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2" d="100"/>
          <a:sy n="102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2B6-151A-4507-9460-9D7E9AC96886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5127-C4E6-44AB-9404-33A508D5F62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69317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2B6-151A-4507-9460-9D7E9AC96886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5127-C4E6-44AB-9404-33A508D5F62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71441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2B6-151A-4507-9460-9D7E9AC96886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5127-C4E6-44AB-9404-33A508D5F62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9579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2B6-151A-4507-9460-9D7E9AC96886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5127-C4E6-44AB-9404-33A508D5F62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66950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2B6-151A-4507-9460-9D7E9AC96886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5127-C4E6-44AB-9404-33A508D5F62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65714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2B6-151A-4507-9460-9D7E9AC96886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5127-C4E6-44AB-9404-33A508D5F62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24340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2B6-151A-4507-9460-9D7E9AC96886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5127-C4E6-44AB-9404-33A508D5F62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63676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2B6-151A-4507-9460-9D7E9AC96886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5127-C4E6-44AB-9404-33A508D5F62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9762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2B6-151A-4507-9460-9D7E9AC96886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5127-C4E6-44AB-9404-33A508D5F62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02517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2B6-151A-4507-9460-9D7E9AC96886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5127-C4E6-44AB-9404-33A508D5F62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75674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22B6-151A-4507-9460-9D7E9AC96886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5127-C4E6-44AB-9404-33A508D5F62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91114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122B6-151A-4507-9460-9D7E9AC96886}" type="datetimeFigureOut">
              <a:rPr lang="ar-SA" smtClean="0"/>
              <a:t>19/12/35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95127-C4E6-44AB-9404-33A508D5F62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72975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55576" y="2636912"/>
            <a:ext cx="7772400" cy="1470025"/>
          </a:xfrm>
        </p:spPr>
        <p:txBody>
          <a:bodyPr/>
          <a:lstStyle/>
          <a:p>
            <a:r>
              <a:rPr lang="ar-S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مشوار الميل يبدأ بخطوة </a:t>
            </a:r>
            <a:endParaRPr lang="ar-SA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657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08912" cy="18002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ar-SA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الدراسات العليا</a:t>
            </a:r>
            <a:endParaRPr lang="ar-SA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الماجستير</a:t>
            </a:r>
          </a:p>
          <a:p>
            <a:r>
              <a:rPr lang="ar-SA" dirty="0" smtClean="0"/>
              <a:t>الدكتوراه</a:t>
            </a:r>
            <a:endParaRPr lang="ar-SA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420888"/>
            <a:ext cx="5420191" cy="360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700808"/>
            <a:ext cx="4674815" cy="4674815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371365" y="188640"/>
            <a:ext cx="85811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الدراسات العليا  حلم سيتحقق </a:t>
            </a:r>
            <a:r>
              <a:rPr lang="ar-SA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باذن</a:t>
            </a:r>
            <a:r>
              <a:rPr lang="ar-SA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الله</a:t>
            </a:r>
            <a:endParaRPr lang="ar-SA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140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14</Words>
  <Application>Microsoft Office PowerPoint</Application>
  <PresentationFormat>عرض على الشاشة (3:4)‏</PresentationFormat>
  <Paragraphs>5</Paragraphs>
  <Slides>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نسق Office</vt:lpstr>
      <vt:lpstr>مشوار الميل يبدأ بخطوة </vt:lpstr>
      <vt:lpstr>الدراسات العليا</vt:lpstr>
      <vt:lpstr>عرض تقديمي في PowerPoint</vt:lpstr>
    </vt:vector>
  </TitlesOfParts>
  <Company>Al Imam Muhammad Bin Saud Al Islamic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مشوار الميل يبدأ بخطوة</dc:title>
  <dc:creator>LAB301_SR228</dc:creator>
  <cp:lastModifiedBy>LAB301_SR228</cp:lastModifiedBy>
  <cp:revision>2</cp:revision>
  <dcterms:created xsi:type="dcterms:W3CDTF">2014-10-13T16:53:39Z</dcterms:created>
  <dcterms:modified xsi:type="dcterms:W3CDTF">2014-10-13T17:09:17Z</dcterms:modified>
</cp:coreProperties>
</file>