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توقيت استعمال مبيدات الحشائش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dirty="0" smtClean="0"/>
              <a:t>1- مبيدات تستعمل قبل </a:t>
            </a:r>
            <a:r>
              <a:rPr lang="ar-SA" dirty="0" smtClean="0"/>
              <a:t>الزراعة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/>
          <a:lstStyle/>
          <a:p>
            <a:pPr algn="r" rtl="1">
              <a:buNone/>
            </a:pPr>
            <a:endParaRPr lang="ar-SA" dirty="0" smtClean="0"/>
          </a:p>
          <a:p>
            <a:pPr algn="r" rtl="1">
              <a:buNone/>
            </a:pPr>
            <a:endParaRPr lang="ar-SA" dirty="0" smtClean="0"/>
          </a:p>
          <a:p>
            <a:pPr algn="r" rtl="1">
              <a:buNone/>
            </a:pPr>
            <a:endParaRPr lang="ar-SA" dirty="0" smtClean="0"/>
          </a:p>
          <a:p>
            <a:pPr algn="r" rtl="1"/>
            <a:r>
              <a:rPr lang="ar-SA" dirty="0" smtClean="0"/>
              <a:t>و </a:t>
            </a:r>
            <a:r>
              <a:rPr lang="ar-SA" dirty="0" smtClean="0"/>
              <a:t>في الغالب يستعمل هنا المبيدات التي تحقن بها التربة مثل برومو الميثايل أو المبيدات التي تخلط مع التربة مثل الابتام و مجموعة مركبات الداي نيترو أنيلين ( الاستومب- الترفلان- الكوبكس- الامكس)</a:t>
            </a:r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2- مبيدات تستعمل قبل الانبثاق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r" rtl="1">
              <a:buNone/>
            </a:pPr>
            <a:r>
              <a:rPr lang="ar-SA" dirty="0" smtClean="0"/>
              <a:t>أ- مبيدات </a:t>
            </a:r>
            <a:r>
              <a:rPr lang="ar-SA" dirty="0" smtClean="0"/>
              <a:t>تستعمل قبل انبثاق المحصول و الحشائش</a:t>
            </a:r>
          </a:p>
          <a:p>
            <a:pPr marL="514350" indent="-514350" algn="r" rtl="1">
              <a:buNone/>
            </a:pPr>
            <a:r>
              <a:rPr lang="ar-SA" dirty="0" smtClean="0"/>
              <a:t>و في الغالب يتم الزراعة ثم الرش ثم رية الزراعة</a:t>
            </a:r>
            <a:r>
              <a:rPr lang="ar-SA" dirty="0" smtClean="0"/>
              <a:t>.</a:t>
            </a:r>
          </a:p>
          <a:p>
            <a:pPr marL="514350" indent="-514350" algn="r" rtl="1">
              <a:buNone/>
            </a:pPr>
            <a:endParaRPr lang="ar-SA" dirty="0" smtClean="0"/>
          </a:p>
          <a:p>
            <a:pPr marL="514350" indent="-514350" algn="r" rtl="1">
              <a:buNone/>
            </a:pPr>
            <a:r>
              <a:rPr lang="ar-SA" dirty="0" smtClean="0"/>
              <a:t>ب- مبيدات </a:t>
            </a:r>
            <a:r>
              <a:rPr lang="ar-SA" dirty="0" smtClean="0"/>
              <a:t>تستعمل قبل انبثاق المحصول</a:t>
            </a:r>
          </a:p>
          <a:p>
            <a:pPr marL="514350" indent="-514350" algn="r" rtl="1">
              <a:buNone/>
            </a:pPr>
            <a:r>
              <a:rPr lang="ar-SA" dirty="0" smtClean="0"/>
              <a:t>نظرا لسرعة و نمو بادرات الحشائش قبل المحصول، فانه يمكن ان </a:t>
            </a:r>
            <a:r>
              <a:rPr lang="ar-SA" dirty="0" smtClean="0"/>
              <a:t>تعامل مبيدات </a:t>
            </a:r>
            <a:r>
              <a:rPr lang="ar-SA" dirty="0" smtClean="0"/>
              <a:t>الحشائش بعد انبات الحشائش و قبل انبات المحصول</a:t>
            </a:r>
            <a:r>
              <a:rPr lang="ar-SA" dirty="0" smtClean="0"/>
              <a:t>.</a:t>
            </a:r>
          </a:p>
          <a:p>
            <a:pPr marL="514350" indent="-514350" algn="r" rtl="1">
              <a:buNone/>
            </a:pPr>
            <a:endParaRPr lang="ar-SA" dirty="0" smtClean="0"/>
          </a:p>
          <a:p>
            <a:pPr marL="514350" indent="-514350" algn="r" rtl="1">
              <a:buNone/>
            </a:pPr>
            <a:r>
              <a:rPr lang="ar-SA" dirty="0" smtClean="0"/>
              <a:t>ج- طرق تستعمل قبل انبثاق الحشائش</a:t>
            </a:r>
          </a:p>
          <a:p>
            <a:pPr marL="514350" indent="-514350" algn="r" rtl="1">
              <a:buNone/>
            </a:pPr>
            <a:r>
              <a:rPr lang="ar-SA" dirty="0" smtClean="0"/>
              <a:t>يكون المحصول في هذه الحالة موجود و نامي مثل استعمال مبيدات الحشائش في الارز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dirty="0" smtClean="0"/>
              <a:t>3- مبيدات تستعمل في مرحلة انبثاق المحصول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ar-SA" dirty="0" smtClean="0"/>
          </a:p>
          <a:p>
            <a:pPr algn="r" rtl="1"/>
            <a:endParaRPr lang="ar-SA" dirty="0" smtClean="0"/>
          </a:p>
          <a:p>
            <a:pPr algn="r" rtl="1"/>
            <a:endParaRPr lang="ar-SA" dirty="0" smtClean="0"/>
          </a:p>
          <a:p>
            <a:pPr algn="r" rtl="1"/>
            <a:r>
              <a:rPr lang="ar-SA" dirty="0" smtClean="0"/>
              <a:t>في </a:t>
            </a:r>
            <a:r>
              <a:rPr lang="ar-SA" dirty="0" smtClean="0"/>
              <a:t>هذه الحالة تستخدم مبيدات الحشائش عند ظهر بادرات المحصول من فوق سطح التربة و في الغالب تستعمل هذه الطريقة مع المحاصيل التى يفضل زراعتها </a:t>
            </a:r>
            <a:r>
              <a:rPr lang="ar-SA" dirty="0" smtClean="0"/>
              <a:t>خضار </a:t>
            </a:r>
            <a:r>
              <a:rPr lang="ar-SA" dirty="0" smtClean="0"/>
              <a:t>مثل البسلة و فول الصويا حيث يتم رش </a:t>
            </a:r>
            <a:r>
              <a:rPr lang="ar-SA" dirty="0" smtClean="0"/>
              <a:t>المبيدات </a:t>
            </a:r>
            <a:r>
              <a:rPr lang="ar-SA" dirty="0" smtClean="0"/>
              <a:t>بعد انبثاق المحصول و قبل رية المحاكاة.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4- مبيدات تستعمل بعد الانبثاق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672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SA" dirty="0" smtClean="0"/>
              <a:t>هناك اربعة حالات في مبيدات الحشائش التي تستعمل بعد الانبثاق:</a:t>
            </a:r>
          </a:p>
          <a:p>
            <a:pPr marL="514350" indent="-514350" algn="r" rtl="1">
              <a:buNone/>
            </a:pPr>
            <a:r>
              <a:rPr lang="ar-SA" dirty="0" smtClean="0"/>
              <a:t>أ- الحشائش </a:t>
            </a:r>
            <a:r>
              <a:rPr lang="ar-SA" dirty="0" smtClean="0"/>
              <a:t>رفيعة الاوراق و المحصول رفيع الاوراق كما في حشيشة الزمير و الصامة و ذيل الفأر في القمح</a:t>
            </a:r>
          </a:p>
          <a:p>
            <a:pPr marL="514350" indent="-514350" algn="r" rtl="1">
              <a:buNone/>
            </a:pPr>
            <a:r>
              <a:rPr lang="ar-SA" dirty="0" smtClean="0"/>
              <a:t>ب- الحشائش </a:t>
            </a:r>
            <a:r>
              <a:rPr lang="ar-SA" dirty="0" smtClean="0"/>
              <a:t>عريضة الاوراق و المحصول رفيع الاوراق كما في حشيشة السلق و الكبر و الجندقون و النفل في القمح</a:t>
            </a:r>
          </a:p>
          <a:p>
            <a:pPr marL="514350" indent="-514350" algn="r" rtl="1">
              <a:buNone/>
            </a:pPr>
            <a:r>
              <a:rPr lang="ar-SA" dirty="0" smtClean="0"/>
              <a:t>ج- الحشائش رفيعة الاوراق و المحصول عريض الاوراق كما في حشائش الزمير و الصامة في الفول البلدى او ابو ركبة في القطن.</a:t>
            </a:r>
          </a:p>
          <a:p>
            <a:pPr marL="514350" indent="-514350" algn="r" rtl="1">
              <a:buNone/>
            </a:pPr>
            <a:r>
              <a:rPr lang="ar-SA" dirty="0" smtClean="0"/>
              <a:t>د- الحشائش عريضة الاوراق و المحصول عريض الاوراق كما في حشيشة الداتورة و الرجلة و الشبيط في القطن.</a:t>
            </a:r>
          </a:p>
          <a:p>
            <a:pPr marL="514350" indent="-514350" algn="r" rtl="1">
              <a:buAutoNum type="arabic1Minus"/>
            </a:pP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262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توقيت استعمال مبيدات الحشائش</vt:lpstr>
      <vt:lpstr>1- مبيدات تستعمل قبل الزراعة</vt:lpstr>
      <vt:lpstr>2- مبيدات تستعمل قبل الانبثاق</vt:lpstr>
      <vt:lpstr>3- مبيدات تستعمل في مرحلة انبثاق المحصول</vt:lpstr>
      <vt:lpstr>4- مبيدات تستعمل بعد الانبثاق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مكافحة الحشائش في محصول القطن</dc:title>
  <dc:creator>CAIRA-PC</dc:creator>
  <cp:lastModifiedBy>CAIRA-PC</cp:lastModifiedBy>
  <cp:revision>12</cp:revision>
  <dcterms:created xsi:type="dcterms:W3CDTF">2006-08-16T00:00:00Z</dcterms:created>
  <dcterms:modified xsi:type="dcterms:W3CDTF">2011-06-07T20:42:17Z</dcterms:modified>
</cp:coreProperties>
</file>