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44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101" d="100"/>
          <a:sy n="101" d="100"/>
        </p:scale>
        <p:origin x="-2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7" name="مستطيل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13" name="عنصر نائب لرقم الشريحة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4" name="عنصر نائب للتذييل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2" name="عنصر نائب للتذييل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12" name="عنصر نائب لرقم الشريحة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4" name="عنصر نائب للتذييل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ar-SA"/>
          </a:p>
        </p:txBody>
      </p:sp>
      <p:sp>
        <p:nvSpPr>
          <p:cNvPr id="16" name="عنصر نائب للنص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5" name="عنصر نائب للنص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مستطيل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1" name="مستطيل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13" name="عنصر نائب لرقم الشريحة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4" name="عنصر نائب للتذييل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ar-SA"/>
          </a:p>
        </p:txBody>
      </p:sp>
      <p:sp>
        <p:nvSpPr>
          <p:cNvPr id="7" name="مستطيل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16/04/1434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7" name="مستطيل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1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r" rtl="1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r" rtl="1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r" rtl="1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r" rtl="1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r" rtl="1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r" rtl="1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r" rtl="1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r" rtl="1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428596" y="428604"/>
            <a:ext cx="8143932" cy="928694"/>
          </a:xfrm>
        </p:spPr>
        <p:txBody>
          <a:bodyPr>
            <a:normAutofit/>
          </a:bodyPr>
          <a:lstStyle/>
          <a:p>
            <a:pPr algn="ctr"/>
            <a:r>
              <a:rPr lang="ar-EG" b="1" i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دودة ثمار الطماطم (دودة اللوز </a:t>
            </a:r>
            <a:r>
              <a:rPr lang="ar-EG" b="1" i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الأمريكية)</a:t>
            </a:r>
            <a:endParaRPr lang="ar-EG" b="1" i="1" cap="none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2143108" y="1714488"/>
            <a:ext cx="4786346" cy="107157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Heliothis </a:t>
            </a:r>
            <a:r>
              <a:rPr lang="en-US" sz="32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ar-migera</a:t>
            </a:r>
            <a:br>
              <a:rPr lang="en-US" sz="32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endParaRPr lang="ar-EG" sz="3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EG" sz="4000" i="1" dirty="0" smtClean="0">
                <a:solidFill>
                  <a:schemeClr val="accent3">
                    <a:lumMod val="50000"/>
                  </a:schemeClr>
                </a:solidFill>
              </a:rPr>
              <a:t>الحشرة الكاملة واليرقة لدودة اللوز الأمريكية</a:t>
            </a:r>
            <a:endParaRPr lang="ar-EG" sz="4000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عنصر نائب للمحتوى 3" descr="اللوز الأمريكية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71472" y="1857364"/>
            <a:ext cx="8143932" cy="3571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ألوان متوسطة">
  <a:themeElements>
    <a:clrScheme name="ألوان متوسطة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ألوان متوسطة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ألوان متوسطة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0</TotalTime>
  <Words>16</Words>
  <PresentationFormat>عرض على الشاشة (3:4)‏</PresentationFormat>
  <Paragraphs>3</Paragraphs>
  <Slides>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3" baseType="lpstr">
      <vt:lpstr>ألوان متوسطة</vt:lpstr>
      <vt:lpstr>دودة ثمار الطماطم (دودة اللوز الأمريكية)</vt:lpstr>
      <vt:lpstr>الحشرة الكاملة واليرقة لدودة اللوز الأمريكية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دودة ثمار الطماطم (دودة اللوز الأمريكية)</dc:title>
  <dc:creator>kashef</dc:creator>
  <cp:lastModifiedBy>kashef</cp:lastModifiedBy>
  <cp:revision>1</cp:revision>
  <dcterms:created xsi:type="dcterms:W3CDTF">2013-02-26T20:50:36Z</dcterms:created>
  <dcterms:modified xsi:type="dcterms:W3CDTF">2013-02-26T20:56:23Z</dcterms:modified>
</cp:coreProperties>
</file>