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612" r:id="rId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109-B594-4989-98B3-4B876FD2C617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88A6B-FE9C-4332-AC40-C33375EE1F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238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109-B594-4989-98B3-4B876FD2C617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88A6B-FE9C-4332-AC40-C33375EE1F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6803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109-B594-4989-98B3-4B876FD2C617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88A6B-FE9C-4332-AC40-C33375EE1F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96835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109-B594-4989-98B3-4B876FD2C617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88A6B-FE9C-4332-AC40-C33375EE1F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26737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109-B594-4989-98B3-4B876FD2C617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88A6B-FE9C-4332-AC40-C33375EE1F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37311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109-B594-4989-98B3-4B876FD2C617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88A6B-FE9C-4332-AC40-C33375EE1F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2013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109-B594-4989-98B3-4B876FD2C617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88A6B-FE9C-4332-AC40-C33375EE1F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05539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109-B594-4989-98B3-4B876FD2C617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88A6B-FE9C-4332-AC40-C33375EE1F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48393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109-B594-4989-98B3-4B876FD2C617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88A6B-FE9C-4332-AC40-C33375EE1F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3318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109-B594-4989-98B3-4B876FD2C617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88A6B-FE9C-4332-AC40-C33375EE1F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8485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109-B594-4989-98B3-4B876FD2C617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88A6B-FE9C-4332-AC40-C33375EE1F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68867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C4109-B594-4989-98B3-4B876FD2C617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88A6B-FE9C-4332-AC40-C33375EE1F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8459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إدارة مؤسسات المعلومات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4800" b="1" u="sng" dirty="0" smtClean="0"/>
              <a:t>قائمة المصطلحات</a:t>
            </a:r>
            <a:endParaRPr lang="ar-SA" sz="4800" b="1" u="sng" dirty="0"/>
          </a:p>
        </p:txBody>
      </p:sp>
    </p:spTree>
    <p:extLst>
      <p:ext uri="{BB962C8B-B14F-4D97-AF65-F5344CB8AC3E}">
        <p14:creationId xmlns:p14="http://schemas.microsoft.com/office/powerpoint/2010/main" val="219581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SA" sz="4000" b="1" u="sng" dirty="0">
              <a:solidFill>
                <a:srgbClr val="C00000"/>
              </a:solidFill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3198343"/>
              </p:ext>
            </p:extLst>
          </p:nvPr>
        </p:nvGraphicFramePr>
        <p:xfrm>
          <a:off x="2527300" y="365120"/>
          <a:ext cx="7531100" cy="599757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4033284"/>
                <a:gridCol w="3497816"/>
              </a:tblGrid>
              <a:tr h="49979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التخطيط  </a:t>
                      </a:r>
                      <a:r>
                        <a:rPr lang="en-US" sz="1800">
                          <a:effectLst/>
                        </a:rPr>
                        <a:t>pLanning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التنظيم </a:t>
                      </a:r>
                      <a:r>
                        <a:rPr lang="en-US" sz="1800">
                          <a:effectLst/>
                        </a:rPr>
                        <a:t>Organizing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979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القيادة  </a:t>
                      </a:r>
                      <a:r>
                        <a:rPr lang="en-US" sz="1800">
                          <a:effectLst/>
                        </a:rPr>
                        <a:t>leadership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الرقابة  </a:t>
                      </a:r>
                      <a:r>
                        <a:rPr lang="en-US" sz="1800">
                          <a:effectLst/>
                        </a:rPr>
                        <a:t>controlling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979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المدير </a:t>
                      </a:r>
                      <a:r>
                        <a:rPr lang="en-US" sz="1800">
                          <a:effectLst/>
                        </a:rPr>
                        <a:t>Manager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الاتصال </a:t>
                      </a:r>
                      <a:r>
                        <a:rPr lang="en-US" sz="1800">
                          <a:effectLst/>
                        </a:rPr>
                        <a:t>communication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979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فريق العمل </a:t>
                      </a:r>
                      <a:r>
                        <a:rPr lang="en-US" sz="1800">
                          <a:effectLst/>
                        </a:rPr>
                        <a:t>Team work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المنظمة </a:t>
                      </a:r>
                      <a:r>
                        <a:rPr lang="en-US" sz="1800">
                          <a:effectLst/>
                        </a:rPr>
                        <a:t>organization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979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</a:rPr>
                        <a:t>المنظمات الحكومية </a:t>
                      </a:r>
                      <a:r>
                        <a:rPr lang="en-US" sz="1400">
                          <a:effectLst/>
                        </a:rPr>
                        <a:t>Public Organization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الخطة </a:t>
                      </a:r>
                      <a:r>
                        <a:rPr lang="en-US" sz="1800">
                          <a:effectLst/>
                        </a:rPr>
                        <a:t>Plan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979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الهدف </a:t>
                      </a:r>
                      <a:r>
                        <a:rPr lang="en-US" sz="1800">
                          <a:effectLst/>
                        </a:rPr>
                        <a:t>Objective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 إدارة </a:t>
                      </a:r>
                      <a:r>
                        <a:rPr lang="en-US" sz="1800">
                          <a:effectLst/>
                        </a:rPr>
                        <a:t>Management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9798">
                <a:tc grid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الاتصالات الشفوية  </a:t>
                      </a:r>
                      <a:r>
                        <a:rPr lang="en-US" sz="1800">
                          <a:effectLst/>
                        </a:rPr>
                        <a:t>Oral communication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499798">
                <a:tc grid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الاتصالات المكتوبة </a:t>
                      </a:r>
                      <a:r>
                        <a:rPr lang="en-US" sz="1800" dirty="0">
                          <a:effectLst/>
                        </a:rPr>
                        <a:t>Written communication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499798">
                <a:tc grid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الاتصالات الصاعدة  </a:t>
                      </a:r>
                      <a:r>
                        <a:rPr lang="en-US" sz="1800">
                          <a:effectLst/>
                        </a:rPr>
                        <a:t>upward communication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499798">
                <a:tc grid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الاتصالات الهابطة  </a:t>
                      </a:r>
                      <a:r>
                        <a:rPr lang="en-US" sz="1800">
                          <a:effectLst/>
                        </a:rPr>
                        <a:t>downward communication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49979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موارد بشرية </a:t>
                      </a:r>
                      <a:r>
                        <a:rPr lang="en-US" sz="1800">
                          <a:effectLst/>
                        </a:rPr>
                        <a:t>Human Resources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تقييم  </a:t>
                      </a:r>
                      <a:r>
                        <a:rPr lang="en-US" sz="1800">
                          <a:effectLst/>
                        </a:rPr>
                        <a:t>Evaluation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979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Staffing</a:t>
                      </a:r>
                      <a:r>
                        <a:rPr lang="ar-SA" sz="1800">
                          <a:effectLst/>
                        </a:rPr>
                        <a:t> توظيف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سلطة </a:t>
                      </a:r>
                      <a:r>
                        <a:rPr lang="en-US" sz="1800" dirty="0">
                          <a:effectLst/>
                        </a:rPr>
                        <a:t>Authority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462654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5097</TotalTime>
  <Words>60</Words>
  <Application>Microsoft Office PowerPoint</Application>
  <PresentationFormat>ملء الشاشة</PresentationFormat>
  <Paragraphs>22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نسق Office</vt:lpstr>
      <vt:lpstr>إدارة مؤسسات المعلومات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أخلاقيات العمل</dc:title>
  <dc:creator>user</dc:creator>
  <cp:lastModifiedBy>user</cp:lastModifiedBy>
  <cp:revision>356</cp:revision>
  <dcterms:created xsi:type="dcterms:W3CDTF">2014-01-29T12:45:33Z</dcterms:created>
  <dcterms:modified xsi:type="dcterms:W3CDTF">2014-05-13T17:27:05Z</dcterms:modified>
</cp:coreProperties>
</file>