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03399E-DC67-43DC-9835-09C49204EE27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EG"/>
        </a:p>
      </dgm:t>
    </dgm:pt>
    <dgm:pt modelId="{961B7663-EA23-483C-B214-E23CF6E981C2}">
      <dgm:prSet phldrT="[نص]"/>
      <dgm:spPr/>
      <dgm:t>
        <a:bodyPr/>
        <a:lstStyle/>
        <a:p>
          <a:pPr rtl="1"/>
          <a:r>
            <a:rPr lang="ar-EG" dirty="0" smtClean="0"/>
            <a:t>وكيل المعهد</a:t>
          </a:r>
          <a:endParaRPr lang="ar-EG" dirty="0"/>
        </a:p>
      </dgm:t>
    </dgm:pt>
    <dgm:pt modelId="{C2FE7EF3-E3E7-4849-AC0E-84992CC24624}" type="parTrans" cxnId="{2EF72698-7F12-484C-BDFE-D09EC506F71B}">
      <dgm:prSet/>
      <dgm:spPr/>
      <dgm:t>
        <a:bodyPr/>
        <a:lstStyle/>
        <a:p>
          <a:pPr rtl="1"/>
          <a:endParaRPr lang="ar-EG"/>
        </a:p>
      </dgm:t>
    </dgm:pt>
    <dgm:pt modelId="{A99117BC-BE74-4365-8C9D-18EEF6D37E20}" type="sibTrans" cxnId="{2EF72698-7F12-484C-BDFE-D09EC506F71B}">
      <dgm:prSet/>
      <dgm:spPr/>
      <dgm:t>
        <a:bodyPr/>
        <a:lstStyle/>
        <a:p>
          <a:pPr rtl="1"/>
          <a:endParaRPr lang="ar-EG"/>
        </a:p>
      </dgm:t>
    </dgm:pt>
    <dgm:pt modelId="{702648DD-E111-4581-B519-92FD3C668CB2}">
      <dgm:prSet phldrT="[نص]"/>
      <dgm:spPr/>
      <dgm:t>
        <a:bodyPr/>
        <a:lstStyle/>
        <a:p>
          <a:pPr algn="r" rtl="1"/>
          <a:r>
            <a:rPr lang="ar-EG" b="1" dirty="0" smtClean="0">
              <a:latin typeface="Arial" pitchFamily="34" charset="0"/>
              <a:cs typeface="Arial" pitchFamily="34" charset="0"/>
            </a:rPr>
            <a:t>عثمان الأمين</a:t>
          </a:r>
          <a:endParaRPr lang="ar-EG" b="1" dirty="0">
            <a:latin typeface="Arial" pitchFamily="34" charset="0"/>
            <a:cs typeface="Arial" pitchFamily="34" charset="0"/>
          </a:endParaRPr>
        </a:p>
      </dgm:t>
    </dgm:pt>
    <dgm:pt modelId="{D47E181B-5DA8-4849-991D-9B1ECF5E35AD}" type="parTrans" cxnId="{876D9814-B6D5-4A39-AAD9-246BC234D5D5}">
      <dgm:prSet/>
      <dgm:spPr/>
      <dgm:t>
        <a:bodyPr/>
        <a:lstStyle/>
        <a:p>
          <a:pPr rtl="1"/>
          <a:endParaRPr lang="ar-EG"/>
        </a:p>
      </dgm:t>
    </dgm:pt>
    <dgm:pt modelId="{962DA447-AEEF-4A48-952C-7190679C9AE8}" type="sibTrans" cxnId="{876D9814-B6D5-4A39-AAD9-246BC234D5D5}">
      <dgm:prSet/>
      <dgm:spPr/>
      <dgm:t>
        <a:bodyPr/>
        <a:lstStyle/>
        <a:p>
          <a:pPr rtl="1"/>
          <a:endParaRPr lang="ar-EG"/>
        </a:p>
      </dgm:t>
    </dgm:pt>
    <dgm:pt modelId="{CBAD84D5-9C31-47D7-A8EB-476368F3F7BD}">
      <dgm:prSet phldrT="[نص]"/>
      <dgm:spPr/>
      <dgm:t>
        <a:bodyPr/>
        <a:lstStyle/>
        <a:p>
          <a:pPr rtl="1"/>
          <a:r>
            <a:rPr lang="ar-EG" dirty="0" smtClean="0"/>
            <a:t>ناظر المعهد</a:t>
          </a:r>
          <a:endParaRPr lang="ar-EG" dirty="0"/>
        </a:p>
      </dgm:t>
    </dgm:pt>
    <dgm:pt modelId="{169709D5-B606-48A9-8D47-DD6C7A0E6F3A}" type="parTrans" cxnId="{C5356637-B6EF-42EE-A7DE-30CCE87811AA}">
      <dgm:prSet/>
      <dgm:spPr/>
      <dgm:t>
        <a:bodyPr/>
        <a:lstStyle/>
        <a:p>
          <a:pPr rtl="1"/>
          <a:endParaRPr lang="ar-EG"/>
        </a:p>
      </dgm:t>
    </dgm:pt>
    <dgm:pt modelId="{B20D1E50-4D88-45E7-A9E6-333E23CCE90E}" type="sibTrans" cxnId="{C5356637-B6EF-42EE-A7DE-30CCE87811AA}">
      <dgm:prSet/>
      <dgm:spPr/>
      <dgm:t>
        <a:bodyPr/>
        <a:lstStyle/>
        <a:p>
          <a:pPr rtl="1"/>
          <a:endParaRPr lang="ar-EG"/>
        </a:p>
      </dgm:t>
    </dgm:pt>
    <dgm:pt modelId="{0AB5DA9B-35A3-48AF-9DB1-A43A8B032B86}">
      <dgm:prSet phldrT="[نص]" custT="1"/>
      <dgm:spPr/>
      <dgm:t>
        <a:bodyPr/>
        <a:lstStyle/>
        <a:p>
          <a:pPr algn="r" rtl="1"/>
          <a:r>
            <a:rPr lang="ar-EG" sz="3600" b="1" dirty="0" smtClean="0">
              <a:latin typeface="Arial" pitchFamily="34" charset="0"/>
              <a:cs typeface="Arial" pitchFamily="34" charset="0"/>
            </a:rPr>
            <a:t>الأستاذ / عبدالحميد </a:t>
          </a:r>
          <a:r>
            <a:rPr lang="ar-EG" sz="3600" b="1" dirty="0" err="1" smtClean="0">
              <a:latin typeface="Arial" pitchFamily="34" charset="0"/>
              <a:cs typeface="Arial" pitchFamily="34" charset="0"/>
            </a:rPr>
            <a:t>حسبو</a:t>
          </a:r>
          <a:endParaRPr lang="ar-EG" sz="3600" b="1" dirty="0">
            <a:latin typeface="Arial" pitchFamily="34" charset="0"/>
            <a:cs typeface="Arial" pitchFamily="34" charset="0"/>
          </a:endParaRPr>
        </a:p>
      </dgm:t>
    </dgm:pt>
    <dgm:pt modelId="{2C40EECE-8670-4F0F-BB7D-73A11281CECD}" type="parTrans" cxnId="{6A6107A8-1BB2-46B1-B4B5-BC72AAA85A57}">
      <dgm:prSet/>
      <dgm:spPr/>
      <dgm:t>
        <a:bodyPr/>
        <a:lstStyle/>
        <a:p>
          <a:pPr rtl="1"/>
          <a:endParaRPr lang="ar-EG"/>
        </a:p>
      </dgm:t>
    </dgm:pt>
    <dgm:pt modelId="{08D607BD-AA1F-46C4-BD08-5CC6230D8CE7}" type="sibTrans" cxnId="{6A6107A8-1BB2-46B1-B4B5-BC72AAA85A57}">
      <dgm:prSet/>
      <dgm:spPr/>
      <dgm:t>
        <a:bodyPr/>
        <a:lstStyle/>
        <a:p>
          <a:pPr rtl="1"/>
          <a:endParaRPr lang="ar-EG"/>
        </a:p>
      </dgm:t>
    </dgm:pt>
    <dgm:pt modelId="{8A9D30F3-A26B-49A8-A2BD-01366312EE81}" type="pres">
      <dgm:prSet presAssocID="{8B03399E-DC67-43DC-9835-09C49204EE27}" presName="list" presStyleCnt="0">
        <dgm:presLayoutVars>
          <dgm:dir/>
          <dgm:animLvl val="lvl"/>
        </dgm:presLayoutVars>
      </dgm:prSet>
      <dgm:spPr/>
      <dgm:t>
        <a:bodyPr/>
        <a:lstStyle/>
        <a:p>
          <a:pPr rtl="1"/>
          <a:endParaRPr lang="ar-EG"/>
        </a:p>
      </dgm:t>
    </dgm:pt>
    <dgm:pt modelId="{253D5AE7-6626-4E1C-BE07-65CBC977BCCE}" type="pres">
      <dgm:prSet presAssocID="{961B7663-EA23-483C-B214-E23CF6E981C2}" presName="posSpace" presStyleCnt="0"/>
      <dgm:spPr/>
    </dgm:pt>
    <dgm:pt modelId="{8DA8C6AE-3F5D-44CF-9BFF-EB153FCA6179}" type="pres">
      <dgm:prSet presAssocID="{961B7663-EA23-483C-B214-E23CF6E981C2}" presName="vertFlow" presStyleCnt="0"/>
      <dgm:spPr/>
    </dgm:pt>
    <dgm:pt modelId="{8ED0F90A-26ED-48B7-A5F3-7AE1DFF7627B}" type="pres">
      <dgm:prSet presAssocID="{961B7663-EA23-483C-B214-E23CF6E981C2}" presName="topSpace" presStyleCnt="0"/>
      <dgm:spPr/>
    </dgm:pt>
    <dgm:pt modelId="{19D8E71E-3380-4148-B7CB-03ABD5269664}" type="pres">
      <dgm:prSet presAssocID="{961B7663-EA23-483C-B214-E23CF6E981C2}" presName="firstComp" presStyleCnt="0"/>
      <dgm:spPr/>
    </dgm:pt>
    <dgm:pt modelId="{085C59BB-B2B1-497E-A441-FDAA0BDDBDF1}" type="pres">
      <dgm:prSet presAssocID="{961B7663-EA23-483C-B214-E23CF6E981C2}" presName="firstChild" presStyleLbl="bgAccFollowNode1" presStyleIdx="0" presStyleCnt="2" custAng="10800000" custFlipVert="1" custFlipHor="1" custScaleX="224001" custScaleY="222032" custLinFactX="53852" custLinFactY="100000" custLinFactNeighborX="100000" custLinFactNeighborY="137881"/>
      <dgm:spPr/>
      <dgm:t>
        <a:bodyPr/>
        <a:lstStyle/>
        <a:p>
          <a:pPr rtl="1"/>
          <a:endParaRPr lang="ar-EG"/>
        </a:p>
      </dgm:t>
    </dgm:pt>
    <dgm:pt modelId="{93B89A98-D5AE-4617-B3EB-6EFF6800E600}" type="pres">
      <dgm:prSet presAssocID="{961B7663-EA23-483C-B214-E23CF6E981C2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6EE902FE-4B23-41FE-980E-C6F1F30D924A}" type="pres">
      <dgm:prSet presAssocID="{961B7663-EA23-483C-B214-E23CF6E981C2}" presName="negSpace" presStyleCnt="0"/>
      <dgm:spPr/>
    </dgm:pt>
    <dgm:pt modelId="{2F447E64-473D-47FB-B32A-0EBA32B41491}" type="pres">
      <dgm:prSet presAssocID="{961B7663-EA23-483C-B214-E23CF6E981C2}" presName="circle" presStyleLbl="node1" presStyleIdx="0" presStyleCnt="2" custScaleX="448362" custScaleY="204147" custLinFactX="300000" custLinFactY="100000" custLinFactNeighborX="342513" custLinFactNeighborY="181046"/>
      <dgm:spPr/>
      <dgm:t>
        <a:bodyPr/>
        <a:lstStyle/>
        <a:p>
          <a:pPr rtl="1"/>
          <a:endParaRPr lang="ar-EG"/>
        </a:p>
      </dgm:t>
    </dgm:pt>
    <dgm:pt modelId="{176B469D-6AD6-41C6-9554-5BFB46C60406}" type="pres">
      <dgm:prSet presAssocID="{A99117BC-BE74-4365-8C9D-18EEF6D37E20}" presName="transSpace" presStyleCnt="0"/>
      <dgm:spPr/>
    </dgm:pt>
    <dgm:pt modelId="{2533E8A1-77C9-4D58-A29E-AC14799AF885}" type="pres">
      <dgm:prSet presAssocID="{CBAD84D5-9C31-47D7-A8EB-476368F3F7BD}" presName="posSpace" presStyleCnt="0"/>
      <dgm:spPr/>
    </dgm:pt>
    <dgm:pt modelId="{FC2FF415-3F35-48D4-99CA-8582A6EEDC0A}" type="pres">
      <dgm:prSet presAssocID="{CBAD84D5-9C31-47D7-A8EB-476368F3F7BD}" presName="vertFlow" presStyleCnt="0"/>
      <dgm:spPr/>
    </dgm:pt>
    <dgm:pt modelId="{BF6100EA-78C4-4107-B6D5-0F977AD45A71}" type="pres">
      <dgm:prSet presAssocID="{CBAD84D5-9C31-47D7-A8EB-476368F3F7BD}" presName="topSpace" presStyleCnt="0"/>
      <dgm:spPr/>
    </dgm:pt>
    <dgm:pt modelId="{3FB1AC45-A6B2-431A-B94F-1C79D101C89F}" type="pres">
      <dgm:prSet presAssocID="{CBAD84D5-9C31-47D7-A8EB-476368F3F7BD}" presName="firstComp" presStyleCnt="0"/>
      <dgm:spPr/>
    </dgm:pt>
    <dgm:pt modelId="{E4407CA0-1FC3-4EAC-BA59-A4964DCC8590}" type="pres">
      <dgm:prSet presAssocID="{CBAD84D5-9C31-47D7-A8EB-476368F3F7BD}" presName="firstChild" presStyleLbl="bgAccFollowNode1" presStyleIdx="1" presStyleCnt="2" custScaleX="239555" custScaleY="207832" custLinFactX="-100000" custLinFactY="-100000" custLinFactNeighborX="-100206" custLinFactNeighborY="-115304"/>
      <dgm:spPr/>
      <dgm:t>
        <a:bodyPr/>
        <a:lstStyle/>
        <a:p>
          <a:pPr rtl="1"/>
          <a:endParaRPr lang="ar-EG"/>
        </a:p>
      </dgm:t>
    </dgm:pt>
    <dgm:pt modelId="{649B5057-BF7A-4BC0-8D93-1C8A8B4E3D69}" type="pres">
      <dgm:prSet presAssocID="{CBAD84D5-9C31-47D7-A8EB-476368F3F7BD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96D9BB49-BC57-4E2B-9099-0AD38221F865}" type="pres">
      <dgm:prSet presAssocID="{CBAD84D5-9C31-47D7-A8EB-476368F3F7BD}" presName="negSpace" presStyleCnt="0"/>
      <dgm:spPr/>
    </dgm:pt>
    <dgm:pt modelId="{E1B7B842-D94B-47C4-9162-523D0947FEAE}" type="pres">
      <dgm:prSet presAssocID="{CBAD84D5-9C31-47D7-A8EB-476368F3F7BD}" presName="circle" presStyleLbl="node1" presStyleIdx="1" presStyleCnt="2" custScaleX="442178" custScaleY="202010" custLinFactX="-100000" custLinFactY="-100000" custLinFactNeighborX="-158678" custLinFactNeighborY="-152598"/>
      <dgm:spPr/>
      <dgm:t>
        <a:bodyPr/>
        <a:lstStyle/>
        <a:p>
          <a:pPr rtl="1"/>
          <a:endParaRPr lang="ar-EG"/>
        </a:p>
      </dgm:t>
    </dgm:pt>
  </dgm:ptLst>
  <dgm:cxnLst>
    <dgm:cxn modelId="{182183D6-7BA5-48F2-B66E-5C638012761A}" type="presOf" srcId="{CBAD84D5-9C31-47D7-A8EB-476368F3F7BD}" destId="{E1B7B842-D94B-47C4-9162-523D0947FEAE}" srcOrd="0" destOrd="0" presId="urn:microsoft.com/office/officeart/2005/8/layout/hList9"/>
    <dgm:cxn modelId="{BACF8B45-E89A-4572-BA48-6B2B6DCA87E2}" type="presOf" srcId="{0AB5DA9B-35A3-48AF-9DB1-A43A8B032B86}" destId="{649B5057-BF7A-4BC0-8D93-1C8A8B4E3D69}" srcOrd="1" destOrd="0" presId="urn:microsoft.com/office/officeart/2005/8/layout/hList9"/>
    <dgm:cxn modelId="{876D9814-B6D5-4A39-AAD9-246BC234D5D5}" srcId="{961B7663-EA23-483C-B214-E23CF6E981C2}" destId="{702648DD-E111-4581-B519-92FD3C668CB2}" srcOrd="0" destOrd="0" parTransId="{D47E181B-5DA8-4849-991D-9B1ECF5E35AD}" sibTransId="{962DA447-AEEF-4A48-952C-7190679C9AE8}"/>
    <dgm:cxn modelId="{2EF72698-7F12-484C-BDFE-D09EC506F71B}" srcId="{8B03399E-DC67-43DC-9835-09C49204EE27}" destId="{961B7663-EA23-483C-B214-E23CF6E981C2}" srcOrd="0" destOrd="0" parTransId="{C2FE7EF3-E3E7-4849-AC0E-84992CC24624}" sibTransId="{A99117BC-BE74-4365-8C9D-18EEF6D37E20}"/>
    <dgm:cxn modelId="{C5356637-B6EF-42EE-A7DE-30CCE87811AA}" srcId="{8B03399E-DC67-43DC-9835-09C49204EE27}" destId="{CBAD84D5-9C31-47D7-A8EB-476368F3F7BD}" srcOrd="1" destOrd="0" parTransId="{169709D5-B606-48A9-8D47-DD6C7A0E6F3A}" sibTransId="{B20D1E50-4D88-45E7-A9E6-333E23CCE90E}"/>
    <dgm:cxn modelId="{61F0BD30-31FE-401E-82C5-450E17565222}" type="presOf" srcId="{961B7663-EA23-483C-B214-E23CF6E981C2}" destId="{2F447E64-473D-47FB-B32A-0EBA32B41491}" srcOrd="0" destOrd="0" presId="urn:microsoft.com/office/officeart/2005/8/layout/hList9"/>
    <dgm:cxn modelId="{27490D05-DC13-4FE6-A8AC-B8E2ED5DBDD2}" type="presOf" srcId="{702648DD-E111-4581-B519-92FD3C668CB2}" destId="{93B89A98-D5AE-4617-B3EB-6EFF6800E600}" srcOrd="1" destOrd="0" presId="urn:microsoft.com/office/officeart/2005/8/layout/hList9"/>
    <dgm:cxn modelId="{F7A5BF32-D622-4690-9064-BF7646FD80D6}" type="presOf" srcId="{702648DD-E111-4581-B519-92FD3C668CB2}" destId="{085C59BB-B2B1-497E-A441-FDAA0BDDBDF1}" srcOrd="0" destOrd="0" presId="urn:microsoft.com/office/officeart/2005/8/layout/hList9"/>
    <dgm:cxn modelId="{DD433157-91C8-42FA-9047-51C27671B1F5}" type="presOf" srcId="{0AB5DA9B-35A3-48AF-9DB1-A43A8B032B86}" destId="{E4407CA0-1FC3-4EAC-BA59-A4964DCC8590}" srcOrd="0" destOrd="0" presId="urn:microsoft.com/office/officeart/2005/8/layout/hList9"/>
    <dgm:cxn modelId="{A10B03B3-BC73-4CED-996A-451208EA277B}" type="presOf" srcId="{8B03399E-DC67-43DC-9835-09C49204EE27}" destId="{8A9D30F3-A26B-49A8-A2BD-01366312EE81}" srcOrd="0" destOrd="0" presId="urn:microsoft.com/office/officeart/2005/8/layout/hList9"/>
    <dgm:cxn modelId="{6A6107A8-1BB2-46B1-B4B5-BC72AAA85A57}" srcId="{CBAD84D5-9C31-47D7-A8EB-476368F3F7BD}" destId="{0AB5DA9B-35A3-48AF-9DB1-A43A8B032B86}" srcOrd="0" destOrd="0" parTransId="{2C40EECE-8670-4F0F-BB7D-73A11281CECD}" sibTransId="{08D607BD-AA1F-46C4-BD08-5CC6230D8CE7}"/>
    <dgm:cxn modelId="{4657BB3D-5C6A-4EB8-94CF-407D60F6F138}" type="presParOf" srcId="{8A9D30F3-A26B-49A8-A2BD-01366312EE81}" destId="{253D5AE7-6626-4E1C-BE07-65CBC977BCCE}" srcOrd="0" destOrd="0" presId="urn:microsoft.com/office/officeart/2005/8/layout/hList9"/>
    <dgm:cxn modelId="{993109AD-46E4-4EC6-9422-49D5282ADB59}" type="presParOf" srcId="{8A9D30F3-A26B-49A8-A2BD-01366312EE81}" destId="{8DA8C6AE-3F5D-44CF-9BFF-EB153FCA6179}" srcOrd="1" destOrd="0" presId="urn:microsoft.com/office/officeart/2005/8/layout/hList9"/>
    <dgm:cxn modelId="{A1CC5C4D-33BC-41F2-99A9-FB7EA041C5AA}" type="presParOf" srcId="{8DA8C6AE-3F5D-44CF-9BFF-EB153FCA6179}" destId="{8ED0F90A-26ED-48B7-A5F3-7AE1DFF7627B}" srcOrd="0" destOrd="0" presId="urn:microsoft.com/office/officeart/2005/8/layout/hList9"/>
    <dgm:cxn modelId="{47F337DA-8CC4-439F-88AE-F255C8992584}" type="presParOf" srcId="{8DA8C6AE-3F5D-44CF-9BFF-EB153FCA6179}" destId="{19D8E71E-3380-4148-B7CB-03ABD5269664}" srcOrd="1" destOrd="0" presId="urn:microsoft.com/office/officeart/2005/8/layout/hList9"/>
    <dgm:cxn modelId="{AEA0533A-0AE6-4F3E-81D5-A8E322FA277F}" type="presParOf" srcId="{19D8E71E-3380-4148-B7CB-03ABD5269664}" destId="{085C59BB-B2B1-497E-A441-FDAA0BDDBDF1}" srcOrd="0" destOrd="0" presId="urn:microsoft.com/office/officeart/2005/8/layout/hList9"/>
    <dgm:cxn modelId="{13967559-A48F-4F34-9CFE-99E74F5A765C}" type="presParOf" srcId="{19D8E71E-3380-4148-B7CB-03ABD5269664}" destId="{93B89A98-D5AE-4617-B3EB-6EFF6800E600}" srcOrd="1" destOrd="0" presId="urn:microsoft.com/office/officeart/2005/8/layout/hList9"/>
    <dgm:cxn modelId="{1E5A1A82-9149-438F-B524-2A2705E29721}" type="presParOf" srcId="{8A9D30F3-A26B-49A8-A2BD-01366312EE81}" destId="{6EE902FE-4B23-41FE-980E-C6F1F30D924A}" srcOrd="2" destOrd="0" presId="urn:microsoft.com/office/officeart/2005/8/layout/hList9"/>
    <dgm:cxn modelId="{2717383A-A2B8-4909-887A-E40002CD8687}" type="presParOf" srcId="{8A9D30F3-A26B-49A8-A2BD-01366312EE81}" destId="{2F447E64-473D-47FB-B32A-0EBA32B41491}" srcOrd="3" destOrd="0" presId="urn:microsoft.com/office/officeart/2005/8/layout/hList9"/>
    <dgm:cxn modelId="{2FDC62E4-D57F-437E-AFAD-CE442D6D0913}" type="presParOf" srcId="{8A9D30F3-A26B-49A8-A2BD-01366312EE81}" destId="{176B469D-6AD6-41C6-9554-5BFB46C60406}" srcOrd="4" destOrd="0" presId="urn:microsoft.com/office/officeart/2005/8/layout/hList9"/>
    <dgm:cxn modelId="{5DC336A6-04D8-4A01-A9C4-C10C4339A68E}" type="presParOf" srcId="{8A9D30F3-A26B-49A8-A2BD-01366312EE81}" destId="{2533E8A1-77C9-4D58-A29E-AC14799AF885}" srcOrd="5" destOrd="0" presId="urn:microsoft.com/office/officeart/2005/8/layout/hList9"/>
    <dgm:cxn modelId="{5744247E-3C1C-405B-AA62-88BB1B6C6A4E}" type="presParOf" srcId="{8A9D30F3-A26B-49A8-A2BD-01366312EE81}" destId="{FC2FF415-3F35-48D4-99CA-8582A6EEDC0A}" srcOrd="6" destOrd="0" presId="urn:microsoft.com/office/officeart/2005/8/layout/hList9"/>
    <dgm:cxn modelId="{9135934B-A709-44CE-AB4A-0452578BA5A1}" type="presParOf" srcId="{FC2FF415-3F35-48D4-99CA-8582A6EEDC0A}" destId="{BF6100EA-78C4-4107-B6D5-0F977AD45A71}" srcOrd="0" destOrd="0" presId="urn:microsoft.com/office/officeart/2005/8/layout/hList9"/>
    <dgm:cxn modelId="{A09D3104-69CA-4A66-923D-B8E4CE737799}" type="presParOf" srcId="{FC2FF415-3F35-48D4-99CA-8582A6EEDC0A}" destId="{3FB1AC45-A6B2-431A-B94F-1C79D101C89F}" srcOrd="1" destOrd="0" presId="urn:microsoft.com/office/officeart/2005/8/layout/hList9"/>
    <dgm:cxn modelId="{0865126D-0DD5-44FE-A5F6-766F4257C608}" type="presParOf" srcId="{3FB1AC45-A6B2-431A-B94F-1C79D101C89F}" destId="{E4407CA0-1FC3-4EAC-BA59-A4964DCC8590}" srcOrd="0" destOrd="0" presId="urn:microsoft.com/office/officeart/2005/8/layout/hList9"/>
    <dgm:cxn modelId="{D4CECADC-4C24-4563-9749-541B0A41411B}" type="presParOf" srcId="{3FB1AC45-A6B2-431A-B94F-1C79D101C89F}" destId="{649B5057-BF7A-4BC0-8D93-1C8A8B4E3D69}" srcOrd="1" destOrd="0" presId="urn:microsoft.com/office/officeart/2005/8/layout/hList9"/>
    <dgm:cxn modelId="{AFD297FC-7D05-4FF0-B346-82058A0347FC}" type="presParOf" srcId="{8A9D30F3-A26B-49A8-A2BD-01366312EE81}" destId="{96D9BB49-BC57-4E2B-9099-0AD38221F865}" srcOrd="7" destOrd="0" presId="urn:microsoft.com/office/officeart/2005/8/layout/hList9"/>
    <dgm:cxn modelId="{0781B312-01D9-4654-84F0-A46C61E3B529}" type="presParOf" srcId="{8A9D30F3-A26B-49A8-A2BD-01366312EE81}" destId="{E1B7B842-D94B-47C4-9162-523D0947FEAE}" srcOrd="8" destOrd="0" presId="urn:microsoft.com/office/officeart/2005/8/layout/hList9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مستدير الزوايا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وان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0" name="عنوان فرعي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1" name="عنصر نائب لرقم الشريحة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مستدير الزوايا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مستدير الزوايا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مستدير الزوايا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ذو زاوية واحدة مستديرة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مستدير الزوايا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عنصر نائب للعنوان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r" rtl="1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r" rtl="1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r" rtl="1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r" rtl="1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2920" y="4857760"/>
            <a:ext cx="8183880" cy="1177280"/>
          </a:xfrm>
        </p:spPr>
        <p:txBody>
          <a:bodyPr>
            <a:noAutofit/>
          </a:bodyPr>
          <a:lstStyle/>
          <a:p>
            <a:pPr algn="ctr"/>
            <a:r>
              <a:rPr lang="ar-EG" sz="7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لافتة معهد الجولف</a:t>
            </a:r>
            <a:endParaRPr lang="ar-EG" sz="7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عنصر نائب للمحتوى 3" descr="لجولف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500042"/>
            <a:ext cx="8072494" cy="4214842"/>
          </a:xfr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71472" y="642918"/>
            <a:ext cx="8001056" cy="2786082"/>
          </a:xfrm>
        </p:spPr>
        <p:txBody>
          <a:bodyPr>
            <a:noAutofit/>
          </a:bodyPr>
          <a:lstStyle/>
          <a:p>
            <a:r>
              <a:rPr lang="ar-EG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ar-EG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EG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ar-EG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EG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ar-EG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EG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ar-EG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EG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br>
              <a:rPr lang="ar-EG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EG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EG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الأزهر</a:t>
            </a:r>
            <a:br>
              <a:rPr lang="ar-EG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EG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منطقة شمال سيناء</a:t>
            </a:r>
            <a:br>
              <a:rPr lang="ar-EG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EG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قسم العريش التعليمي</a:t>
            </a:r>
            <a:endParaRPr lang="ar-EG" sz="6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00034" y="3929066"/>
            <a:ext cx="8215370" cy="2071702"/>
          </a:xfrm>
        </p:spPr>
        <p:txBody>
          <a:bodyPr>
            <a:noAutofit/>
          </a:bodyPr>
          <a:lstStyle/>
          <a:p>
            <a:pPr algn="ctr"/>
            <a:r>
              <a:rPr lang="ar-EG" sz="6600" i="1" dirty="0" smtClean="0">
                <a:solidFill>
                  <a:srgbClr val="0000FF"/>
                </a:solidFill>
                <a:latin typeface="Eras Bold ITC" pitchFamily="34" charset="0"/>
                <a:cs typeface="PT Bold Heading" pitchFamily="2" charset="-78"/>
              </a:rPr>
              <a:t>معهد الجولف الإبتدائي</a:t>
            </a:r>
            <a:endParaRPr lang="ar-EG" sz="6600" i="1" dirty="0">
              <a:solidFill>
                <a:srgbClr val="0000FF"/>
              </a:solidFill>
              <a:latin typeface="Eras Bold ITC" pitchFamily="34" charset="0"/>
              <a:cs typeface="PT Bold Heading" pitchFamily="2" charset="-78"/>
            </a:endParaRPr>
          </a:p>
        </p:txBody>
      </p:sp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3571876"/>
            <a:ext cx="8183880" cy="2357454"/>
          </a:xfrm>
        </p:spPr>
        <p:txBody>
          <a:bodyPr/>
          <a:lstStyle/>
          <a:p>
            <a:pPr algn="ctr"/>
            <a:r>
              <a:rPr lang="ar-EG" dirty="0" smtClean="0">
                <a:latin typeface="Arial" pitchFamily="34" charset="0"/>
                <a:cs typeface="Arial" pitchFamily="34" charset="0"/>
              </a:rPr>
              <a:t>معهد الجولف الإبتدائي</a:t>
            </a:r>
            <a:endParaRPr lang="ar-E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571472" y="0"/>
          <a:ext cx="8183562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447E64-473D-47FB-B32A-0EBA32B41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2F447E64-473D-47FB-B32A-0EBA32B41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2F447E64-473D-47FB-B32A-0EBA32B41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5C59BB-B2B1-497E-A441-FDAA0BDDBD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085C59BB-B2B1-497E-A441-FDAA0BDDBD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085C59BB-B2B1-497E-A441-FDAA0BDDBD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B7B842-D94B-47C4-9162-523D0947FE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E1B7B842-D94B-47C4-9162-523D0947FE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E1B7B842-D94B-47C4-9162-523D0947FE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407CA0-1FC3-4EAC-BA59-A4964DCC85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E4407CA0-1FC3-4EAC-BA59-A4964DCC85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E4407CA0-1FC3-4EAC-BA59-A4964DCC85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2920" y="5286388"/>
            <a:ext cx="8183880" cy="785818"/>
          </a:xfrm>
        </p:spPr>
        <p:txBody>
          <a:bodyPr>
            <a:normAutofit/>
          </a:bodyPr>
          <a:lstStyle/>
          <a:p>
            <a:pPr algn="ctr"/>
            <a:r>
              <a:rPr lang="ar-E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الأستاذ / </a:t>
            </a:r>
            <a:r>
              <a:rPr lang="ar-EG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عبدالحميد</a:t>
            </a:r>
            <a:r>
              <a:rPr lang="ar-E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EG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حسبو</a:t>
            </a:r>
            <a:r>
              <a:rPr lang="ar-E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ناظر المعهد</a:t>
            </a:r>
            <a:endParaRPr lang="ar-EG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عنصر نائب للمحتوى 3" descr="SAM_05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EG" sz="4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عثمان الأمين / وكيل المعهد</a:t>
            </a:r>
            <a:endParaRPr lang="ar-EG" sz="4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عنصر نائب للمحتوى 3" descr="392466_420869887931191_1403545318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  <p:transition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EG" sz="6000" dirty="0" smtClean="0"/>
              <a:t>معهد الجولف الابتدائي</a:t>
            </a:r>
            <a:endParaRPr lang="ar-EG" sz="6000" dirty="0"/>
          </a:p>
        </p:txBody>
      </p:sp>
      <p:pic>
        <p:nvPicPr>
          <p:cNvPr id="4" name="عنصر نائب للمحتوى 3" descr="DSC_00000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EG" sz="8000" dirty="0" smtClean="0">
                <a:solidFill>
                  <a:srgbClr val="0000FF"/>
                </a:solidFill>
                <a:latin typeface="Goudy Stout" pitchFamily="18" charset="0"/>
                <a:cs typeface="Diwani Bent" pitchFamily="2" charset="-78"/>
              </a:rPr>
              <a:t>معهد الجولف الابتدائي</a:t>
            </a:r>
            <a:endParaRPr lang="ar-EG" sz="8000" dirty="0">
              <a:solidFill>
                <a:srgbClr val="0000FF"/>
              </a:solidFill>
              <a:latin typeface="Goudy Stout" pitchFamily="18" charset="0"/>
              <a:cs typeface="Diwani Bent" pitchFamily="2" charset="-78"/>
            </a:endParaRPr>
          </a:p>
        </p:txBody>
      </p:sp>
      <p:pic>
        <p:nvPicPr>
          <p:cNvPr id="4" name="عنصر نائب للمحتوى 3" descr="DSC_000000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EG" sz="8000" dirty="0" smtClean="0">
                <a:solidFill>
                  <a:srgbClr val="0000FF"/>
                </a:solidFill>
                <a:latin typeface="Freestyle Script" pitchFamily="66" charset="0"/>
                <a:cs typeface="Diwani Bent" pitchFamily="2" charset="-78"/>
              </a:rPr>
              <a:t>معهد الجولف </a:t>
            </a:r>
            <a:endParaRPr lang="ar-EG" sz="8000" dirty="0">
              <a:solidFill>
                <a:srgbClr val="0000FF"/>
              </a:solidFill>
              <a:latin typeface="Freestyle Script" pitchFamily="66" charset="0"/>
              <a:cs typeface="Diwani Bent" pitchFamily="2" charset="-78"/>
            </a:endParaRPr>
          </a:p>
        </p:txBody>
      </p:sp>
      <p:pic>
        <p:nvPicPr>
          <p:cNvPr id="6" name="عنصر نائب للمحتوى 5" descr="DSC_000000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5143512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ar-EG" sz="115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صورة جماعية</a:t>
            </a:r>
            <a:endParaRPr lang="ar-EG" sz="115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عنصر نائب للمحتوى 3" descr="AM_06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EG" sz="6000" dirty="0" err="1" smtClean="0"/>
              <a:t>صورةجماعية</a:t>
            </a:r>
            <a:endParaRPr lang="ar-EG" sz="6000" dirty="0"/>
          </a:p>
        </p:txBody>
      </p:sp>
      <p:pic>
        <p:nvPicPr>
          <p:cNvPr id="6" name="عنصر نائب للمحتوى 5" descr="SAM_047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EG" sz="4400" dirty="0" err="1" smtClean="0">
                <a:solidFill>
                  <a:srgbClr val="FF0000"/>
                </a:solidFill>
              </a:rPr>
              <a:t>الاستاذ</a:t>
            </a:r>
            <a:r>
              <a:rPr lang="ar-EG" sz="4400" dirty="0" smtClean="0">
                <a:solidFill>
                  <a:srgbClr val="FF0000"/>
                </a:solidFill>
              </a:rPr>
              <a:t>/ أحمد منير</a:t>
            </a:r>
            <a:endParaRPr lang="ar-EG" sz="4400" dirty="0">
              <a:solidFill>
                <a:srgbClr val="FF0000"/>
              </a:solidFill>
            </a:endParaRPr>
          </a:p>
        </p:txBody>
      </p:sp>
      <p:pic>
        <p:nvPicPr>
          <p:cNvPr id="8" name="عنصر نائب للمحتوى 7" descr="الاستاذ احمد منير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5286388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ar-EG" sz="4400" dirty="0" smtClean="0"/>
              <a:t>الأستاذ / عمرو </a:t>
            </a:r>
            <a:r>
              <a:rPr lang="ar-EG" sz="4400" dirty="0" err="1" smtClean="0"/>
              <a:t>البراوي</a:t>
            </a:r>
            <a:r>
              <a:rPr lang="ar-EG" sz="5400" dirty="0" smtClean="0"/>
              <a:t/>
            </a:r>
            <a:br>
              <a:rPr lang="ar-EG" sz="5400" dirty="0" smtClean="0"/>
            </a:br>
            <a:r>
              <a:rPr lang="ar-EG" sz="2800" dirty="0" smtClean="0"/>
              <a:t>مدرس تربية رياضية</a:t>
            </a:r>
            <a:endParaRPr lang="ar-EG" sz="5400" dirty="0"/>
          </a:p>
        </p:txBody>
      </p:sp>
      <p:pic>
        <p:nvPicPr>
          <p:cNvPr id="8" name="عنصر نائب للمحتوى 7" descr="الاستاذ عمرو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EG" sz="4400" dirty="0" smtClean="0"/>
              <a:t>الأستاذ / جهاد </a:t>
            </a:r>
            <a:r>
              <a:rPr lang="ar-EG" sz="4400" dirty="0" err="1" smtClean="0"/>
              <a:t>عبدالرؤف</a:t>
            </a:r>
            <a:endParaRPr lang="ar-EG" sz="4400" dirty="0"/>
          </a:p>
        </p:txBody>
      </p:sp>
      <p:pic>
        <p:nvPicPr>
          <p:cNvPr id="4" name="عنصر نائب للمحتوى 3" descr="عثمان وجهاد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802974"/>
          </a:xfrm>
        </p:spPr>
        <p:txBody>
          <a:bodyPr>
            <a:normAutofit fontScale="90000"/>
          </a:bodyPr>
          <a:lstStyle/>
          <a:p>
            <a:pPr algn="r"/>
            <a:r>
              <a:rPr lang="ar-EG" sz="2400" dirty="0" smtClean="0"/>
              <a:t/>
            </a:r>
            <a:br>
              <a:rPr lang="ar-EG" sz="2400" dirty="0" smtClean="0"/>
            </a:br>
            <a:r>
              <a:rPr lang="ar-EG" sz="2400" dirty="0" smtClean="0"/>
              <a:t/>
            </a:r>
            <a:br>
              <a:rPr lang="ar-EG" sz="2400" dirty="0" smtClean="0"/>
            </a:br>
            <a:r>
              <a:rPr lang="ar-EG" sz="2400" dirty="0" smtClean="0"/>
              <a:t>أحمد </a:t>
            </a:r>
            <a:r>
              <a:rPr lang="ar-EG" sz="2400" dirty="0" err="1" smtClean="0"/>
              <a:t>العزازي</a:t>
            </a:r>
            <a:r>
              <a:rPr lang="ar-EG" sz="2400" dirty="0" smtClean="0"/>
              <a:t> / محمد محسن / أحمد منير / عمرو </a:t>
            </a:r>
            <a:r>
              <a:rPr lang="ar-EG" sz="2400" dirty="0" err="1" smtClean="0"/>
              <a:t>البراوي</a:t>
            </a:r>
            <a:endParaRPr lang="ar-EG" sz="2400" dirty="0"/>
          </a:p>
        </p:txBody>
      </p:sp>
      <p:pic>
        <p:nvPicPr>
          <p:cNvPr id="4" name="عنصر نائب للمحتوى 3" descr="عزازي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9" y="530225"/>
            <a:ext cx="7572428" cy="4756163"/>
          </a:xfr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EG" sz="3200" dirty="0" smtClean="0"/>
              <a:t>الأستاذ </a:t>
            </a:r>
            <a:r>
              <a:rPr lang="ar-EG" sz="3200" dirty="0" err="1" smtClean="0"/>
              <a:t>عبدالحليم</a:t>
            </a:r>
            <a:r>
              <a:rPr lang="ar-EG" sz="3200" dirty="0" smtClean="0"/>
              <a:t> / </a:t>
            </a:r>
            <a:r>
              <a:rPr lang="ar-EG" sz="3200" dirty="0" err="1" smtClean="0"/>
              <a:t>الأستذ</a:t>
            </a:r>
            <a:r>
              <a:rPr lang="ar-EG" sz="3200" dirty="0" smtClean="0"/>
              <a:t> أحمد رجب</a:t>
            </a:r>
            <a:endParaRPr lang="ar-EG" sz="3200" dirty="0"/>
          </a:p>
        </p:txBody>
      </p:sp>
      <p:pic>
        <p:nvPicPr>
          <p:cNvPr id="6" name="عنصر نائب للمحتوى 5" descr="SAM_05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/>
              <a:t>الأستاذ / </a:t>
            </a:r>
            <a:r>
              <a:rPr lang="ar-EG" dirty="0" err="1" smtClean="0"/>
              <a:t>عبدالحميد</a:t>
            </a:r>
            <a:r>
              <a:rPr lang="ar-EG" dirty="0" smtClean="0"/>
              <a:t> </a:t>
            </a:r>
            <a:r>
              <a:rPr lang="ar-EG" dirty="0" err="1" smtClean="0"/>
              <a:t>حسبو</a:t>
            </a:r>
            <a:r>
              <a:rPr lang="ar-EG" dirty="0" smtClean="0"/>
              <a:t> / سجى عثمان</a:t>
            </a:r>
            <a:endParaRPr lang="ar-EG" dirty="0"/>
          </a:p>
        </p:txBody>
      </p:sp>
      <p:pic>
        <p:nvPicPr>
          <p:cNvPr id="4" name="عنصر نائب للمحتوى 3" descr="سجى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/>
              <a:t>الأستاذ / </a:t>
            </a:r>
            <a:r>
              <a:rPr lang="ar-EG" dirty="0" err="1" smtClean="0"/>
              <a:t>عبدالحميد</a:t>
            </a:r>
            <a:r>
              <a:rPr lang="ar-EG" dirty="0" smtClean="0"/>
              <a:t> </a:t>
            </a:r>
            <a:r>
              <a:rPr lang="ar-EG" dirty="0" err="1" smtClean="0"/>
              <a:t>حسبو</a:t>
            </a:r>
            <a:r>
              <a:rPr lang="ar-EG" dirty="0" smtClean="0"/>
              <a:t> / عثمان الأمين</a:t>
            </a:r>
            <a:endParaRPr lang="ar-EG" dirty="0"/>
          </a:p>
        </p:txBody>
      </p:sp>
      <p:pic>
        <p:nvPicPr>
          <p:cNvPr id="4" name="عنصر نائب للمحتوى 3" descr="SAM_048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EG" sz="4000" dirty="0" smtClean="0"/>
              <a:t>صورة مع تلاميذ المعهد</a:t>
            </a:r>
            <a:endParaRPr lang="ar-EG" sz="4000" dirty="0"/>
          </a:p>
        </p:txBody>
      </p:sp>
      <p:pic>
        <p:nvPicPr>
          <p:cNvPr id="4" name="عنصر نائب للمحتوى 3" descr="جماعية 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EG" sz="6600" dirty="0" smtClean="0"/>
              <a:t>صورة جماعية</a:t>
            </a:r>
            <a:endParaRPr lang="ar-EG" sz="6600" dirty="0"/>
          </a:p>
        </p:txBody>
      </p:sp>
      <p:pic>
        <p:nvPicPr>
          <p:cNvPr id="4" name="عنصر نائب للمحتوى 3" descr="ششش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71802" y="642918"/>
            <a:ext cx="3429024" cy="439897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EG" sz="8800" dirty="0" smtClean="0"/>
              <a:t>صورة جماعية</a:t>
            </a:r>
            <a:endParaRPr lang="ar-EG" sz="8800" dirty="0"/>
          </a:p>
        </p:txBody>
      </p:sp>
      <p:pic>
        <p:nvPicPr>
          <p:cNvPr id="6" name="عنصر نائب للمحتوى 5" descr="SAM_047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sz="2400" dirty="0" smtClean="0"/>
              <a:t>التلميذة / مريم ماجد مع الأستاذ / </a:t>
            </a:r>
            <a:r>
              <a:rPr lang="ar-EG" sz="2400" dirty="0" err="1" smtClean="0"/>
              <a:t>عبدالحميد</a:t>
            </a:r>
            <a:r>
              <a:rPr lang="ar-EG" sz="2400" dirty="0" smtClean="0"/>
              <a:t> </a:t>
            </a:r>
            <a:r>
              <a:rPr lang="ar-EG" sz="2400" dirty="0" err="1" smtClean="0"/>
              <a:t>حسبو</a:t>
            </a:r>
            <a:endParaRPr lang="ar-EG" sz="2400" dirty="0"/>
          </a:p>
        </p:txBody>
      </p:sp>
      <p:pic>
        <p:nvPicPr>
          <p:cNvPr id="4" name="عنصر نائب للمحتوى 3" descr="مريم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/>
              <a:t>سجى عثمان مع الأستاذ / جهاد </a:t>
            </a:r>
            <a:r>
              <a:rPr lang="ar-EG" dirty="0" err="1" smtClean="0"/>
              <a:t>عبدالرؤف</a:t>
            </a:r>
            <a:endParaRPr lang="ar-EG" dirty="0"/>
          </a:p>
        </p:txBody>
      </p:sp>
      <p:pic>
        <p:nvPicPr>
          <p:cNvPr id="4" name="عنصر نائب للمحتوى 3" descr="SAM_069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sz="4400" dirty="0" smtClean="0"/>
              <a:t>عثمان الأمين وجهاد </a:t>
            </a:r>
            <a:r>
              <a:rPr lang="ar-EG" sz="4400" dirty="0" err="1" smtClean="0"/>
              <a:t>عبدالرؤف</a:t>
            </a:r>
            <a:endParaRPr lang="ar-EG" sz="4400" dirty="0"/>
          </a:p>
        </p:txBody>
      </p:sp>
      <p:pic>
        <p:nvPicPr>
          <p:cNvPr id="4" name="عنصر نائب للمحتوى 3" descr="SAM_06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تلميذات المعهد</a:t>
            </a:r>
            <a:endParaRPr lang="ar-EG" dirty="0"/>
          </a:p>
        </p:txBody>
      </p:sp>
      <p:pic>
        <p:nvPicPr>
          <p:cNvPr id="8" name="عنصر نائب للمحتوى 7" descr="DSC_000005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 dirty="0"/>
          </a:p>
        </p:txBody>
      </p:sp>
      <p:pic>
        <p:nvPicPr>
          <p:cNvPr id="4" name="عنصر نائب للمحتوى 3" descr="AM_06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/>
              <a:t>الأستاذ / </a:t>
            </a:r>
            <a:r>
              <a:rPr lang="ar-EG" dirty="0" err="1" smtClean="0"/>
              <a:t>عبدالحليم</a:t>
            </a:r>
            <a:r>
              <a:rPr lang="ar-EG" dirty="0" smtClean="0"/>
              <a:t> </a:t>
            </a:r>
            <a:r>
              <a:rPr lang="ar-EG" dirty="0" err="1" smtClean="0"/>
              <a:t>والاستاذ</a:t>
            </a:r>
            <a:r>
              <a:rPr lang="ar-EG" dirty="0" smtClean="0"/>
              <a:t> السيد على</a:t>
            </a:r>
            <a:endParaRPr lang="ar-EG" dirty="0"/>
          </a:p>
        </p:txBody>
      </p:sp>
      <p:pic>
        <p:nvPicPr>
          <p:cNvPr id="4" name="عنصر نائب للمحتوى 3" descr="SAM_05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sz="2800" dirty="0" smtClean="0"/>
              <a:t>الأستاذ / أحمد منير / الأستاذ / عمرو </a:t>
            </a:r>
            <a:r>
              <a:rPr lang="ar-EG" sz="2800" dirty="0" err="1" smtClean="0"/>
              <a:t>البراوي</a:t>
            </a:r>
            <a:endParaRPr lang="ar-EG" sz="2800" dirty="0"/>
          </a:p>
        </p:txBody>
      </p:sp>
      <p:pic>
        <p:nvPicPr>
          <p:cNvPr id="4" name="عنصر نائب للمحتوى 3" descr="SAM_05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في مسجد المعهد</a:t>
            </a:r>
            <a:endParaRPr lang="ar-EG" dirty="0"/>
          </a:p>
        </p:txBody>
      </p:sp>
      <p:pic>
        <p:nvPicPr>
          <p:cNvPr id="4" name="عنصر نائب للمحتوى 3" descr="SAM_05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sz="2400" dirty="0" smtClean="0"/>
              <a:t>الأستاذ / </a:t>
            </a:r>
            <a:r>
              <a:rPr lang="ar-EG" sz="2400" dirty="0" err="1" smtClean="0"/>
              <a:t>عبدالحميد</a:t>
            </a:r>
            <a:r>
              <a:rPr lang="ar-EG" sz="2400" dirty="0" smtClean="0"/>
              <a:t> </a:t>
            </a:r>
            <a:r>
              <a:rPr lang="ar-EG" sz="2400" dirty="0" err="1" smtClean="0"/>
              <a:t>حسبو</a:t>
            </a:r>
            <a:r>
              <a:rPr lang="ar-EG" sz="2400" dirty="0" smtClean="0"/>
              <a:t> / الأستاذ سالم مسعود</a:t>
            </a:r>
            <a:endParaRPr lang="ar-EG" sz="2400" dirty="0"/>
          </a:p>
        </p:txBody>
      </p:sp>
      <p:pic>
        <p:nvPicPr>
          <p:cNvPr id="4" name="عنصر نائب للمحتوى 3" descr="SAM_05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sz="2800" dirty="0" smtClean="0"/>
              <a:t>الأستاذ </a:t>
            </a:r>
            <a:r>
              <a:rPr lang="ar-EG" sz="2800" dirty="0" err="1" smtClean="0"/>
              <a:t>عبدالحليم</a:t>
            </a:r>
            <a:r>
              <a:rPr lang="ar-EG" sz="2800" dirty="0" smtClean="0"/>
              <a:t> والأستاذ </a:t>
            </a:r>
            <a:r>
              <a:rPr lang="ar-EG" sz="2800" dirty="0" err="1" smtClean="0"/>
              <a:t>عبدالحميد</a:t>
            </a:r>
            <a:r>
              <a:rPr lang="ar-EG" sz="2800" dirty="0" smtClean="0"/>
              <a:t> </a:t>
            </a:r>
            <a:r>
              <a:rPr lang="ar-EG" sz="2800" dirty="0" err="1" smtClean="0"/>
              <a:t>حسبو</a:t>
            </a:r>
            <a:endParaRPr lang="ar-EG" sz="2800" dirty="0"/>
          </a:p>
        </p:txBody>
      </p:sp>
      <p:pic>
        <p:nvPicPr>
          <p:cNvPr id="4" name="عنصر نائب للمحتوى 3" descr="SAM_05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/>
              <a:t>الأستاذ / وليد فتحي الأخصائي الاجتماعي</a:t>
            </a:r>
            <a:endParaRPr lang="ar-EG" dirty="0"/>
          </a:p>
        </p:txBody>
      </p:sp>
      <p:pic>
        <p:nvPicPr>
          <p:cNvPr id="6" name="عنصر نائب للمحتوى 5" descr="SAM_067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الأستاذ / جهاد والأستاذ / وليد</a:t>
            </a:r>
            <a:endParaRPr lang="ar-EG" dirty="0"/>
          </a:p>
        </p:txBody>
      </p:sp>
      <p:pic>
        <p:nvPicPr>
          <p:cNvPr id="6" name="عنصر نائب للمحتوى 5" descr="SAM_068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/>
              <a:t>التلميذة / سجى مع الأستاذ / </a:t>
            </a:r>
            <a:r>
              <a:rPr lang="ar-EG" dirty="0" err="1" smtClean="0"/>
              <a:t>عبدالحميد</a:t>
            </a:r>
            <a:endParaRPr lang="ar-EG" dirty="0"/>
          </a:p>
        </p:txBody>
      </p:sp>
      <p:pic>
        <p:nvPicPr>
          <p:cNvPr id="6" name="عنصر نائب للمحتوى 5" descr="SAM_068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الأستاذ وليد فتحي</a:t>
            </a:r>
            <a:endParaRPr lang="ar-EG" dirty="0"/>
          </a:p>
        </p:txBody>
      </p:sp>
      <p:pic>
        <p:nvPicPr>
          <p:cNvPr id="6" name="عنصر نائب للمحتوى 5" descr="SAM_069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sz="6000" dirty="0" smtClean="0"/>
              <a:t>تلاميذ الصف السادس</a:t>
            </a:r>
            <a:endParaRPr lang="ar-EG" sz="6000" dirty="0"/>
          </a:p>
        </p:txBody>
      </p:sp>
      <p:pic>
        <p:nvPicPr>
          <p:cNvPr id="6" name="عنصر نائب للمحتوى 5" descr="الصف الخامس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عنصر نائب للمحتوى 3" descr="تسنيم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جهة">
  <a:themeElements>
    <a:clrScheme name="واجهة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واجهة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108</TotalTime>
  <Words>159</Words>
  <PresentationFormat>عرض على الشاشة (3:4)‏</PresentationFormat>
  <Paragraphs>39</Paragraphs>
  <Slides>40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40</vt:i4>
      </vt:variant>
    </vt:vector>
  </HeadingPairs>
  <TitlesOfParts>
    <vt:vector size="41" baseType="lpstr">
      <vt:lpstr>واجهة</vt:lpstr>
      <vt:lpstr>لافتة معهد الجولف</vt:lpstr>
      <vt:lpstr>        الأزهر  منطقة شمال سيناء قسم العريش التعليمي</vt:lpstr>
      <vt:lpstr>معهد الجولف الإبتدائي</vt:lpstr>
      <vt:lpstr>الأستاذ / عبدالحميد حسبو ناظر المعهد</vt:lpstr>
      <vt:lpstr>عثمان الأمين / وكيل المعهد</vt:lpstr>
      <vt:lpstr>معهد الجولف الابتدائي</vt:lpstr>
      <vt:lpstr>معهد الجولف الابتدائي</vt:lpstr>
      <vt:lpstr>معهد الجولف </vt:lpstr>
      <vt:lpstr>صورة جماعية</vt:lpstr>
      <vt:lpstr>صورةجماعية</vt:lpstr>
      <vt:lpstr>الاستاذ/ أحمد منير</vt:lpstr>
      <vt:lpstr>الأستاذ / عمرو البراوي مدرس تربية رياضية</vt:lpstr>
      <vt:lpstr>الأستاذ / جهاد عبدالرؤف</vt:lpstr>
      <vt:lpstr>  أحمد العزازي / محمد محسن / أحمد منير / عمرو البراوي</vt:lpstr>
      <vt:lpstr>الأستاذ عبدالحليم / الأستذ أحمد رجب</vt:lpstr>
      <vt:lpstr>الأستاذ / عبدالحميد حسبو / سجى عثمان</vt:lpstr>
      <vt:lpstr>الأستاذ / عبدالحميد حسبو / عثمان الأمين</vt:lpstr>
      <vt:lpstr>صورة مع تلاميذ المعهد</vt:lpstr>
      <vt:lpstr>صورة جماعية</vt:lpstr>
      <vt:lpstr>صورة جماعية</vt:lpstr>
      <vt:lpstr>التلميذة / مريم ماجد مع الأستاذ / عبدالحميد حسبو</vt:lpstr>
      <vt:lpstr>سجى عثمان مع الأستاذ / جهاد عبدالرؤف</vt:lpstr>
      <vt:lpstr>عثمان الأمين وجهاد عبدالرؤف</vt:lpstr>
      <vt:lpstr>تلميذات المعهد</vt:lpstr>
      <vt:lpstr>الشريحة 25</vt:lpstr>
      <vt:lpstr>الأستاذ / عبدالحليم والاستاذ السيد على</vt:lpstr>
      <vt:lpstr>الأستاذ / أحمد منير / الأستاذ / عمرو البراوي</vt:lpstr>
      <vt:lpstr>في مسجد المعهد</vt:lpstr>
      <vt:lpstr>الأستاذ / عبدالحميد حسبو / الأستاذ سالم مسعود</vt:lpstr>
      <vt:lpstr>الأستاذ عبدالحليم والأستاذ عبدالحميد حسبو</vt:lpstr>
      <vt:lpstr>الأستاذ / وليد فتحي الأخصائي الاجتماعي</vt:lpstr>
      <vt:lpstr>الأستاذ / جهاد والأستاذ / وليد</vt:lpstr>
      <vt:lpstr>التلميذة / سجى مع الأستاذ / عبدالحميد</vt:lpstr>
      <vt:lpstr>الأستاذ وليد فتحي</vt:lpstr>
      <vt:lpstr>تلاميذ الصف السادس</vt:lpstr>
      <vt:lpstr>الشريحة 36</vt:lpstr>
      <vt:lpstr>الشريحة 37</vt:lpstr>
      <vt:lpstr>الشريحة 38</vt:lpstr>
      <vt:lpstr>الشريحة 39</vt:lpstr>
      <vt:lpstr>الشريحة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الأزهر  منطقة شمال سيناء معهد الجولف الابتدائي بالزهور</dc:title>
  <dc:creator>عثمان</dc:creator>
  <cp:lastModifiedBy>عثمان</cp:lastModifiedBy>
  <cp:revision>17</cp:revision>
  <dcterms:created xsi:type="dcterms:W3CDTF">2012-11-01T20:12:06Z</dcterms:created>
  <dcterms:modified xsi:type="dcterms:W3CDTF">2012-11-26T07:48:36Z</dcterms:modified>
</cp:coreProperties>
</file>