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72" r:id="rId4"/>
    <p:sldId id="273" r:id="rId5"/>
    <p:sldId id="260" r:id="rId6"/>
    <p:sldId id="271" r:id="rId7"/>
    <p:sldId id="265" r:id="rId8"/>
    <p:sldId id="274" r:id="rId9"/>
    <p:sldId id="275" r:id="rId10"/>
    <p:sldId id="262" r:id="rId11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5719" autoAdjust="0"/>
  </p:normalViewPr>
  <p:slideViewPr>
    <p:cSldViewPr>
      <p:cViewPr>
        <p:scale>
          <a:sx n="46" d="100"/>
          <a:sy n="46" d="100"/>
        </p:scale>
        <p:origin x="-942" y="-10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5E5569-9294-4468-A384-48248210E21B}" type="doc">
      <dgm:prSet loTypeId="urn:microsoft.com/office/officeart/2005/8/layout/radial1" loCatId="cycle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pPr rtl="1"/>
          <a:endParaRPr lang="ar-EG"/>
        </a:p>
      </dgm:t>
    </dgm:pt>
    <dgm:pt modelId="{671C9172-C764-4C1C-A6FF-33B9FDBEFA8B}">
      <dgm:prSet phldrT="[نص]"/>
      <dgm:spPr/>
      <dgm:t>
        <a:bodyPr/>
        <a:lstStyle/>
        <a:p>
          <a:pPr rtl="1"/>
          <a:r>
            <a:rPr lang="ar-EG" dirty="0" smtClean="0"/>
            <a:t>إساءة معاملة الأطفال</a:t>
          </a:r>
          <a:endParaRPr lang="ar-EG" dirty="0"/>
        </a:p>
      </dgm:t>
    </dgm:pt>
    <dgm:pt modelId="{FC43EE9E-CEFA-4163-BFAA-A96A7F85639A}" type="parTrans" cxnId="{5A297DC8-2FC1-497C-BFB8-B01CD9FED5B2}">
      <dgm:prSet/>
      <dgm:spPr/>
      <dgm:t>
        <a:bodyPr/>
        <a:lstStyle/>
        <a:p>
          <a:pPr rtl="1"/>
          <a:endParaRPr lang="ar-EG"/>
        </a:p>
      </dgm:t>
    </dgm:pt>
    <dgm:pt modelId="{2C964D0B-AE10-4105-B98E-12D8117F62E2}" type="sibTrans" cxnId="{5A297DC8-2FC1-497C-BFB8-B01CD9FED5B2}">
      <dgm:prSet/>
      <dgm:spPr/>
      <dgm:t>
        <a:bodyPr/>
        <a:lstStyle/>
        <a:p>
          <a:pPr rtl="1"/>
          <a:endParaRPr lang="ar-EG"/>
        </a:p>
      </dgm:t>
    </dgm:pt>
    <dgm:pt modelId="{F5270404-E53E-42CD-9CE4-77CFF1F9F087}">
      <dgm:prSet phldrT="[نص]"/>
      <dgm:spPr/>
      <dgm:t>
        <a:bodyPr/>
        <a:lstStyle/>
        <a:p>
          <a:pPr rtl="1"/>
          <a:r>
            <a:rPr lang="ar-EG" dirty="0" smtClean="0"/>
            <a:t>إساءة</a:t>
          </a:r>
        </a:p>
        <a:p>
          <a:pPr rtl="1"/>
          <a:r>
            <a:rPr lang="ar-EG" dirty="0" smtClean="0"/>
            <a:t>مجتمعية </a:t>
          </a:r>
          <a:endParaRPr lang="ar-EG" dirty="0"/>
        </a:p>
      </dgm:t>
    </dgm:pt>
    <dgm:pt modelId="{F67D3F3B-A509-4BD4-AEAC-3B2783D56B77}" type="parTrans" cxnId="{E0C4D6B2-20C7-41F5-A2DF-451EB905D6A8}">
      <dgm:prSet/>
      <dgm:spPr/>
      <dgm:t>
        <a:bodyPr/>
        <a:lstStyle/>
        <a:p>
          <a:pPr rtl="1"/>
          <a:endParaRPr lang="ar-EG"/>
        </a:p>
      </dgm:t>
    </dgm:pt>
    <dgm:pt modelId="{FDEC2918-C575-45F1-8474-FD76032E2169}" type="sibTrans" cxnId="{E0C4D6B2-20C7-41F5-A2DF-451EB905D6A8}">
      <dgm:prSet/>
      <dgm:spPr/>
      <dgm:t>
        <a:bodyPr/>
        <a:lstStyle/>
        <a:p>
          <a:pPr rtl="1"/>
          <a:endParaRPr lang="ar-EG"/>
        </a:p>
      </dgm:t>
    </dgm:pt>
    <dgm:pt modelId="{6AE1FD5B-924A-434F-A5E7-967CFE16D4C9}">
      <dgm:prSet phldrT="[نص]"/>
      <dgm:spPr/>
      <dgm:t>
        <a:bodyPr/>
        <a:lstStyle/>
        <a:p>
          <a:pPr rtl="1"/>
          <a:r>
            <a:rPr lang="ar-EG" dirty="0" smtClean="0"/>
            <a:t>إساءة مدرسية</a:t>
          </a:r>
          <a:endParaRPr lang="ar-EG" dirty="0"/>
        </a:p>
      </dgm:t>
    </dgm:pt>
    <dgm:pt modelId="{9AC5E97C-6A77-4FF7-B883-7E262BED026F}" type="parTrans" cxnId="{7BA8E3C4-32AD-4FBA-B234-5D59C2BF153E}">
      <dgm:prSet/>
      <dgm:spPr/>
      <dgm:t>
        <a:bodyPr/>
        <a:lstStyle/>
        <a:p>
          <a:pPr rtl="1"/>
          <a:endParaRPr lang="ar-EG"/>
        </a:p>
      </dgm:t>
    </dgm:pt>
    <dgm:pt modelId="{2D759E97-E79B-4382-BD81-B46DBAC6C0F7}" type="sibTrans" cxnId="{7BA8E3C4-32AD-4FBA-B234-5D59C2BF153E}">
      <dgm:prSet/>
      <dgm:spPr/>
      <dgm:t>
        <a:bodyPr/>
        <a:lstStyle/>
        <a:p>
          <a:pPr rtl="1"/>
          <a:endParaRPr lang="ar-EG"/>
        </a:p>
      </dgm:t>
    </dgm:pt>
    <dgm:pt modelId="{B7723C35-789F-4D0A-891C-EA883CF15DD3}">
      <dgm:prSet phldrT="[نص]"/>
      <dgm:spPr/>
      <dgm:t>
        <a:bodyPr/>
        <a:lstStyle/>
        <a:p>
          <a:pPr rtl="1"/>
          <a:r>
            <a:rPr lang="ar-EG" dirty="0" smtClean="0"/>
            <a:t>إساءة أسرية </a:t>
          </a:r>
          <a:endParaRPr lang="ar-EG" dirty="0"/>
        </a:p>
      </dgm:t>
    </dgm:pt>
    <dgm:pt modelId="{A4F6088C-5CF4-4FEF-A6EC-8CBAEF92CD23}" type="parTrans" cxnId="{6324827A-DD86-4C50-8655-0EDB8A01344E}">
      <dgm:prSet/>
      <dgm:spPr/>
      <dgm:t>
        <a:bodyPr/>
        <a:lstStyle/>
        <a:p>
          <a:pPr rtl="1"/>
          <a:endParaRPr lang="ar-EG"/>
        </a:p>
      </dgm:t>
    </dgm:pt>
    <dgm:pt modelId="{8FB70DC7-A870-47EC-A4F8-E29A41E9DB8D}" type="sibTrans" cxnId="{6324827A-DD86-4C50-8655-0EDB8A01344E}">
      <dgm:prSet/>
      <dgm:spPr/>
      <dgm:t>
        <a:bodyPr/>
        <a:lstStyle/>
        <a:p>
          <a:pPr rtl="1"/>
          <a:endParaRPr lang="ar-EG"/>
        </a:p>
      </dgm:t>
    </dgm:pt>
    <dgm:pt modelId="{54B0FB25-1532-4CFB-8678-43A5E950770D}">
      <dgm:prSet phldrT="[نص]"/>
      <dgm:spPr/>
      <dgm:t>
        <a:bodyPr/>
        <a:lstStyle/>
        <a:p>
          <a:pPr rtl="1"/>
          <a:r>
            <a:rPr lang="ar-EG" dirty="0" smtClean="0"/>
            <a:t>إساءة في بيئة العمل</a:t>
          </a:r>
          <a:endParaRPr lang="ar-EG" dirty="0"/>
        </a:p>
      </dgm:t>
    </dgm:pt>
    <dgm:pt modelId="{D650338F-F5F5-41D7-9BE1-BD814098A92D}" type="parTrans" cxnId="{C007BFD2-1899-499C-9E8B-A7EC74B54790}">
      <dgm:prSet/>
      <dgm:spPr/>
      <dgm:t>
        <a:bodyPr/>
        <a:lstStyle/>
        <a:p>
          <a:pPr rtl="1"/>
          <a:endParaRPr lang="ar-EG"/>
        </a:p>
      </dgm:t>
    </dgm:pt>
    <dgm:pt modelId="{3C3ECD5E-AAD3-46A7-B7F1-605E418B5E11}" type="sibTrans" cxnId="{C007BFD2-1899-499C-9E8B-A7EC74B54790}">
      <dgm:prSet/>
      <dgm:spPr/>
      <dgm:t>
        <a:bodyPr/>
        <a:lstStyle/>
        <a:p>
          <a:pPr rtl="1"/>
          <a:endParaRPr lang="ar-EG"/>
        </a:p>
      </dgm:t>
    </dgm:pt>
    <dgm:pt modelId="{B4C6D86D-CCA9-4D8A-98D5-1146CC7879A9}">
      <dgm:prSet/>
      <dgm:spPr/>
      <dgm:t>
        <a:bodyPr/>
        <a:lstStyle/>
        <a:p>
          <a:pPr rtl="1"/>
          <a:r>
            <a:rPr lang="ar-EG" dirty="0" smtClean="0"/>
            <a:t>إساءة</a:t>
          </a:r>
        </a:p>
        <a:p>
          <a:pPr rtl="1"/>
          <a:r>
            <a:rPr lang="ar-EG" dirty="0" smtClean="0"/>
            <a:t>في الأندية </a:t>
          </a:r>
          <a:endParaRPr lang="ar-EG" dirty="0"/>
        </a:p>
      </dgm:t>
    </dgm:pt>
    <dgm:pt modelId="{56368A5E-480C-446D-AD26-069BF694A822}" type="parTrans" cxnId="{3EF73DC4-98D1-4C33-93A3-FAE5F5453694}">
      <dgm:prSet/>
      <dgm:spPr/>
      <dgm:t>
        <a:bodyPr/>
        <a:lstStyle/>
        <a:p>
          <a:pPr rtl="1"/>
          <a:endParaRPr lang="ar-EG"/>
        </a:p>
      </dgm:t>
    </dgm:pt>
    <dgm:pt modelId="{1F3A4F8D-2893-42A9-AB6C-5BAC7426FD30}" type="sibTrans" cxnId="{3EF73DC4-98D1-4C33-93A3-FAE5F5453694}">
      <dgm:prSet/>
      <dgm:spPr/>
      <dgm:t>
        <a:bodyPr/>
        <a:lstStyle/>
        <a:p>
          <a:pPr rtl="1"/>
          <a:endParaRPr lang="ar-EG"/>
        </a:p>
      </dgm:t>
    </dgm:pt>
    <dgm:pt modelId="{50C5AA9B-5A3B-4580-A3BA-F39BB0E02EF0}">
      <dgm:prSet/>
      <dgm:spPr/>
      <dgm:t>
        <a:bodyPr/>
        <a:lstStyle/>
        <a:p>
          <a:pPr rtl="1"/>
          <a:r>
            <a:rPr lang="ar-EG" dirty="0" smtClean="0"/>
            <a:t>إساءة مؤسسية</a:t>
          </a:r>
          <a:endParaRPr lang="ar-EG" dirty="0"/>
        </a:p>
      </dgm:t>
    </dgm:pt>
    <dgm:pt modelId="{78973F53-A5CB-46CD-B74D-B34DBEB29F21}" type="parTrans" cxnId="{A3D29FDE-0901-4237-A98F-B28A5C807407}">
      <dgm:prSet/>
      <dgm:spPr/>
      <dgm:t>
        <a:bodyPr/>
        <a:lstStyle/>
        <a:p>
          <a:pPr rtl="1"/>
          <a:endParaRPr lang="ar-EG"/>
        </a:p>
      </dgm:t>
    </dgm:pt>
    <dgm:pt modelId="{F4306F51-55AF-49F9-A1F4-5DDC463FFEE0}" type="sibTrans" cxnId="{A3D29FDE-0901-4237-A98F-B28A5C807407}">
      <dgm:prSet/>
      <dgm:spPr/>
      <dgm:t>
        <a:bodyPr/>
        <a:lstStyle/>
        <a:p>
          <a:pPr rtl="1"/>
          <a:endParaRPr lang="ar-EG"/>
        </a:p>
      </dgm:t>
    </dgm:pt>
    <dgm:pt modelId="{6F039D1D-8C9A-4997-9D5C-0BE527B41531}" type="pres">
      <dgm:prSet presAssocID="{9C5E5569-9294-4468-A384-48248210E21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EG"/>
        </a:p>
      </dgm:t>
    </dgm:pt>
    <dgm:pt modelId="{462D6B1A-C17F-4052-9B9A-720337E297C1}" type="pres">
      <dgm:prSet presAssocID="{671C9172-C764-4C1C-A6FF-33B9FDBEFA8B}" presName="centerShape" presStyleLbl="node0" presStyleIdx="0" presStyleCnt="1"/>
      <dgm:spPr/>
      <dgm:t>
        <a:bodyPr/>
        <a:lstStyle/>
        <a:p>
          <a:pPr rtl="1"/>
          <a:endParaRPr lang="ar-EG"/>
        </a:p>
      </dgm:t>
    </dgm:pt>
    <dgm:pt modelId="{2C075518-F99E-4B90-84FD-2A2BC09C9918}" type="pres">
      <dgm:prSet presAssocID="{F67D3F3B-A509-4BD4-AEAC-3B2783D56B77}" presName="Name9" presStyleLbl="parChTrans1D2" presStyleIdx="0" presStyleCnt="6"/>
      <dgm:spPr/>
      <dgm:t>
        <a:bodyPr/>
        <a:lstStyle/>
        <a:p>
          <a:pPr rtl="1"/>
          <a:endParaRPr lang="ar-EG"/>
        </a:p>
      </dgm:t>
    </dgm:pt>
    <dgm:pt modelId="{2EAD0FF7-A093-498E-A88F-816C4CD17079}" type="pres">
      <dgm:prSet presAssocID="{F67D3F3B-A509-4BD4-AEAC-3B2783D56B77}" presName="connTx" presStyleLbl="parChTrans1D2" presStyleIdx="0" presStyleCnt="6"/>
      <dgm:spPr/>
      <dgm:t>
        <a:bodyPr/>
        <a:lstStyle/>
        <a:p>
          <a:pPr rtl="1"/>
          <a:endParaRPr lang="ar-EG"/>
        </a:p>
      </dgm:t>
    </dgm:pt>
    <dgm:pt modelId="{7BC1E1A7-6F76-4638-9AD1-2307822B534F}" type="pres">
      <dgm:prSet presAssocID="{F5270404-E53E-42CD-9CE4-77CFF1F9F08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F33701A4-705A-43D8-8066-1D927EB21DBD}" type="pres">
      <dgm:prSet presAssocID="{9AC5E97C-6A77-4FF7-B883-7E262BED026F}" presName="Name9" presStyleLbl="parChTrans1D2" presStyleIdx="1" presStyleCnt="6"/>
      <dgm:spPr/>
      <dgm:t>
        <a:bodyPr/>
        <a:lstStyle/>
        <a:p>
          <a:pPr rtl="1"/>
          <a:endParaRPr lang="ar-EG"/>
        </a:p>
      </dgm:t>
    </dgm:pt>
    <dgm:pt modelId="{47DCC4AB-B546-4A34-BB39-57FF7984FD21}" type="pres">
      <dgm:prSet presAssocID="{9AC5E97C-6A77-4FF7-B883-7E262BED026F}" presName="connTx" presStyleLbl="parChTrans1D2" presStyleIdx="1" presStyleCnt="6"/>
      <dgm:spPr/>
      <dgm:t>
        <a:bodyPr/>
        <a:lstStyle/>
        <a:p>
          <a:pPr rtl="1"/>
          <a:endParaRPr lang="ar-EG"/>
        </a:p>
      </dgm:t>
    </dgm:pt>
    <dgm:pt modelId="{A9B6B922-24EC-4C1A-BA9A-E16B45797389}" type="pres">
      <dgm:prSet presAssocID="{6AE1FD5B-924A-434F-A5E7-967CFE16D4C9}" presName="node" presStyleLbl="node1" presStyleIdx="1" presStyleCnt="6" custRadScaleRad="104934" custRadScaleInc="1738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548C5773-073A-40ED-8E59-E8BC2FB5ED22}" type="pres">
      <dgm:prSet presAssocID="{A4F6088C-5CF4-4FEF-A6EC-8CBAEF92CD23}" presName="Name9" presStyleLbl="parChTrans1D2" presStyleIdx="2" presStyleCnt="6"/>
      <dgm:spPr/>
      <dgm:t>
        <a:bodyPr/>
        <a:lstStyle/>
        <a:p>
          <a:pPr rtl="1"/>
          <a:endParaRPr lang="ar-EG"/>
        </a:p>
      </dgm:t>
    </dgm:pt>
    <dgm:pt modelId="{6395F459-26FE-41CF-ACF1-B892946D8B61}" type="pres">
      <dgm:prSet presAssocID="{A4F6088C-5CF4-4FEF-A6EC-8CBAEF92CD23}" presName="connTx" presStyleLbl="parChTrans1D2" presStyleIdx="2" presStyleCnt="6"/>
      <dgm:spPr/>
      <dgm:t>
        <a:bodyPr/>
        <a:lstStyle/>
        <a:p>
          <a:pPr rtl="1"/>
          <a:endParaRPr lang="ar-EG"/>
        </a:p>
      </dgm:t>
    </dgm:pt>
    <dgm:pt modelId="{250B2DDB-B63E-4F80-99B8-6D669CED0F5E}" type="pres">
      <dgm:prSet presAssocID="{B7723C35-789F-4D0A-891C-EA883CF15DD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F696484C-7828-4158-8D22-A7E22145284E}" type="pres">
      <dgm:prSet presAssocID="{D650338F-F5F5-41D7-9BE1-BD814098A92D}" presName="Name9" presStyleLbl="parChTrans1D2" presStyleIdx="3" presStyleCnt="6"/>
      <dgm:spPr/>
      <dgm:t>
        <a:bodyPr/>
        <a:lstStyle/>
        <a:p>
          <a:pPr rtl="1"/>
          <a:endParaRPr lang="ar-EG"/>
        </a:p>
      </dgm:t>
    </dgm:pt>
    <dgm:pt modelId="{A35B7327-935D-440D-9684-B3CA2D1DE955}" type="pres">
      <dgm:prSet presAssocID="{D650338F-F5F5-41D7-9BE1-BD814098A92D}" presName="connTx" presStyleLbl="parChTrans1D2" presStyleIdx="3" presStyleCnt="6"/>
      <dgm:spPr/>
      <dgm:t>
        <a:bodyPr/>
        <a:lstStyle/>
        <a:p>
          <a:pPr rtl="1"/>
          <a:endParaRPr lang="ar-EG"/>
        </a:p>
      </dgm:t>
    </dgm:pt>
    <dgm:pt modelId="{D89356C1-6B89-4C29-BED7-808A9E0F4137}" type="pres">
      <dgm:prSet presAssocID="{54B0FB25-1532-4CFB-8678-43A5E950770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275210E2-313D-487E-B4FE-B5E5F2D76AE4}" type="pres">
      <dgm:prSet presAssocID="{56368A5E-480C-446D-AD26-069BF694A822}" presName="Name9" presStyleLbl="parChTrans1D2" presStyleIdx="4" presStyleCnt="6"/>
      <dgm:spPr/>
      <dgm:t>
        <a:bodyPr/>
        <a:lstStyle/>
        <a:p>
          <a:pPr rtl="1"/>
          <a:endParaRPr lang="ar-EG"/>
        </a:p>
      </dgm:t>
    </dgm:pt>
    <dgm:pt modelId="{9EA3BC10-2DF0-4F13-A30E-6BF42976CB5A}" type="pres">
      <dgm:prSet presAssocID="{56368A5E-480C-446D-AD26-069BF694A822}" presName="connTx" presStyleLbl="parChTrans1D2" presStyleIdx="4" presStyleCnt="6"/>
      <dgm:spPr/>
      <dgm:t>
        <a:bodyPr/>
        <a:lstStyle/>
        <a:p>
          <a:pPr rtl="1"/>
          <a:endParaRPr lang="ar-EG"/>
        </a:p>
      </dgm:t>
    </dgm:pt>
    <dgm:pt modelId="{50FD0A00-40FC-4C5A-A9E7-BC80E80CEACD}" type="pres">
      <dgm:prSet presAssocID="{B4C6D86D-CCA9-4D8A-98D5-1146CC7879A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EEDEA1D8-F55B-442E-B325-7E5A30863C71}" type="pres">
      <dgm:prSet presAssocID="{78973F53-A5CB-46CD-B74D-B34DBEB29F21}" presName="Name9" presStyleLbl="parChTrans1D2" presStyleIdx="5" presStyleCnt="6"/>
      <dgm:spPr/>
      <dgm:t>
        <a:bodyPr/>
        <a:lstStyle/>
        <a:p>
          <a:pPr rtl="1"/>
          <a:endParaRPr lang="ar-EG"/>
        </a:p>
      </dgm:t>
    </dgm:pt>
    <dgm:pt modelId="{46D3A1D6-8684-4AF2-ADA8-E05258F5B0E2}" type="pres">
      <dgm:prSet presAssocID="{78973F53-A5CB-46CD-B74D-B34DBEB29F21}" presName="connTx" presStyleLbl="parChTrans1D2" presStyleIdx="5" presStyleCnt="6"/>
      <dgm:spPr/>
      <dgm:t>
        <a:bodyPr/>
        <a:lstStyle/>
        <a:p>
          <a:pPr rtl="1"/>
          <a:endParaRPr lang="ar-EG"/>
        </a:p>
      </dgm:t>
    </dgm:pt>
    <dgm:pt modelId="{1855D57B-C308-4256-B508-496B70F79AC0}" type="pres">
      <dgm:prSet presAssocID="{50C5AA9B-5A3B-4580-A3BA-F39BB0E02EF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11D4FED1-239B-413A-9713-3CDAEB1FA477}" type="presOf" srcId="{F67D3F3B-A509-4BD4-AEAC-3B2783D56B77}" destId="{2EAD0FF7-A093-498E-A88F-816C4CD17079}" srcOrd="1" destOrd="0" presId="urn:microsoft.com/office/officeart/2005/8/layout/radial1"/>
    <dgm:cxn modelId="{A2033C86-2E6C-4EC7-913C-9CC01AAEB41B}" type="presOf" srcId="{B4C6D86D-CCA9-4D8A-98D5-1146CC7879A9}" destId="{50FD0A00-40FC-4C5A-A9E7-BC80E80CEACD}" srcOrd="0" destOrd="0" presId="urn:microsoft.com/office/officeart/2005/8/layout/radial1"/>
    <dgm:cxn modelId="{A3D29FDE-0901-4237-A98F-B28A5C807407}" srcId="{671C9172-C764-4C1C-A6FF-33B9FDBEFA8B}" destId="{50C5AA9B-5A3B-4580-A3BA-F39BB0E02EF0}" srcOrd="5" destOrd="0" parTransId="{78973F53-A5CB-46CD-B74D-B34DBEB29F21}" sibTransId="{F4306F51-55AF-49F9-A1F4-5DDC463FFEE0}"/>
    <dgm:cxn modelId="{2E1CFF1F-199C-41B6-931A-77561384B98A}" type="presOf" srcId="{9C5E5569-9294-4468-A384-48248210E21B}" destId="{6F039D1D-8C9A-4997-9D5C-0BE527B41531}" srcOrd="0" destOrd="0" presId="urn:microsoft.com/office/officeart/2005/8/layout/radial1"/>
    <dgm:cxn modelId="{7C321ADD-7CF1-477C-8A11-D5CE44A0CBF9}" type="presOf" srcId="{54B0FB25-1532-4CFB-8678-43A5E950770D}" destId="{D89356C1-6B89-4C29-BED7-808A9E0F4137}" srcOrd="0" destOrd="0" presId="urn:microsoft.com/office/officeart/2005/8/layout/radial1"/>
    <dgm:cxn modelId="{5A297DC8-2FC1-497C-BFB8-B01CD9FED5B2}" srcId="{9C5E5569-9294-4468-A384-48248210E21B}" destId="{671C9172-C764-4C1C-A6FF-33B9FDBEFA8B}" srcOrd="0" destOrd="0" parTransId="{FC43EE9E-CEFA-4163-BFAA-A96A7F85639A}" sibTransId="{2C964D0B-AE10-4105-B98E-12D8117F62E2}"/>
    <dgm:cxn modelId="{071BD8DD-52AF-45DF-A463-99E8C3041A74}" type="presOf" srcId="{F5270404-E53E-42CD-9CE4-77CFF1F9F087}" destId="{7BC1E1A7-6F76-4638-9AD1-2307822B534F}" srcOrd="0" destOrd="0" presId="urn:microsoft.com/office/officeart/2005/8/layout/radial1"/>
    <dgm:cxn modelId="{7BA8E3C4-32AD-4FBA-B234-5D59C2BF153E}" srcId="{671C9172-C764-4C1C-A6FF-33B9FDBEFA8B}" destId="{6AE1FD5B-924A-434F-A5E7-967CFE16D4C9}" srcOrd="1" destOrd="0" parTransId="{9AC5E97C-6A77-4FF7-B883-7E262BED026F}" sibTransId="{2D759E97-E79B-4382-BD81-B46DBAC6C0F7}"/>
    <dgm:cxn modelId="{A5D48F23-F961-405B-AA14-3644A9C8DCA8}" type="presOf" srcId="{9AC5E97C-6A77-4FF7-B883-7E262BED026F}" destId="{F33701A4-705A-43D8-8066-1D927EB21DBD}" srcOrd="0" destOrd="0" presId="urn:microsoft.com/office/officeart/2005/8/layout/radial1"/>
    <dgm:cxn modelId="{761EAC5B-52E9-4B97-A456-14C304195D81}" type="presOf" srcId="{56368A5E-480C-446D-AD26-069BF694A822}" destId="{9EA3BC10-2DF0-4F13-A30E-6BF42976CB5A}" srcOrd="1" destOrd="0" presId="urn:microsoft.com/office/officeart/2005/8/layout/radial1"/>
    <dgm:cxn modelId="{E0C4D6B2-20C7-41F5-A2DF-451EB905D6A8}" srcId="{671C9172-C764-4C1C-A6FF-33B9FDBEFA8B}" destId="{F5270404-E53E-42CD-9CE4-77CFF1F9F087}" srcOrd="0" destOrd="0" parTransId="{F67D3F3B-A509-4BD4-AEAC-3B2783D56B77}" sibTransId="{FDEC2918-C575-45F1-8474-FD76032E2169}"/>
    <dgm:cxn modelId="{0D5614A0-7C22-4DE2-9F0A-5DEDAE19DF8C}" type="presOf" srcId="{78973F53-A5CB-46CD-B74D-B34DBEB29F21}" destId="{EEDEA1D8-F55B-442E-B325-7E5A30863C71}" srcOrd="0" destOrd="0" presId="urn:microsoft.com/office/officeart/2005/8/layout/radial1"/>
    <dgm:cxn modelId="{27BB2A7B-0038-4317-A672-19534590FD2A}" type="presOf" srcId="{D650338F-F5F5-41D7-9BE1-BD814098A92D}" destId="{F696484C-7828-4158-8D22-A7E22145284E}" srcOrd="0" destOrd="0" presId="urn:microsoft.com/office/officeart/2005/8/layout/radial1"/>
    <dgm:cxn modelId="{571D4A00-52E5-4CF0-84D5-FBB85D3D4BA0}" type="presOf" srcId="{671C9172-C764-4C1C-A6FF-33B9FDBEFA8B}" destId="{462D6B1A-C17F-4052-9B9A-720337E297C1}" srcOrd="0" destOrd="0" presId="urn:microsoft.com/office/officeart/2005/8/layout/radial1"/>
    <dgm:cxn modelId="{3EF73DC4-98D1-4C33-93A3-FAE5F5453694}" srcId="{671C9172-C764-4C1C-A6FF-33B9FDBEFA8B}" destId="{B4C6D86D-CCA9-4D8A-98D5-1146CC7879A9}" srcOrd="4" destOrd="0" parTransId="{56368A5E-480C-446D-AD26-069BF694A822}" sibTransId="{1F3A4F8D-2893-42A9-AB6C-5BAC7426FD30}"/>
    <dgm:cxn modelId="{454B9430-C84A-48BC-8489-9A44D5B65607}" type="presOf" srcId="{50C5AA9B-5A3B-4580-A3BA-F39BB0E02EF0}" destId="{1855D57B-C308-4256-B508-496B70F79AC0}" srcOrd="0" destOrd="0" presId="urn:microsoft.com/office/officeart/2005/8/layout/radial1"/>
    <dgm:cxn modelId="{677AAFE4-2EC8-48BE-AD04-09838A27202A}" type="presOf" srcId="{D650338F-F5F5-41D7-9BE1-BD814098A92D}" destId="{A35B7327-935D-440D-9684-B3CA2D1DE955}" srcOrd="1" destOrd="0" presId="urn:microsoft.com/office/officeart/2005/8/layout/radial1"/>
    <dgm:cxn modelId="{AD3BE631-30DA-407A-8E30-F2043A343453}" type="presOf" srcId="{B7723C35-789F-4D0A-891C-EA883CF15DD3}" destId="{250B2DDB-B63E-4F80-99B8-6D669CED0F5E}" srcOrd="0" destOrd="0" presId="urn:microsoft.com/office/officeart/2005/8/layout/radial1"/>
    <dgm:cxn modelId="{A765B2FF-F36F-425C-886F-FF21CCF51CE1}" type="presOf" srcId="{A4F6088C-5CF4-4FEF-A6EC-8CBAEF92CD23}" destId="{6395F459-26FE-41CF-ACF1-B892946D8B61}" srcOrd="1" destOrd="0" presId="urn:microsoft.com/office/officeart/2005/8/layout/radial1"/>
    <dgm:cxn modelId="{6DAA09F9-F1E6-4662-BF9F-10A945846645}" type="presOf" srcId="{6AE1FD5B-924A-434F-A5E7-967CFE16D4C9}" destId="{A9B6B922-24EC-4C1A-BA9A-E16B45797389}" srcOrd="0" destOrd="0" presId="urn:microsoft.com/office/officeart/2005/8/layout/radial1"/>
    <dgm:cxn modelId="{979E09D9-615A-483A-8F04-9A849FA804BB}" type="presOf" srcId="{A4F6088C-5CF4-4FEF-A6EC-8CBAEF92CD23}" destId="{548C5773-073A-40ED-8E59-E8BC2FB5ED22}" srcOrd="0" destOrd="0" presId="urn:microsoft.com/office/officeart/2005/8/layout/radial1"/>
    <dgm:cxn modelId="{5B0C55CA-1425-4B3D-B40E-20FD86D1B40D}" type="presOf" srcId="{78973F53-A5CB-46CD-B74D-B34DBEB29F21}" destId="{46D3A1D6-8684-4AF2-ADA8-E05258F5B0E2}" srcOrd="1" destOrd="0" presId="urn:microsoft.com/office/officeart/2005/8/layout/radial1"/>
    <dgm:cxn modelId="{C007BFD2-1899-499C-9E8B-A7EC74B54790}" srcId="{671C9172-C764-4C1C-A6FF-33B9FDBEFA8B}" destId="{54B0FB25-1532-4CFB-8678-43A5E950770D}" srcOrd="3" destOrd="0" parTransId="{D650338F-F5F5-41D7-9BE1-BD814098A92D}" sibTransId="{3C3ECD5E-AAD3-46A7-B7F1-605E418B5E11}"/>
    <dgm:cxn modelId="{D8218D85-B48C-4A20-BB2F-742FF4ADE788}" type="presOf" srcId="{9AC5E97C-6A77-4FF7-B883-7E262BED026F}" destId="{47DCC4AB-B546-4A34-BB39-57FF7984FD21}" srcOrd="1" destOrd="0" presId="urn:microsoft.com/office/officeart/2005/8/layout/radial1"/>
    <dgm:cxn modelId="{3C4A6CEE-64DF-47C2-9F13-BFA990B1F1FC}" type="presOf" srcId="{F67D3F3B-A509-4BD4-AEAC-3B2783D56B77}" destId="{2C075518-F99E-4B90-84FD-2A2BC09C9918}" srcOrd="0" destOrd="0" presId="urn:microsoft.com/office/officeart/2005/8/layout/radial1"/>
    <dgm:cxn modelId="{6324827A-DD86-4C50-8655-0EDB8A01344E}" srcId="{671C9172-C764-4C1C-A6FF-33B9FDBEFA8B}" destId="{B7723C35-789F-4D0A-891C-EA883CF15DD3}" srcOrd="2" destOrd="0" parTransId="{A4F6088C-5CF4-4FEF-A6EC-8CBAEF92CD23}" sibTransId="{8FB70DC7-A870-47EC-A4F8-E29A41E9DB8D}"/>
    <dgm:cxn modelId="{C3C255F8-4740-4607-86C5-1B9D5123ECDD}" type="presOf" srcId="{56368A5E-480C-446D-AD26-069BF694A822}" destId="{275210E2-313D-487E-B4FE-B5E5F2D76AE4}" srcOrd="0" destOrd="0" presId="urn:microsoft.com/office/officeart/2005/8/layout/radial1"/>
    <dgm:cxn modelId="{EAC7D7B3-A539-4F63-8902-5BDF35C821B9}" type="presParOf" srcId="{6F039D1D-8C9A-4997-9D5C-0BE527B41531}" destId="{462D6B1A-C17F-4052-9B9A-720337E297C1}" srcOrd="0" destOrd="0" presId="urn:microsoft.com/office/officeart/2005/8/layout/radial1"/>
    <dgm:cxn modelId="{1B80F11A-7F55-49AC-A752-963AFC970769}" type="presParOf" srcId="{6F039D1D-8C9A-4997-9D5C-0BE527B41531}" destId="{2C075518-F99E-4B90-84FD-2A2BC09C9918}" srcOrd="1" destOrd="0" presId="urn:microsoft.com/office/officeart/2005/8/layout/radial1"/>
    <dgm:cxn modelId="{1E414DC8-6136-462F-83F3-644E374C9B17}" type="presParOf" srcId="{2C075518-F99E-4B90-84FD-2A2BC09C9918}" destId="{2EAD0FF7-A093-498E-A88F-816C4CD17079}" srcOrd="0" destOrd="0" presId="urn:microsoft.com/office/officeart/2005/8/layout/radial1"/>
    <dgm:cxn modelId="{8CBB1547-59FA-4BD5-AD7C-5CB3DE965759}" type="presParOf" srcId="{6F039D1D-8C9A-4997-9D5C-0BE527B41531}" destId="{7BC1E1A7-6F76-4638-9AD1-2307822B534F}" srcOrd="2" destOrd="0" presId="urn:microsoft.com/office/officeart/2005/8/layout/radial1"/>
    <dgm:cxn modelId="{1FF3D04E-DCC3-423E-8229-18E6EAD82B1C}" type="presParOf" srcId="{6F039D1D-8C9A-4997-9D5C-0BE527B41531}" destId="{F33701A4-705A-43D8-8066-1D927EB21DBD}" srcOrd="3" destOrd="0" presId="urn:microsoft.com/office/officeart/2005/8/layout/radial1"/>
    <dgm:cxn modelId="{C53838DE-D22C-4A03-911B-5EFF93367D29}" type="presParOf" srcId="{F33701A4-705A-43D8-8066-1D927EB21DBD}" destId="{47DCC4AB-B546-4A34-BB39-57FF7984FD21}" srcOrd="0" destOrd="0" presId="urn:microsoft.com/office/officeart/2005/8/layout/radial1"/>
    <dgm:cxn modelId="{F9529EEF-949B-4FD2-82E8-16BB89ACC8E9}" type="presParOf" srcId="{6F039D1D-8C9A-4997-9D5C-0BE527B41531}" destId="{A9B6B922-24EC-4C1A-BA9A-E16B45797389}" srcOrd="4" destOrd="0" presId="urn:microsoft.com/office/officeart/2005/8/layout/radial1"/>
    <dgm:cxn modelId="{46EBFCF4-5A2C-4CD2-A3E5-D4BC7C1FF087}" type="presParOf" srcId="{6F039D1D-8C9A-4997-9D5C-0BE527B41531}" destId="{548C5773-073A-40ED-8E59-E8BC2FB5ED22}" srcOrd="5" destOrd="0" presId="urn:microsoft.com/office/officeart/2005/8/layout/radial1"/>
    <dgm:cxn modelId="{36DCC441-A5AE-45B7-BC07-3532CB75D35E}" type="presParOf" srcId="{548C5773-073A-40ED-8E59-E8BC2FB5ED22}" destId="{6395F459-26FE-41CF-ACF1-B892946D8B61}" srcOrd="0" destOrd="0" presId="urn:microsoft.com/office/officeart/2005/8/layout/radial1"/>
    <dgm:cxn modelId="{07A531D7-28E0-4367-85B3-4F61340A77A4}" type="presParOf" srcId="{6F039D1D-8C9A-4997-9D5C-0BE527B41531}" destId="{250B2DDB-B63E-4F80-99B8-6D669CED0F5E}" srcOrd="6" destOrd="0" presId="urn:microsoft.com/office/officeart/2005/8/layout/radial1"/>
    <dgm:cxn modelId="{2A38DA67-A6CB-40D8-BA99-7F99E4609D1E}" type="presParOf" srcId="{6F039D1D-8C9A-4997-9D5C-0BE527B41531}" destId="{F696484C-7828-4158-8D22-A7E22145284E}" srcOrd="7" destOrd="0" presId="urn:microsoft.com/office/officeart/2005/8/layout/radial1"/>
    <dgm:cxn modelId="{7479A7B3-EF51-4582-8086-DBD30E2387AE}" type="presParOf" srcId="{F696484C-7828-4158-8D22-A7E22145284E}" destId="{A35B7327-935D-440D-9684-B3CA2D1DE955}" srcOrd="0" destOrd="0" presId="urn:microsoft.com/office/officeart/2005/8/layout/radial1"/>
    <dgm:cxn modelId="{F085918D-560D-4ABE-BE1C-B22030720977}" type="presParOf" srcId="{6F039D1D-8C9A-4997-9D5C-0BE527B41531}" destId="{D89356C1-6B89-4C29-BED7-808A9E0F4137}" srcOrd="8" destOrd="0" presId="urn:microsoft.com/office/officeart/2005/8/layout/radial1"/>
    <dgm:cxn modelId="{C80C7716-A7CB-4805-8797-DA880DDB469F}" type="presParOf" srcId="{6F039D1D-8C9A-4997-9D5C-0BE527B41531}" destId="{275210E2-313D-487E-B4FE-B5E5F2D76AE4}" srcOrd="9" destOrd="0" presId="urn:microsoft.com/office/officeart/2005/8/layout/radial1"/>
    <dgm:cxn modelId="{4DF33A7F-B5BA-442D-8847-39EECFB103F5}" type="presParOf" srcId="{275210E2-313D-487E-B4FE-B5E5F2D76AE4}" destId="{9EA3BC10-2DF0-4F13-A30E-6BF42976CB5A}" srcOrd="0" destOrd="0" presId="urn:microsoft.com/office/officeart/2005/8/layout/radial1"/>
    <dgm:cxn modelId="{6093CA26-0427-4E5D-AE61-CB012E98DDF4}" type="presParOf" srcId="{6F039D1D-8C9A-4997-9D5C-0BE527B41531}" destId="{50FD0A00-40FC-4C5A-A9E7-BC80E80CEACD}" srcOrd="10" destOrd="0" presId="urn:microsoft.com/office/officeart/2005/8/layout/radial1"/>
    <dgm:cxn modelId="{AAE51731-54F7-4ACE-ACAC-0E85D6BE290C}" type="presParOf" srcId="{6F039D1D-8C9A-4997-9D5C-0BE527B41531}" destId="{EEDEA1D8-F55B-442E-B325-7E5A30863C71}" srcOrd="11" destOrd="0" presId="urn:microsoft.com/office/officeart/2005/8/layout/radial1"/>
    <dgm:cxn modelId="{C31A7AB2-2C2D-4C4F-9840-60416CE8D677}" type="presParOf" srcId="{EEDEA1D8-F55B-442E-B325-7E5A30863C71}" destId="{46D3A1D6-8684-4AF2-ADA8-E05258F5B0E2}" srcOrd="0" destOrd="0" presId="urn:microsoft.com/office/officeart/2005/8/layout/radial1"/>
    <dgm:cxn modelId="{A3B9AD7C-A9FD-4EA6-A0BC-2A44AA0A486B}" type="presParOf" srcId="{6F039D1D-8C9A-4997-9D5C-0BE527B41531}" destId="{1855D57B-C308-4256-B508-496B70F79AC0}" srcOrd="12" destOrd="0" presId="urn:microsoft.com/office/officeart/2005/8/layout/radial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3C2F9F-16FC-443C-AB61-B00C9B3D437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EG"/>
        </a:p>
      </dgm:t>
    </dgm:pt>
    <dgm:pt modelId="{A7557EC0-2933-4389-9116-842117B5F6E1}">
      <dgm:prSet phldrT="[نص]"/>
      <dgm:spPr/>
      <dgm:t>
        <a:bodyPr/>
        <a:lstStyle/>
        <a:p>
          <a:pPr rtl="1"/>
          <a:r>
            <a:rPr lang="ar-EG" dirty="0" smtClean="0"/>
            <a:t>نفسية</a:t>
          </a:r>
          <a:endParaRPr lang="ar-EG" dirty="0"/>
        </a:p>
      </dgm:t>
    </dgm:pt>
    <dgm:pt modelId="{71F44061-A047-4FBC-96C0-3F120CD396E4}" type="parTrans" cxnId="{028B1417-E413-429F-9CC7-7AD3DFA30781}">
      <dgm:prSet/>
      <dgm:spPr/>
      <dgm:t>
        <a:bodyPr/>
        <a:lstStyle/>
        <a:p>
          <a:pPr rtl="1"/>
          <a:endParaRPr lang="ar-EG"/>
        </a:p>
      </dgm:t>
    </dgm:pt>
    <dgm:pt modelId="{2CB299CB-27A1-4349-930A-621234058D05}" type="sibTrans" cxnId="{028B1417-E413-429F-9CC7-7AD3DFA30781}">
      <dgm:prSet/>
      <dgm:spPr/>
      <dgm:t>
        <a:bodyPr/>
        <a:lstStyle/>
        <a:p>
          <a:pPr rtl="1"/>
          <a:endParaRPr lang="ar-EG"/>
        </a:p>
      </dgm:t>
    </dgm:pt>
    <dgm:pt modelId="{B3ABE145-1EC1-40B3-96BA-EFC53ECFC701}">
      <dgm:prSet phldrT="[نص]" custT="1"/>
      <dgm:spPr/>
      <dgm:t>
        <a:bodyPr/>
        <a:lstStyle/>
        <a:p>
          <a:pPr algn="r" rtl="1"/>
          <a:r>
            <a:rPr lang="ar-EG" sz="1900" dirty="0" smtClean="0"/>
            <a:t>عدم الاستقرار </a:t>
          </a:r>
          <a:r>
            <a:rPr lang="ar-EG" sz="1900" dirty="0" err="1" smtClean="0"/>
            <a:t>الإنفعالى</a:t>
          </a:r>
          <a:endParaRPr lang="ar-EG" sz="1900" dirty="0" smtClean="0"/>
        </a:p>
      </dgm:t>
    </dgm:pt>
    <dgm:pt modelId="{BFAC2EDD-CDF0-4DBE-B418-7622C4EFEE54}" type="parTrans" cxnId="{AD3C32F8-D253-449C-AA65-EDB1485188A2}">
      <dgm:prSet/>
      <dgm:spPr/>
      <dgm:t>
        <a:bodyPr/>
        <a:lstStyle/>
        <a:p>
          <a:pPr rtl="1"/>
          <a:endParaRPr lang="ar-EG"/>
        </a:p>
      </dgm:t>
    </dgm:pt>
    <dgm:pt modelId="{854635CB-8A6A-47B8-90F1-5D784D944565}" type="sibTrans" cxnId="{AD3C32F8-D253-449C-AA65-EDB1485188A2}">
      <dgm:prSet/>
      <dgm:spPr/>
      <dgm:t>
        <a:bodyPr/>
        <a:lstStyle/>
        <a:p>
          <a:pPr rtl="1"/>
          <a:endParaRPr lang="ar-EG"/>
        </a:p>
      </dgm:t>
    </dgm:pt>
    <dgm:pt modelId="{0F0B3021-C71A-4057-8AE1-BE5A8CA448BA}">
      <dgm:prSet phldrT="[نص]" custT="1"/>
      <dgm:spPr/>
      <dgm:t>
        <a:bodyPr/>
        <a:lstStyle/>
        <a:p>
          <a:pPr algn="r" rtl="1"/>
          <a:r>
            <a:rPr lang="ar-EG" sz="1900" dirty="0" smtClean="0"/>
            <a:t>الإحساس بالإحباط</a:t>
          </a:r>
        </a:p>
      </dgm:t>
    </dgm:pt>
    <dgm:pt modelId="{8B1C4100-2C19-4E8F-A66A-918D2378F322}" type="parTrans" cxnId="{2A552F39-2D17-4984-A330-BFA469859D88}">
      <dgm:prSet/>
      <dgm:spPr/>
      <dgm:t>
        <a:bodyPr/>
        <a:lstStyle/>
        <a:p>
          <a:pPr rtl="1"/>
          <a:endParaRPr lang="ar-EG"/>
        </a:p>
      </dgm:t>
    </dgm:pt>
    <dgm:pt modelId="{D2A9A0A2-9CE8-4237-8841-7A025E5F711C}" type="sibTrans" cxnId="{2A552F39-2D17-4984-A330-BFA469859D88}">
      <dgm:prSet/>
      <dgm:spPr/>
      <dgm:t>
        <a:bodyPr/>
        <a:lstStyle/>
        <a:p>
          <a:pPr rtl="1"/>
          <a:endParaRPr lang="ar-EG"/>
        </a:p>
      </dgm:t>
    </dgm:pt>
    <dgm:pt modelId="{7495B229-1072-4856-A056-B0E98F514117}">
      <dgm:prSet phldrT="[نص]"/>
      <dgm:spPr/>
      <dgm:t>
        <a:bodyPr/>
        <a:lstStyle/>
        <a:p>
          <a:pPr rtl="1"/>
          <a:r>
            <a:rPr lang="ar-EG" dirty="0" smtClean="0"/>
            <a:t>جسمانية</a:t>
          </a:r>
          <a:endParaRPr lang="ar-EG" dirty="0"/>
        </a:p>
      </dgm:t>
    </dgm:pt>
    <dgm:pt modelId="{C14B7483-E9DA-4124-9878-6D087906719A}" type="parTrans" cxnId="{5EEA23AF-CFE8-47AF-A163-CF9535450638}">
      <dgm:prSet/>
      <dgm:spPr/>
      <dgm:t>
        <a:bodyPr/>
        <a:lstStyle/>
        <a:p>
          <a:pPr rtl="1"/>
          <a:endParaRPr lang="ar-EG"/>
        </a:p>
      </dgm:t>
    </dgm:pt>
    <dgm:pt modelId="{C9D7924D-2F8B-4119-AD2A-19BAAEDF0293}" type="sibTrans" cxnId="{5EEA23AF-CFE8-47AF-A163-CF9535450638}">
      <dgm:prSet/>
      <dgm:spPr/>
      <dgm:t>
        <a:bodyPr/>
        <a:lstStyle/>
        <a:p>
          <a:pPr rtl="1"/>
          <a:endParaRPr lang="ar-EG"/>
        </a:p>
      </dgm:t>
    </dgm:pt>
    <dgm:pt modelId="{7E30ACAC-A812-415B-810F-E2FD8C67EE51}">
      <dgm:prSet phldrT="[نص]"/>
      <dgm:spPr/>
      <dgm:t>
        <a:bodyPr/>
        <a:lstStyle/>
        <a:p>
          <a:pPr rtl="1"/>
          <a:r>
            <a:rPr lang="ar-EG" dirty="0" smtClean="0"/>
            <a:t>الانطواء</a:t>
          </a:r>
          <a:endParaRPr lang="ar-EG" dirty="0"/>
        </a:p>
      </dgm:t>
    </dgm:pt>
    <dgm:pt modelId="{CDDB5291-F1DB-40D6-A245-98A3D1A87285}" type="parTrans" cxnId="{E602984D-1A74-4E81-8232-495D3EF01592}">
      <dgm:prSet/>
      <dgm:spPr/>
      <dgm:t>
        <a:bodyPr/>
        <a:lstStyle/>
        <a:p>
          <a:pPr rtl="1"/>
          <a:endParaRPr lang="ar-EG"/>
        </a:p>
      </dgm:t>
    </dgm:pt>
    <dgm:pt modelId="{21C1A8D5-ED26-4DB4-8343-56F2415E6C4F}" type="sibTrans" cxnId="{E602984D-1A74-4E81-8232-495D3EF01592}">
      <dgm:prSet/>
      <dgm:spPr/>
      <dgm:t>
        <a:bodyPr/>
        <a:lstStyle/>
        <a:p>
          <a:pPr rtl="1"/>
          <a:endParaRPr lang="ar-EG"/>
        </a:p>
      </dgm:t>
    </dgm:pt>
    <dgm:pt modelId="{C8FEDEFD-C4D3-49E0-A9D4-399D488CFBC0}">
      <dgm:prSet phldrT="[نص]"/>
      <dgm:spPr/>
      <dgm:t>
        <a:bodyPr/>
        <a:lstStyle/>
        <a:p>
          <a:pPr rtl="1"/>
          <a:endParaRPr lang="ar-EG" dirty="0"/>
        </a:p>
      </dgm:t>
    </dgm:pt>
    <dgm:pt modelId="{8AE85DF0-1A62-476F-BFAD-0BF7AAA7C8E9}" type="parTrans" cxnId="{0B95E17A-F93A-445B-90CB-D886A09DE8F2}">
      <dgm:prSet/>
      <dgm:spPr/>
      <dgm:t>
        <a:bodyPr/>
        <a:lstStyle/>
        <a:p>
          <a:pPr rtl="1"/>
          <a:endParaRPr lang="ar-EG"/>
        </a:p>
      </dgm:t>
    </dgm:pt>
    <dgm:pt modelId="{6F7DACD8-488F-4578-901D-7C457B147F2B}" type="sibTrans" cxnId="{0B95E17A-F93A-445B-90CB-D886A09DE8F2}">
      <dgm:prSet/>
      <dgm:spPr/>
      <dgm:t>
        <a:bodyPr/>
        <a:lstStyle/>
        <a:p>
          <a:pPr rtl="1"/>
          <a:endParaRPr lang="ar-EG"/>
        </a:p>
      </dgm:t>
    </dgm:pt>
    <dgm:pt modelId="{4E5712D5-D9B3-4301-A888-FF5B9ABE3CAA}">
      <dgm:prSet phldrT="[نص]"/>
      <dgm:spPr/>
      <dgm:t>
        <a:bodyPr/>
        <a:lstStyle/>
        <a:p>
          <a:pPr rtl="1"/>
          <a:r>
            <a:rPr lang="ar-EG" dirty="0" smtClean="0"/>
            <a:t>اجتماعية</a:t>
          </a:r>
          <a:endParaRPr lang="ar-EG" dirty="0"/>
        </a:p>
      </dgm:t>
    </dgm:pt>
    <dgm:pt modelId="{F7D8CEDF-0FEA-4DD4-8C9A-D4611FBF2CF4}" type="parTrans" cxnId="{DA7E22D9-75D1-479E-A96E-D6EA6D123031}">
      <dgm:prSet/>
      <dgm:spPr/>
      <dgm:t>
        <a:bodyPr/>
        <a:lstStyle/>
        <a:p>
          <a:pPr rtl="1"/>
          <a:endParaRPr lang="ar-EG"/>
        </a:p>
      </dgm:t>
    </dgm:pt>
    <dgm:pt modelId="{ED9B329F-C9DF-49DA-AF98-833BC753C20A}" type="sibTrans" cxnId="{DA7E22D9-75D1-479E-A96E-D6EA6D123031}">
      <dgm:prSet/>
      <dgm:spPr/>
      <dgm:t>
        <a:bodyPr/>
        <a:lstStyle/>
        <a:p>
          <a:pPr rtl="1"/>
          <a:endParaRPr lang="ar-EG"/>
        </a:p>
      </dgm:t>
    </dgm:pt>
    <dgm:pt modelId="{27833947-4089-4E9B-AB88-DD57CADB49A8}">
      <dgm:prSet/>
      <dgm:spPr/>
      <dgm:t>
        <a:bodyPr/>
        <a:lstStyle/>
        <a:p>
          <a:pPr marL="228600" indent="0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ar-EG" dirty="0" smtClean="0"/>
            <a:t>التشوهات والعاهات</a:t>
          </a:r>
          <a:endParaRPr lang="ar-EG" dirty="0"/>
        </a:p>
      </dgm:t>
    </dgm:pt>
    <dgm:pt modelId="{2A4B66C2-AA7B-4989-A154-8EA4E81408D3}" type="parTrans" cxnId="{5B2FD6E6-17C8-46CD-BD5E-95055B8C6E0F}">
      <dgm:prSet/>
      <dgm:spPr/>
      <dgm:t>
        <a:bodyPr/>
        <a:lstStyle/>
        <a:p>
          <a:pPr rtl="1"/>
          <a:endParaRPr lang="ar-EG"/>
        </a:p>
      </dgm:t>
    </dgm:pt>
    <dgm:pt modelId="{EDC4D5AB-4195-44E3-9E3A-3B9DDA1DB605}" type="sibTrans" cxnId="{5B2FD6E6-17C8-46CD-BD5E-95055B8C6E0F}">
      <dgm:prSet/>
      <dgm:spPr/>
      <dgm:t>
        <a:bodyPr/>
        <a:lstStyle/>
        <a:p>
          <a:pPr rtl="1"/>
          <a:endParaRPr lang="ar-EG"/>
        </a:p>
      </dgm:t>
    </dgm:pt>
    <dgm:pt modelId="{E57E94F9-7EC1-4511-AFDE-04495A834E5F}">
      <dgm:prSet phldrT="[نص]"/>
      <dgm:spPr/>
      <dgm:t>
        <a:bodyPr/>
        <a:lstStyle/>
        <a:p>
          <a:pPr rtl="1"/>
          <a:r>
            <a:rPr lang="ar-EG" dirty="0" smtClean="0"/>
            <a:t>اضطرابات السلوك المعادى للمجتمع</a:t>
          </a:r>
          <a:endParaRPr lang="ar-EG" dirty="0"/>
        </a:p>
      </dgm:t>
    </dgm:pt>
    <dgm:pt modelId="{4EAB2D16-3B56-4350-A500-D772B4353936}" type="parTrans" cxnId="{D86EA048-72B4-42C3-9C16-461759A81990}">
      <dgm:prSet/>
      <dgm:spPr/>
      <dgm:t>
        <a:bodyPr/>
        <a:lstStyle/>
        <a:p>
          <a:pPr rtl="1"/>
          <a:endParaRPr lang="ar-EG"/>
        </a:p>
      </dgm:t>
    </dgm:pt>
    <dgm:pt modelId="{90B584D1-7D2D-4D9D-BB9C-14B7CCFB66ED}" type="sibTrans" cxnId="{D86EA048-72B4-42C3-9C16-461759A81990}">
      <dgm:prSet/>
      <dgm:spPr/>
      <dgm:t>
        <a:bodyPr/>
        <a:lstStyle/>
        <a:p>
          <a:pPr rtl="1"/>
          <a:endParaRPr lang="ar-EG"/>
        </a:p>
      </dgm:t>
    </dgm:pt>
    <dgm:pt modelId="{4C3D8CE8-A7AC-49A1-AC57-65C8C6579CAF}">
      <dgm:prSet/>
      <dgm:spPr/>
      <dgm:t>
        <a:bodyPr/>
        <a:lstStyle/>
        <a:p>
          <a:pPr marL="228600" indent="0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ar-EG" dirty="0" smtClean="0"/>
            <a:t>الحروق والكسور</a:t>
          </a:r>
          <a:endParaRPr lang="ar-EG" dirty="0"/>
        </a:p>
      </dgm:t>
    </dgm:pt>
    <dgm:pt modelId="{61C61BF3-FF14-4457-B74A-21C895E3895F}" type="parTrans" cxnId="{4BAD70C6-B956-437F-B7E9-0E4DC356632E}">
      <dgm:prSet/>
      <dgm:spPr/>
      <dgm:t>
        <a:bodyPr/>
        <a:lstStyle/>
        <a:p>
          <a:pPr rtl="1"/>
          <a:endParaRPr lang="ar-EG"/>
        </a:p>
      </dgm:t>
    </dgm:pt>
    <dgm:pt modelId="{53841932-5615-44C6-8F1B-5CA9811E9975}" type="sibTrans" cxnId="{4BAD70C6-B956-437F-B7E9-0E4DC356632E}">
      <dgm:prSet/>
      <dgm:spPr/>
      <dgm:t>
        <a:bodyPr/>
        <a:lstStyle/>
        <a:p>
          <a:pPr rtl="1"/>
          <a:endParaRPr lang="ar-EG"/>
        </a:p>
      </dgm:t>
    </dgm:pt>
    <dgm:pt modelId="{A7539228-6879-458E-9E38-B9461E138623}">
      <dgm:prSet/>
      <dgm:spPr/>
      <dgm:t>
        <a:bodyPr/>
        <a:lstStyle/>
        <a:p>
          <a:pPr marL="228600" indent="0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ar-EG" dirty="0" smtClean="0"/>
            <a:t>يؤدى سوء التغذية </a:t>
          </a:r>
          <a:r>
            <a:rPr lang="ar-EG" dirty="0" err="1" smtClean="0"/>
            <a:t>وإلاهمال</a:t>
          </a:r>
          <a:r>
            <a:rPr lang="ar-EG" dirty="0" smtClean="0"/>
            <a:t> لفقدان الرعاية الصحية</a:t>
          </a:r>
          <a:endParaRPr lang="ar-EG" dirty="0"/>
        </a:p>
      </dgm:t>
    </dgm:pt>
    <dgm:pt modelId="{3B3EE864-7347-4047-B797-0567B9F8EED4}" type="parTrans" cxnId="{7ED82078-7E80-40E3-9B43-808F9CDCD80A}">
      <dgm:prSet/>
      <dgm:spPr/>
      <dgm:t>
        <a:bodyPr/>
        <a:lstStyle/>
        <a:p>
          <a:pPr rtl="1"/>
          <a:endParaRPr lang="ar-EG"/>
        </a:p>
      </dgm:t>
    </dgm:pt>
    <dgm:pt modelId="{9A52D1E8-F1B9-4216-BEE0-229E5C35C94B}" type="sibTrans" cxnId="{7ED82078-7E80-40E3-9B43-808F9CDCD80A}">
      <dgm:prSet/>
      <dgm:spPr/>
      <dgm:t>
        <a:bodyPr/>
        <a:lstStyle/>
        <a:p>
          <a:pPr rtl="1"/>
          <a:endParaRPr lang="ar-EG"/>
        </a:p>
      </dgm:t>
    </dgm:pt>
    <dgm:pt modelId="{6D1364C5-536A-4283-B8F6-C41F447E75E9}">
      <dgm:prSet phldrT="[نص]" custT="1"/>
      <dgm:spPr/>
      <dgm:t>
        <a:bodyPr/>
        <a:lstStyle/>
        <a:p>
          <a:pPr algn="r" rtl="1"/>
          <a:r>
            <a:rPr lang="ar-EG" sz="2000" dirty="0" smtClean="0"/>
            <a:t>فقدان الآمل والإحساس  باليأس</a:t>
          </a:r>
          <a:endParaRPr lang="ar-EG" dirty="0" smtClean="0"/>
        </a:p>
      </dgm:t>
    </dgm:pt>
    <dgm:pt modelId="{1CEC980C-88D1-4B6C-B7C1-AF2E222AF913}" type="parTrans" cxnId="{251330E0-4A94-4EBA-B4A9-CD285D7A9536}">
      <dgm:prSet/>
      <dgm:spPr/>
      <dgm:t>
        <a:bodyPr/>
        <a:lstStyle/>
        <a:p>
          <a:pPr rtl="1"/>
          <a:endParaRPr lang="ar-EG"/>
        </a:p>
      </dgm:t>
    </dgm:pt>
    <dgm:pt modelId="{C806C883-D288-43AF-ABE4-779A02B74A2D}" type="sibTrans" cxnId="{251330E0-4A94-4EBA-B4A9-CD285D7A9536}">
      <dgm:prSet/>
      <dgm:spPr/>
      <dgm:t>
        <a:bodyPr/>
        <a:lstStyle/>
        <a:p>
          <a:pPr rtl="1"/>
          <a:endParaRPr lang="ar-EG"/>
        </a:p>
      </dgm:t>
    </dgm:pt>
    <dgm:pt modelId="{27BB9179-3AC7-49AA-AF7F-03376AB6D4CE}" type="pres">
      <dgm:prSet presAssocID="{A43C2F9F-16FC-443C-AB61-B00C9B3D437A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ar-EG"/>
        </a:p>
      </dgm:t>
    </dgm:pt>
    <dgm:pt modelId="{FE495F62-D247-44CC-BC94-CD870DDAEF40}" type="pres">
      <dgm:prSet presAssocID="{A7557EC0-2933-4389-9116-842117B5F6E1}" presName="linNode" presStyleCnt="0"/>
      <dgm:spPr/>
    </dgm:pt>
    <dgm:pt modelId="{8C61D0DD-718E-4313-AF17-687E3FF6FC6B}" type="pres">
      <dgm:prSet presAssocID="{A7557EC0-2933-4389-9116-842117B5F6E1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43B7C635-04C3-4E0C-B432-FED0B7A2146E}" type="pres">
      <dgm:prSet presAssocID="{A7557EC0-2933-4389-9116-842117B5F6E1}" presName="childShp" presStyleLbl="bgAccFollowNode1" presStyleIdx="0" presStyleCnt="3" custLinFactNeighborX="-3039" custLinFactNeighborY="8081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886E0BDB-1C6D-4A97-B764-AA54972EEF65}" type="pres">
      <dgm:prSet presAssocID="{2CB299CB-27A1-4349-930A-621234058D05}" presName="spacing" presStyleCnt="0"/>
      <dgm:spPr/>
    </dgm:pt>
    <dgm:pt modelId="{88F90BB9-C550-4B22-835A-FD78E674CB49}" type="pres">
      <dgm:prSet presAssocID="{7495B229-1072-4856-A056-B0E98F514117}" presName="linNode" presStyleCnt="0"/>
      <dgm:spPr/>
    </dgm:pt>
    <dgm:pt modelId="{540E1273-45F9-48F0-ABF0-BEC38A7C87FC}" type="pres">
      <dgm:prSet presAssocID="{7495B229-1072-4856-A056-B0E98F514117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175DAE0B-747A-45B3-A4BF-95A43C508930}" type="pres">
      <dgm:prSet presAssocID="{7495B229-1072-4856-A056-B0E98F514117}" presName="childShp" presStyleLbl="bgAccFollowNode1" presStyleIdx="1" presStyleCnt="3" custLinFactNeighborX="3471" custLinFactNeighborY="-902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779361E2-4A5C-448D-A9F9-699C4C520589}" type="pres">
      <dgm:prSet presAssocID="{C9D7924D-2F8B-4119-AD2A-19BAAEDF0293}" presName="spacing" presStyleCnt="0"/>
      <dgm:spPr/>
    </dgm:pt>
    <dgm:pt modelId="{0C193AE5-3F26-481F-9C1F-B653030EDD2E}" type="pres">
      <dgm:prSet presAssocID="{4E5712D5-D9B3-4301-A888-FF5B9ABE3CAA}" presName="linNode" presStyleCnt="0"/>
      <dgm:spPr/>
    </dgm:pt>
    <dgm:pt modelId="{17F1214F-F371-44C1-A1AA-81B772C52329}" type="pres">
      <dgm:prSet presAssocID="{4E5712D5-D9B3-4301-A888-FF5B9ABE3CAA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C218AA57-8930-45C0-BABE-96BBE2DEA2EB}" type="pres">
      <dgm:prSet presAssocID="{4E5712D5-D9B3-4301-A888-FF5B9ABE3CAA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AD3C32F8-D253-449C-AA65-EDB1485188A2}" srcId="{A7557EC0-2933-4389-9116-842117B5F6E1}" destId="{B3ABE145-1EC1-40B3-96BA-EFC53ECFC701}" srcOrd="0" destOrd="0" parTransId="{BFAC2EDD-CDF0-4DBE-B418-7622C4EFEE54}" sibTransId="{854635CB-8A6A-47B8-90F1-5D784D944565}"/>
    <dgm:cxn modelId="{F94F6F0A-374D-45A4-B7BF-5570B02279A2}" type="presOf" srcId="{4C3D8CE8-A7AC-49A1-AC57-65C8C6579CAF}" destId="{175DAE0B-747A-45B3-A4BF-95A43C508930}" srcOrd="0" destOrd="1" presId="urn:microsoft.com/office/officeart/2005/8/layout/vList6"/>
    <dgm:cxn modelId="{5EEA23AF-CFE8-47AF-A163-CF9535450638}" srcId="{A43C2F9F-16FC-443C-AB61-B00C9B3D437A}" destId="{7495B229-1072-4856-A056-B0E98F514117}" srcOrd="1" destOrd="0" parTransId="{C14B7483-E9DA-4124-9878-6D087906719A}" sibTransId="{C9D7924D-2F8B-4119-AD2A-19BAAEDF0293}"/>
    <dgm:cxn modelId="{028B1417-E413-429F-9CC7-7AD3DFA30781}" srcId="{A43C2F9F-16FC-443C-AB61-B00C9B3D437A}" destId="{A7557EC0-2933-4389-9116-842117B5F6E1}" srcOrd="0" destOrd="0" parTransId="{71F44061-A047-4FBC-96C0-3F120CD396E4}" sibTransId="{2CB299CB-27A1-4349-930A-621234058D05}"/>
    <dgm:cxn modelId="{32FA7285-6E9F-4D2A-B920-8E6695954375}" type="presOf" srcId="{4E5712D5-D9B3-4301-A888-FF5B9ABE3CAA}" destId="{17F1214F-F371-44C1-A1AA-81B772C52329}" srcOrd="0" destOrd="0" presId="urn:microsoft.com/office/officeart/2005/8/layout/vList6"/>
    <dgm:cxn modelId="{0B80A689-29E7-4095-ABA6-A10EB85079C5}" type="presOf" srcId="{6D1364C5-536A-4283-B8F6-C41F447E75E9}" destId="{43B7C635-04C3-4E0C-B432-FED0B7A2146E}" srcOrd="0" destOrd="2" presId="urn:microsoft.com/office/officeart/2005/8/layout/vList6"/>
    <dgm:cxn modelId="{F915A68D-4EC1-456E-9F78-0887D661FF1C}" type="presOf" srcId="{A7557EC0-2933-4389-9116-842117B5F6E1}" destId="{8C61D0DD-718E-4313-AF17-687E3FF6FC6B}" srcOrd="0" destOrd="0" presId="urn:microsoft.com/office/officeart/2005/8/layout/vList6"/>
    <dgm:cxn modelId="{1AB68789-9BC5-4801-86A1-6467BDD985B2}" type="presOf" srcId="{B3ABE145-1EC1-40B3-96BA-EFC53ECFC701}" destId="{43B7C635-04C3-4E0C-B432-FED0B7A2146E}" srcOrd="0" destOrd="0" presId="urn:microsoft.com/office/officeart/2005/8/layout/vList6"/>
    <dgm:cxn modelId="{D86EA048-72B4-42C3-9C16-461759A81990}" srcId="{4E5712D5-D9B3-4301-A888-FF5B9ABE3CAA}" destId="{E57E94F9-7EC1-4511-AFDE-04495A834E5F}" srcOrd="1" destOrd="0" parTransId="{4EAB2D16-3B56-4350-A500-D772B4353936}" sibTransId="{90B584D1-7D2D-4D9D-BB9C-14B7CCFB66ED}"/>
    <dgm:cxn modelId="{4BAD70C6-B956-437F-B7E9-0E4DC356632E}" srcId="{7495B229-1072-4856-A056-B0E98F514117}" destId="{4C3D8CE8-A7AC-49A1-AC57-65C8C6579CAF}" srcOrd="1" destOrd="0" parTransId="{61C61BF3-FF14-4457-B74A-21C895E3895F}" sibTransId="{53841932-5615-44C6-8F1B-5CA9811E9975}"/>
    <dgm:cxn modelId="{2A552F39-2D17-4984-A330-BFA469859D88}" srcId="{A7557EC0-2933-4389-9116-842117B5F6E1}" destId="{0F0B3021-C71A-4057-8AE1-BE5A8CA448BA}" srcOrd="1" destOrd="0" parTransId="{8B1C4100-2C19-4E8F-A66A-918D2378F322}" sibTransId="{D2A9A0A2-9CE8-4237-8841-7A025E5F711C}"/>
    <dgm:cxn modelId="{0B95E17A-F93A-445B-90CB-D886A09DE8F2}" srcId="{4E5712D5-D9B3-4301-A888-FF5B9ABE3CAA}" destId="{C8FEDEFD-C4D3-49E0-A9D4-399D488CFBC0}" srcOrd="2" destOrd="0" parTransId="{8AE85DF0-1A62-476F-BFAD-0BF7AAA7C8E9}" sibTransId="{6F7DACD8-488F-4578-901D-7C457B147F2B}"/>
    <dgm:cxn modelId="{E602984D-1A74-4E81-8232-495D3EF01592}" srcId="{4E5712D5-D9B3-4301-A888-FF5B9ABE3CAA}" destId="{7E30ACAC-A812-415B-810F-E2FD8C67EE51}" srcOrd="0" destOrd="0" parTransId="{CDDB5291-F1DB-40D6-A245-98A3D1A87285}" sibTransId="{21C1A8D5-ED26-4DB4-8343-56F2415E6C4F}"/>
    <dgm:cxn modelId="{7ED82078-7E80-40E3-9B43-808F9CDCD80A}" srcId="{7495B229-1072-4856-A056-B0E98F514117}" destId="{A7539228-6879-458E-9E38-B9461E138623}" srcOrd="2" destOrd="0" parTransId="{3B3EE864-7347-4047-B797-0567B9F8EED4}" sibTransId="{9A52D1E8-F1B9-4216-BEE0-229E5C35C94B}"/>
    <dgm:cxn modelId="{96DE7229-DEB4-4AD1-BD2A-3550C93A4E66}" type="presOf" srcId="{A7539228-6879-458E-9E38-B9461E138623}" destId="{175DAE0B-747A-45B3-A4BF-95A43C508930}" srcOrd="0" destOrd="2" presId="urn:microsoft.com/office/officeart/2005/8/layout/vList6"/>
    <dgm:cxn modelId="{15FB94DA-BB7B-47BC-B80E-086E95BD49FB}" type="presOf" srcId="{C8FEDEFD-C4D3-49E0-A9D4-399D488CFBC0}" destId="{C218AA57-8930-45C0-BABE-96BBE2DEA2EB}" srcOrd="0" destOrd="2" presId="urn:microsoft.com/office/officeart/2005/8/layout/vList6"/>
    <dgm:cxn modelId="{AD8FAAF9-609F-446D-93F3-DE4E194B45A6}" type="presOf" srcId="{7E30ACAC-A812-415B-810F-E2FD8C67EE51}" destId="{C218AA57-8930-45C0-BABE-96BBE2DEA2EB}" srcOrd="0" destOrd="0" presId="urn:microsoft.com/office/officeart/2005/8/layout/vList6"/>
    <dgm:cxn modelId="{25E6155F-7C4E-4BEA-BB74-6A54370FB9F1}" type="presOf" srcId="{7495B229-1072-4856-A056-B0E98F514117}" destId="{540E1273-45F9-48F0-ABF0-BEC38A7C87FC}" srcOrd="0" destOrd="0" presId="urn:microsoft.com/office/officeart/2005/8/layout/vList6"/>
    <dgm:cxn modelId="{8371B1F4-1D28-47E0-A16F-1BA64119F167}" type="presOf" srcId="{E57E94F9-7EC1-4511-AFDE-04495A834E5F}" destId="{C218AA57-8930-45C0-BABE-96BBE2DEA2EB}" srcOrd="0" destOrd="1" presId="urn:microsoft.com/office/officeart/2005/8/layout/vList6"/>
    <dgm:cxn modelId="{5B2FD6E6-17C8-46CD-BD5E-95055B8C6E0F}" srcId="{7495B229-1072-4856-A056-B0E98F514117}" destId="{27833947-4089-4E9B-AB88-DD57CADB49A8}" srcOrd="0" destOrd="0" parTransId="{2A4B66C2-AA7B-4989-A154-8EA4E81408D3}" sibTransId="{EDC4D5AB-4195-44E3-9E3A-3B9DDA1DB605}"/>
    <dgm:cxn modelId="{251330E0-4A94-4EBA-B4A9-CD285D7A9536}" srcId="{A7557EC0-2933-4389-9116-842117B5F6E1}" destId="{6D1364C5-536A-4283-B8F6-C41F447E75E9}" srcOrd="2" destOrd="0" parTransId="{1CEC980C-88D1-4B6C-B7C1-AF2E222AF913}" sibTransId="{C806C883-D288-43AF-ABE4-779A02B74A2D}"/>
    <dgm:cxn modelId="{C754D097-BDE7-44D0-8DBD-50DE25B0836D}" type="presOf" srcId="{A43C2F9F-16FC-443C-AB61-B00C9B3D437A}" destId="{27BB9179-3AC7-49AA-AF7F-03376AB6D4CE}" srcOrd="0" destOrd="0" presId="urn:microsoft.com/office/officeart/2005/8/layout/vList6"/>
    <dgm:cxn modelId="{55BC7B5D-2E1B-43B9-9598-D1F204BFA78D}" type="presOf" srcId="{0F0B3021-C71A-4057-8AE1-BE5A8CA448BA}" destId="{43B7C635-04C3-4E0C-B432-FED0B7A2146E}" srcOrd="0" destOrd="1" presId="urn:microsoft.com/office/officeart/2005/8/layout/vList6"/>
    <dgm:cxn modelId="{DA7E22D9-75D1-479E-A96E-D6EA6D123031}" srcId="{A43C2F9F-16FC-443C-AB61-B00C9B3D437A}" destId="{4E5712D5-D9B3-4301-A888-FF5B9ABE3CAA}" srcOrd="2" destOrd="0" parTransId="{F7D8CEDF-0FEA-4DD4-8C9A-D4611FBF2CF4}" sibTransId="{ED9B329F-C9DF-49DA-AF98-833BC753C20A}"/>
    <dgm:cxn modelId="{6CB8EB70-58DB-4886-93D0-FF5539A67F9F}" type="presOf" srcId="{27833947-4089-4E9B-AB88-DD57CADB49A8}" destId="{175DAE0B-747A-45B3-A4BF-95A43C508930}" srcOrd="0" destOrd="0" presId="urn:microsoft.com/office/officeart/2005/8/layout/vList6"/>
    <dgm:cxn modelId="{4BA25AC4-8DD4-44A8-9359-2EA7EBF1877E}" type="presParOf" srcId="{27BB9179-3AC7-49AA-AF7F-03376AB6D4CE}" destId="{FE495F62-D247-44CC-BC94-CD870DDAEF40}" srcOrd="0" destOrd="0" presId="urn:microsoft.com/office/officeart/2005/8/layout/vList6"/>
    <dgm:cxn modelId="{90EFA46A-4660-49DF-8150-B145BA55C8D8}" type="presParOf" srcId="{FE495F62-D247-44CC-BC94-CD870DDAEF40}" destId="{8C61D0DD-718E-4313-AF17-687E3FF6FC6B}" srcOrd="0" destOrd="0" presId="urn:microsoft.com/office/officeart/2005/8/layout/vList6"/>
    <dgm:cxn modelId="{097973E0-F264-496F-8F85-3CCD1F848929}" type="presParOf" srcId="{FE495F62-D247-44CC-BC94-CD870DDAEF40}" destId="{43B7C635-04C3-4E0C-B432-FED0B7A2146E}" srcOrd="1" destOrd="0" presId="urn:microsoft.com/office/officeart/2005/8/layout/vList6"/>
    <dgm:cxn modelId="{0D37FE82-F27D-4546-BBD4-EFBDDBFE0AB9}" type="presParOf" srcId="{27BB9179-3AC7-49AA-AF7F-03376AB6D4CE}" destId="{886E0BDB-1C6D-4A97-B764-AA54972EEF65}" srcOrd="1" destOrd="0" presId="urn:microsoft.com/office/officeart/2005/8/layout/vList6"/>
    <dgm:cxn modelId="{5199A9A0-9375-482C-95BD-62533813690C}" type="presParOf" srcId="{27BB9179-3AC7-49AA-AF7F-03376AB6D4CE}" destId="{88F90BB9-C550-4B22-835A-FD78E674CB49}" srcOrd="2" destOrd="0" presId="urn:microsoft.com/office/officeart/2005/8/layout/vList6"/>
    <dgm:cxn modelId="{62ECBAA1-735B-4951-8338-D8EFA3C5E011}" type="presParOf" srcId="{88F90BB9-C550-4B22-835A-FD78E674CB49}" destId="{540E1273-45F9-48F0-ABF0-BEC38A7C87FC}" srcOrd="0" destOrd="0" presId="urn:microsoft.com/office/officeart/2005/8/layout/vList6"/>
    <dgm:cxn modelId="{C56B4F5B-FE7B-4284-B444-D3F0E22AEBE4}" type="presParOf" srcId="{88F90BB9-C550-4B22-835A-FD78E674CB49}" destId="{175DAE0B-747A-45B3-A4BF-95A43C508930}" srcOrd="1" destOrd="0" presId="urn:microsoft.com/office/officeart/2005/8/layout/vList6"/>
    <dgm:cxn modelId="{26C8B049-BD5F-4687-A45B-7982042AF377}" type="presParOf" srcId="{27BB9179-3AC7-49AA-AF7F-03376AB6D4CE}" destId="{779361E2-4A5C-448D-A9F9-699C4C520589}" srcOrd="3" destOrd="0" presId="urn:microsoft.com/office/officeart/2005/8/layout/vList6"/>
    <dgm:cxn modelId="{C716B7B6-F7C6-48A3-B102-B3E94294D0CF}" type="presParOf" srcId="{27BB9179-3AC7-49AA-AF7F-03376AB6D4CE}" destId="{0C193AE5-3F26-481F-9C1F-B653030EDD2E}" srcOrd="4" destOrd="0" presId="urn:microsoft.com/office/officeart/2005/8/layout/vList6"/>
    <dgm:cxn modelId="{7B44773F-E0A8-4F01-802D-E6177D6B97BE}" type="presParOf" srcId="{0C193AE5-3F26-481F-9C1F-B653030EDD2E}" destId="{17F1214F-F371-44C1-A1AA-81B772C52329}" srcOrd="0" destOrd="0" presId="urn:microsoft.com/office/officeart/2005/8/layout/vList6"/>
    <dgm:cxn modelId="{34BB288C-79BC-44C8-AF11-9DD298235C80}" type="presParOf" srcId="{0C193AE5-3F26-481F-9C1F-B653030EDD2E}" destId="{C218AA57-8930-45C0-BABE-96BBE2DEA2EB}" srcOrd="1" destOrd="0" presId="urn:microsoft.com/office/officeart/2005/8/layout/vList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8E7C4F1-3BDB-48F5-BA7C-192062FC0015}" type="datetimeFigureOut">
              <a:rPr lang="ar-EG" smtClean="0"/>
              <a:pPr/>
              <a:t>07/02/1434</a:t>
            </a:fld>
            <a:endParaRPr lang="ar-EG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A141E9F-68B3-4BD8-834A-13C733485BFF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41E9F-68B3-4BD8-834A-13C733485BFF}" type="slidenum">
              <a:rPr lang="ar-EG" smtClean="0"/>
              <a:pPr/>
              <a:t>1</a:t>
            </a:fld>
            <a:endParaRPr lang="ar-E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41E9F-68B3-4BD8-834A-13C733485BFF}" type="slidenum">
              <a:rPr lang="ar-EG" smtClean="0"/>
              <a:pPr/>
              <a:t>2</a:t>
            </a:fld>
            <a:endParaRPr lang="ar-E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الإيذاء البدني</a:t>
            </a:r>
            <a:r>
              <a:rPr lang="ar-SA" dirty="0" smtClean="0"/>
              <a:t> :- </a:t>
            </a:r>
            <a:r>
              <a:rPr lang="ar-SA" b="1" dirty="0" smtClean="0"/>
              <a:t>وهو الإيذاء المتسبب في خطر عضوي ( بدني ) سواء كانت الإيذاء يتم بصورة فردية أو جماعية</a:t>
            </a:r>
            <a:endParaRPr lang="ar-EG" b="1" dirty="0" smtClean="0"/>
          </a:p>
          <a:p>
            <a:endParaRPr lang="en-US" dirty="0" smtClean="0"/>
          </a:p>
          <a:p>
            <a:r>
              <a:rPr lang="ar-SA" b="1" dirty="0" smtClean="0"/>
              <a:t>الإيذاء المعنوي</a:t>
            </a:r>
            <a:r>
              <a:rPr lang="ar-SA" dirty="0" smtClean="0"/>
              <a:t> :- </a:t>
            </a:r>
            <a:r>
              <a:rPr lang="ar-SA" b="1" dirty="0" smtClean="0"/>
              <a:t>وهو أشكال الرفض الواضح أو العزل أو الامتهان أو الإرهاب والتي تسبب إصابة نفسية شعورية</a:t>
            </a:r>
            <a:endParaRPr lang="ar-EG" b="1" dirty="0" smtClean="0"/>
          </a:p>
          <a:p>
            <a:endParaRPr lang="en-US" dirty="0" smtClean="0"/>
          </a:p>
          <a:p>
            <a:r>
              <a:rPr lang="ar-SA" b="1" dirty="0" smtClean="0"/>
              <a:t>الإيذاء الجنسي</a:t>
            </a:r>
            <a:r>
              <a:rPr lang="ar-SA" dirty="0" smtClean="0"/>
              <a:t> :- </a:t>
            </a:r>
            <a:r>
              <a:rPr lang="ar-SA" b="1" dirty="0" smtClean="0"/>
              <a:t>وهو اندماج الطفل في أنشطة جنسية غير قادر </a:t>
            </a:r>
            <a:r>
              <a:rPr lang="ar-SA" b="1" dirty="0" err="1" smtClean="0"/>
              <a:t>علياستيعابها</a:t>
            </a:r>
            <a:r>
              <a:rPr lang="ar-SA" b="1" dirty="0" smtClean="0"/>
              <a:t> أو غير قادر علي اتخاذ قرار فيها</a:t>
            </a:r>
            <a:endParaRPr lang="en-US" dirty="0" smtClean="0"/>
          </a:p>
          <a:p>
            <a:r>
              <a:rPr lang="ar-SA" b="1" dirty="0" smtClean="0"/>
              <a:t>أو غير مهيأ لها حسب تطوره ونمائه وتسبب في إهدار القوانين والتقاليد</a:t>
            </a:r>
            <a:endParaRPr lang="en-US" dirty="0" smtClean="0"/>
          </a:p>
          <a:p>
            <a:r>
              <a:rPr lang="ar-SA" b="1" dirty="0" smtClean="0"/>
              <a:t>إهمال الأطفال</a:t>
            </a:r>
            <a:r>
              <a:rPr lang="ar-SA" dirty="0" smtClean="0"/>
              <a:t> :- </a:t>
            </a:r>
            <a:r>
              <a:rPr lang="ar-SA" b="1" dirty="0" smtClean="0"/>
              <a:t>وهو عدم الانتباه إلي أو الحرمان من جانب الشخص المكلف</a:t>
            </a:r>
            <a:r>
              <a:rPr lang="ar-SA" dirty="0" smtClean="0"/>
              <a:t> </a:t>
            </a:r>
            <a:r>
              <a:rPr lang="ar-SA" b="1" dirty="0" smtClean="0"/>
              <a:t>برعاية الطفل فيما يخص نماء الطفل</a:t>
            </a:r>
            <a:endParaRPr lang="en-US" dirty="0" smtClean="0"/>
          </a:p>
          <a:p>
            <a:r>
              <a:rPr lang="ar-SA" b="1" dirty="0" smtClean="0"/>
              <a:t>وتتضمن أشكال إهمال الأطفال</a:t>
            </a:r>
            <a:r>
              <a:rPr lang="ar-SA" dirty="0" smtClean="0"/>
              <a:t> </a:t>
            </a:r>
            <a:r>
              <a:rPr lang="ar-SA" b="1" dirty="0" smtClean="0"/>
              <a:t>(سوء النمو غير العضوي , إهمال الرعاية الطبية , إهمال التعليم</a:t>
            </a:r>
            <a:r>
              <a:rPr lang="ar-SA" dirty="0" smtClean="0"/>
              <a:t> , </a:t>
            </a:r>
            <a:r>
              <a:rPr lang="ar-SA" b="1" dirty="0" smtClean="0"/>
              <a:t>إهمال السلامة , الإهمال المعنوي , الإهمال البدني)</a:t>
            </a:r>
            <a:endParaRPr lang="en-US" dirty="0" smtClean="0"/>
          </a:p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41E9F-68B3-4BD8-834A-13C733485BFF}" type="slidenum">
              <a:rPr lang="ar-EG" smtClean="0"/>
              <a:pPr/>
              <a:t>6</a:t>
            </a:fld>
            <a:endParaRPr lang="ar-E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35C8-3A20-4BA2-9488-56442794191D}" type="datetimeFigureOut">
              <a:rPr lang="ar-EG" smtClean="0"/>
              <a:pPr/>
              <a:t>07/02/1434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9D42-3F36-4C4D-843D-DA12B724EF8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35C8-3A20-4BA2-9488-56442794191D}" type="datetimeFigureOut">
              <a:rPr lang="ar-EG" smtClean="0"/>
              <a:pPr/>
              <a:t>07/02/1434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9D42-3F36-4C4D-843D-DA12B724EF8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35C8-3A20-4BA2-9488-56442794191D}" type="datetimeFigureOut">
              <a:rPr lang="ar-EG" smtClean="0"/>
              <a:pPr/>
              <a:t>07/02/1434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9D42-3F36-4C4D-843D-DA12B724EF8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35C8-3A20-4BA2-9488-56442794191D}" type="datetimeFigureOut">
              <a:rPr lang="ar-EG" smtClean="0"/>
              <a:pPr/>
              <a:t>07/02/1434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9D42-3F36-4C4D-843D-DA12B724EF8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35C8-3A20-4BA2-9488-56442794191D}" type="datetimeFigureOut">
              <a:rPr lang="ar-EG" smtClean="0"/>
              <a:pPr/>
              <a:t>07/02/1434</a:t>
            </a:fld>
            <a:endParaRPr lang="ar-EG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9D42-3F36-4C4D-843D-DA12B724EF8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35C8-3A20-4BA2-9488-56442794191D}" type="datetimeFigureOut">
              <a:rPr lang="ar-EG" smtClean="0"/>
              <a:pPr/>
              <a:t>07/02/1434</a:t>
            </a:fld>
            <a:endParaRPr lang="ar-EG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9D42-3F36-4C4D-843D-DA12B724EF8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35C8-3A20-4BA2-9488-56442794191D}" type="datetimeFigureOut">
              <a:rPr lang="ar-EG" smtClean="0"/>
              <a:pPr/>
              <a:t>07/02/1434</a:t>
            </a:fld>
            <a:endParaRPr lang="ar-EG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9D42-3F36-4C4D-843D-DA12B724EF8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35C8-3A20-4BA2-9488-56442794191D}" type="datetimeFigureOut">
              <a:rPr lang="ar-EG" smtClean="0"/>
              <a:pPr/>
              <a:t>07/02/1434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9D42-3F36-4C4D-843D-DA12B724EF8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35C8-3A20-4BA2-9488-56442794191D}" type="datetimeFigureOut">
              <a:rPr lang="ar-EG" smtClean="0"/>
              <a:pPr/>
              <a:t>07/02/1434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9D42-3F36-4C4D-843D-DA12B724EF8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35C8-3A20-4BA2-9488-56442794191D}" type="datetimeFigureOut">
              <a:rPr lang="ar-EG" smtClean="0"/>
              <a:pPr/>
              <a:t>07/02/1434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9D42-3F36-4C4D-843D-DA12B724EF8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35C8-3A20-4BA2-9488-56442794191D}" type="datetimeFigureOut">
              <a:rPr lang="ar-EG" smtClean="0"/>
              <a:pPr/>
              <a:t>07/02/1434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9D42-3F36-4C4D-843D-DA12B724EF8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F35C8-3A20-4BA2-9488-56442794191D}" type="datetimeFigureOut">
              <a:rPr lang="ar-EG" smtClean="0"/>
              <a:pPr/>
              <a:t>07/02/1434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99D42-3F36-4C4D-843D-DA12B724EF8E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7" name="عنصر نائب للمحتوى 6" descr="http://t3.gstatic.com/images?q=tbn:ANd9GcRkKkHOJB97BF5bzS5UN1giCtR_yVBuFWAdFoHiZ-fIuW95Svzdn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285729"/>
            <a:ext cx="8858280" cy="657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شكل بيضاوي 8"/>
          <p:cNvSpPr/>
          <p:nvPr/>
        </p:nvSpPr>
        <p:spPr>
          <a:xfrm>
            <a:off x="6858016" y="357166"/>
            <a:ext cx="2000264" cy="242889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3500" b="1" i="1" dirty="0" smtClean="0"/>
              <a:t>توقف عن الإساءة</a:t>
            </a:r>
            <a:endParaRPr lang="ar-EG" sz="35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/>
          <p:nvPr/>
        </p:nvPicPr>
        <p:blipFill>
          <a:blip r:embed="rId3"/>
          <a:srcRect l="14565" t="38431" r="61967" b="38619"/>
          <a:stretch>
            <a:fillRect/>
          </a:stretch>
        </p:blipFill>
        <p:spPr bwMode="auto">
          <a:xfrm>
            <a:off x="785786" y="428604"/>
            <a:ext cx="7715304" cy="4643470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مربع نص 5"/>
          <p:cNvSpPr txBox="1"/>
          <p:nvPr/>
        </p:nvSpPr>
        <p:spPr>
          <a:xfrm>
            <a:off x="1071538" y="5643578"/>
            <a:ext cx="6786610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4500" b="1" dirty="0" smtClean="0">
                <a:solidFill>
                  <a:srgbClr val="FF0000"/>
                </a:solidFill>
              </a:rPr>
              <a:t>الإساءة</a:t>
            </a:r>
            <a:r>
              <a:rPr lang="ar-SA" sz="4500" b="1" dirty="0" smtClean="0">
                <a:solidFill>
                  <a:srgbClr val="FF0000"/>
                </a:solidFill>
              </a:rPr>
              <a:t> البدني</a:t>
            </a:r>
            <a:r>
              <a:rPr lang="ar-EG" sz="4500" b="1" dirty="0" smtClean="0">
                <a:solidFill>
                  <a:srgbClr val="FF0000"/>
                </a:solidFill>
              </a:rPr>
              <a:t>ة </a:t>
            </a:r>
            <a:endParaRPr lang="ar-EG" sz="45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http://t3.gstatic.com/images?q=tbn:ANd9GcT-DP_dB-OveGwDd2CackHy5RRyGHtTxDNIb0zDY4r1eVNLu1l6AA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28"/>
            <a:ext cx="7185701" cy="4929222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071538" y="5643578"/>
            <a:ext cx="6786610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4500" b="1" dirty="0" smtClean="0">
                <a:solidFill>
                  <a:srgbClr val="FF0000"/>
                </a:solidFill>
              </a:rPr>
              <a:t>الإساءة</a:t>
            </a:r>
            <a:r>
              <a:rPr lang="ar-SA" sz="4500" b="1" dirty="0" smtClean="0">
                <a:solidFill>
                  <a:srgbClr val="FF0000"/>
                </a:solidFill>
              </a:rPr>
              <a:t> المعنوي</a:t>
            </a:r>
            <a:r>
              <a:rPr lang="ar-EG" sz="4500" b="1" dirty="0" smtClean="0">
                <a:solidFill>
                  <a:srgbClr val="FF0000"/>
                </a:solidFill>
              </a:rPr>
              <a:t>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41667" t="29514" r="16015" b="25347"/>
          <a:stretch>
            <a:fillRect/>
          </a:stretch>
        </p:blipFill>
        <p:spPr bwMode="auto">
          <a:xfrm>
            <a:off x="642910" y="285728"/>
            <a:ext cx="7733164" cy="5187974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مربع نص 6"/>
          <p:cNvSpPr txBox="1"/>
          <p:nvPr/>
        </p:nvSpPr>
        <p:spPr>
          <a:xfrm>
            <a:off x="1071538" y="5643578"/>
            <a:ext cx="6786610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4500" b="1" dirty="0" smtClean="0">
                <a:solidFill>
                  <a:srgbClr val="FF0000"/>
                </a:solidFill>
              </a:rPr>
              <a:t>الإساءة</a:t>
            </a:r>
            <a:r>
              <a:rPr lang="ar-SA" sz="4500" b="1" dirty="0" smtClean="0">
                <a:solidFill>
                  <a:srgbClr val="FF0000"/>
                </a:solidFill>
              </a:rPr>
              <a:t> الجنسي</a:t>
            </a:r>
            <a:r>
              <a:rPr lang="ar-EG" sz="4500" b="1" dirty="0" smtClean="0">
                <a:solidFill>
                  <a:srgbClr val="FF0000"/>
                </a:solidFill>
              </a:rPr>
              <a:t>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وان 6"/>
          <p:cNvSpPr>
            <a:spLocks noGrp="1"/>
          </p:cNvSpPr>
          <p:nvPr>
            <p:ph type="title"/>
          </p:nvPr>
        </p:nvSpPr>
        <p:spPr>
          <a:xfrm>
            <a:off x="0" y="857232"/>
            <a:ext cx="8229600" cy="928694"/>
          </a:xfrm>
        </p:spPr>
        <p:txBody>
          <a:bodyPr>
            <a:noAutofit/>
          </a:bodyPr>
          <a:lstStyle/>
          <a:p>
            <a:r>
              <a:rPr lang="ar-EG" sz="8000" dirty="0" smtClean="0">
                <a:solidFill>
                  <a:srgbClr val="FF0000"/>
                </a:solidFill>
              </a:rPr>
              <a:t>مفهوم الإساءة</a:t>
            </a:r>
            <a:endParaRPr lang="ar-EG" sz="8000" dirty="0">
              <a:solidFill>
                <a:srgbClr val="FF0000"/>
              </a:solidFill>
            </a:endParaRPr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>
          <a:xfrm>
            <a:off x="714348" y="2214554"/>
            <a:ext cx="7800972" cy="37147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ar-EG" sz="4000" b="1" dirty="0" smtClean="0"/>
              <a:t>إساءة </a:t>
            </a:r>
            <a:r>
              <a:rPr lang="ar-EG" sz="4000" b="1" dirty="0"/>
              <a:t>معاملة الأطفال هي أي فعل أو فشل في فعل من شأنه تعريض صحة وتطور الطفل العاطفية والجسدية للخطر. </a:t>
            </a:r>
            <a:endParaRPr lang="ar-EG" sz="4000" b="1" dirty="0" smtClean="0"/>
          </a:p>
          <a:p>
            <a:pPr>
              <a:buNone/>
            </a:pPr>
            <a:r>
              <a:rPr lang="ar-EG" sz="4000" b="1" dirty="0" smtClean="0"/>
              <a:t>يعتبر </a:t>
            </a:r>
            <a:r>
              <a:rPr lang="ar-EG" sz="4000" b="1" dirty="0"/>
              <a:t>الشخص مسيء لمعاملة الأطفال إذا فشل في تنشئة الطفل، أو تسبب في أي أذى جسدي </a:t>
            </a:r>
            <a:r>
              <a:rPr lang="ar-EG" sz="4000" b="1" dirty="0" smtClean="0"/>
              <a:t>أو نفسي أو </a:t>
            </a:r>
            <a:r>
              <a:rPr lang="ar-EG" sz="4000" b="1" dirty="0"/>
              <a:t>جنسي للطفل.</a:t>
            </a:r>
            <a:endParaRPr lang="ar-EG" sz="4000" dirty="0"/>
          </a:p>
        </p:txBody>
      </p:sp>
      <p:sp>
        <p:nvSpPr>
          <p:cNvPr id="4" name="نجمة ذات 5 نقاط 3"/>
          <p:cNvSpPr/>
          <p:nvPr/>
        </p:nvSpPr>
        <p:spPr>
          <a:xfrm>
            <a:off x="5786446" y="0"/>
            <a:ext cx="3357554" cy="2285992"/>
          </a:xfrm>
          <a:prstGeom prst="star5">
            <a:avLst/>
          </a:prstGeom>
          <a:solidFill>
            <a:srgbClr val="FFFF00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500" b="1" dirty="0" smtClean="0">
                <a:solidFill>
                  <a:srgbClr val="FF0000"/>
                </a:solidFill>
              </a:rPr>
              <a:t>الإساءة ليست فقط عنف</a:t>
            </a:r>
            <a:endParaRPr lang="ar-EG" sz="25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-1357354" y="928670"/>
          <a:ext cx="11787270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428728" y="0"/>
            <a:ext cx="6500858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6000" b="1" dirty="0" smtClean="0">
                <a:solidFill>
                  <a:srgbClr val="FF0000"/>
                </a:solidFill>
              </a:rPr>
              <a:t>أشكال الإساءة</a:t>
            </a:r>
            <a:endParaRPr lang="ar-EG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ar-EG" sz="6000" b="1" dirty="0" smtClean="0">
                <a:solidFill>
                  <a:srgbClr val="FF0000"/>
                </a:solidFill>
              </a:rPr>
              <a:t>هل تعلم أن</a:t>
            </a:r>
            <a:r>
              <a:rPr lang="en-US" sz="6000" b="1" dirty="0" smtClean="0">
                <a:solidFill>
                  <a:srgbClr val="FF0000"/>
                </a:solidFill>
              </a:rPr>
              <a:t>:</a:t>
            </a:r>
            <a:endParaRPr lang="ar-EG" sz="60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25963"/>
          </a:xfrm>
        </p:spPr>
        <p:txBody>
          <a:bodyPr>
            <a:normAutofit/>
          </a:bodyPr>
          <a:lstStyle/>
          <a:p>
            <a:r>
              <a:rPr lang="ar-EG" b="1" dirty="0" smtClean="0"/>
              <a:t>25%من الإناث </a:t>
            </a:r>
            <a:r>
              <a:rPr lang="ar-SA" b="1" dirty="0" smtClean="0"/>
              <a:t>ذ</a:t>
            </a:r>
            <a:r>
              <a:rPr lang="ar-EG" b="1" dirty="0" smtClean="0"/>
              <a:t>وات  الإعاقة العقلية قد تعرضن للاغتصاب وان 6%قد تعرضن للعقم قسرا </a:t>
            </a:r>
          </a:p>
          <a:p>
            <a:pPr>
              <a:buNone/>
            </a:pPr>
            <a:endParaRPr lang="ar-EG" b="1" dirty="0" smtClean="0"/>
          </a:p>
          <a:p>
            <a:r>
              <a:rPr lang="ar-EG" b="1" dirty="0" smtClean="0"/>
              <a:t>تسبب العنف في قتل 53 إلف طفل خلال عام واحد ( دراسة الأمين العام للأمم المتحدة 2006م )</a:t>
            </a:r>
          </a:p>
          <a:p>
            <a:endParaRPr lang="ar-EG" b="1" dirty="0" smtClean="0"/>
          </a:p>
          <a:p>
            <a:r>
              <a:rPr lang="ar-EG" b="1" dirty="0" smtClean="0"/>
              <a:t>80 إلى 98% من الأطفال يعاقبون بدنيا في منازلهم</a:t>
            </a:r>
          </a:p>
          <a:p>
            <a:pPr>
              <a:buNone/>
            </a:pPr>
            <a:r>
              <a:rPr lang="ar-EG" b="1" dirty="0" smtClean="0"/>
              <a:t> ( دراسة الأمين العام للأمم المتحدة 2006م )</a:t>
            </a:r>
            <a:endParaRPr lang="ar-EG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ar-EG" sz="6000" b="1" dirty="0" smtClean="0">
                <a:solidFill>
                  <a:srgbClr val="FF0000"/>
                </a:solidFill>
              </a:rPr>
              <a:t>تجربة شخصية:</a:t>
            </a:r>
            <a:endParaRPr lang="ar-EG" sz="60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5156" t="26042" r="7552" b="22743"/>
          <a:stretch>
            <a:fillRect/>
          </a:stretch>
        </p:blipFill>
        <p:spPr bwMode="auto">
          <a:xfrm>
            <a:off x="1500166" y="1643050"/>
            <a:ext cx="6286544" cy="42148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 l="10310" t="40451" r="70881" b="36661"/>
          <a:stretch>
            <a:fillRect/>
          </a:stretch>
        </p:blipFill>
        <p:spPr bwMode="auto">
          <a:xfrm>
            <a:off x="5214942" y="5000635"/>
            <a:ext cx="2143140" cy="16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EG" sz="6000" b="1" dirty="0" smtClean="0">
                <a:solidFill>
                  <a:srgbClr val="FF0000"/>
                </a:solidFill>
              </a:rPr>
              <a:t>الآثار المترتبة على الإساءة </a:t>
            </a:r>
            <a:endParaRPr lang="ar-EG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b="1" dirty="0" smtClean="0">
                <a:solidFill>
                  <a:srgbClr val="FF0000"/>
                </a:solidFill>
              </a:rPr>
              <a:t>ودائما  نقول </a:t>
            </a:r>
            <a:r>
              <a:rPr lang="ar-EG" b="1" dirty="0" err="1" smtClean="0">
                <a:solidFill>
                  <a:srgbClr val="FF0000"/>
                </a:solidFill>
              </a:rPr>
              <a:t>ل</a:t>
            </a:r>
            <a:r>
              <a:rPr lang="ar-SA" b="1" dirty="0" smtClean="0">
                <a:solidFill>
                  <a:srgbClr val="FF0000"/>
                </a:solidFill>
              </a:rPr>
              <a:t>ذ</a:t>
            </a:r>
            <a:r>
              <a:rPr lang="ar-EG" b="1" dirty="0" err="1" smtClean="0">
                <a:solidFill>
                  <a:srgbClr val="FF0000"/>
                </a:solidFill>
              </a:rPr>
              <a:t>وى</a:t>
            </a:r>
            <a:r>
              <a:rPr lang="ar-EG" b="1" dirty="0" smtClean="0">
                <a:solidFill>
                  <a:srgbClr val="FF0000"/>
                </a:solidFill>
              </a:rPr>
              <a:t> الاحتياجات الخاصة من أنت فيجيب</a:t>
            </a:r>
            <a:endParaRPr lang="ar-EG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525963"/>
          </a:xfrm>
        </p:spPr>
        <p:txBody>
          <a:bodyPr>
            <a:normAutofit/>
          </a:bodyPr>
          <a:lstStyle/>
          <a:p>
            <a:r>
              <a:rPr lang="ar-EG" sz="4000" b="1" dirty="0" smtClean="0"/>
              <a:t>إنا لست نكــرة أو صفحـة مطوية في ذاكرة النســـيان ..........</a:t>
            </a:r>
          </a:p>
          <a:p>
            <a:r>
              <a:rPr lang="ar-EG" sz="4000" b="1" dirty="0" smtClean="0"/>
              <a:t>أنا طه حسين وروزفلت وبيتهوفن الفنان.</a:t>
            </a:r>
          </a:p>
          <a:p>
            <a:r>
              <a:rPr lang="ar-EG" sz="4000" b="1" dirty="0" smtClean="0"/>
              <a:t>أنا من تخطى صعاب الحياة ومشى قدماً لتنمية العمران ...</a:t>
            </a:r>
            <a:endParaRPr lang="ar-EG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191</Words>
  <Application>Microsoft Office PowerPoint</Application>
  <PresentationFormat>عرض على الشاشة (3:4)‏</PresentationFormat>
  <Paragraphs>53</Paragraphs>
  <Slides>10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الشريحة 1</vt:lpstr>
      <vt:lpstr>الشريحة 2</vt:lpstr>
      <vt:lpstr>الشريحة 3</vt:lpstr>
      <vt:lpstr>الشريحة 4</vt:lpstr>
      <vt:lpstr>مفهوم الإساءة</vt:lpstr>
      <vt:lpstr>الشريحة 6</vt:lpstr>
      <vt:lpstr>هل تعلم أن:</vt:lpstr>
      <vt:lpstr>تجربة شخصية:</vt:lpstr>
      <vt:lpstr>الآثار المترتبة على الإساءة </vt:lpstr>
      <vt:lpstr>ودائما  نقول لذوى الاحتياجات الخاصة من أنت فيجيب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أحمد</dc:creator>
  <cp:lastModifiedBy>أحمد</cp:lastModifiedBy>
  <cp:revision>49</cp:revision>
  <dcterms:created xsi:type="dcterms:W3CDTF">2012-12-18T20:42:16Z</dcterms:created>
  <dcterms:modified xsi:type="dcterms:W3CDTF">2012-12-20T04:44:24Z</dcterms:modified>
</cp:coreProperties>
</file>