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5"/>
  </p:notesMasterIdLst>
  <p:sldIdLst>
    <p:sldId id="286" r:id="rId2"/>
    <p:sldId id="287" r:id="rId3"/>
    <p:sldId id="288" r:id="rId4"/>
    <p:sldId id="300" r:id="rId5"/>
    <p:sldId id="301" r:id="rId6"/>
    <p:sldId id="302" r:id="rId7"/>
    <p:sldId id="295" r:id="rId8"/>
    <p:sldId id="262" r:id="rId9"/>
    <p:sldId id="263" r:id="rId10"/>
    <p:sldId id="266" r:id="rId11"/>
    <p:sldId id="299" r:id="rId12"/>
    <p:sldId id="271" r:id="rId13"/>
    <p:sldId id="29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0BD966-F4A4-49FC-BFBD-B77F06079F3B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00A2953-F04C-40B7-A92A-1B4F5ED17D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96282D-1439-4430-926F-5B3C77A1812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6DDE-2B9A-466F-8039-F169E98F79DB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43336FB-A745-47FD-9089-060784CE5D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2BA78-5CDB-4451-BAE8-4D2EFD484B22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6501A-210D-448F-B467-E369E38D9F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6E6EB-7613-49A0-A6C4-7EBD8FEA4DDF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1D0B4FA-633C-45B4-B06E-1F088EC35E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12040-E1A7-4AC9-A70C-F3A70CFFF26C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7C9AD-38B6-484F-B2CB-1AA8741EFE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2560-4DA3-42C0-8222-D6456B9ADCD2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E00ED01B-DD04-4A45-84F4-D0AEBBA87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239E5-422C-4759-B05A-FDDA74B74689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11ED1-90B6-425E-A6E0-FD78B39576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13212-75A9-4A47-8B56-C05C5EA93E74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493EAB-27BA-4E4A-80F8-B571E0CA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E1691F6-BF0B-43B3-A3DC-1E26AB6676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3BA6F-3A66-498E-AFDF-F860C1CBC509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8E2C6-9817-4B9D-9BB6-2C040925BF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CDAD-B407-45A1-A76D-B1D878409BB8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9D3F5-6585-4CCF-AB07-D1D50460CF89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A7A21-EA6B-420A-B4BE-195D28FE5E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8E8F4-45CC-449E-9D3F-F3088DF7ED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CF4C1-4EA5-466E-84DC-32FCFD624EB5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0E3DBD-689B-4B22-B1D3-20DC3435E5FF}" type="datetimeFigureOut">
              <a:rPr lang="en-US"/>
              <a:pPr>
                <a:defRPr/>
              </a:pPr>
              <a:t>12/20/2012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2199E5-18AC-42FA-93B1-AAA30D445C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3806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80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428625" y="857250"/>
            <a:ext cx="7986713" cy="776288"/>
          </a:xfrm>
        </p:spPr>
        <p:txBody>
          <a:bodyPr/>
          <a:lstStyle/>
          <a:p>
            <a:r>
              <a:rPr lang="ar-QA" sz="4400" b="1" dirty="0" smtClean="0">
                <a:solidFill>
                  <a:schemeClr val="tx1"/>
                </a:solidFill>
              </a:rPr>
              <a:t>اشكال وانواع الاساءة </a:t>
            </a:r>
            <a:endParaRPr lang="en-US" sz="4400" b="1" dirty="0" smtClean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14375" y="3143250"/>
            <a:ext cx="7772400" cy="16430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QA" sz="3600" b="1" dirty="0">
                <a:latin typeface="+mj-lt"/>
                <a:ea typeface="+mj-ea"/>
                <a:cs typeface="+mj-cs"/>
              </a:rPr>
              <a:t>إعداد وتقديم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3600" b="1" dirty="0" smtClean="0">
                <a:latin typeface="+mj-lt"/>
                <a:ea typeface="+mj-ea"/>
                <a:cs typeface="+mj-cs"/>
              </a:rPr>
              <a:t>إيمان عبدالرسول</a:t>
            </a:r>
            <a:endParaRPr lang="en-US" sz="36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6250" y="2714625"/>
            <a:ext cx="4376738" cy="1473200"/>
          </a:xfrm>
        </p:spPr>
        <p:txBody>
          <a:bodyPr/>
          <a:lstStyle/>
          <a:p>
            <a:pPr algn="r"/>
            <a:endParaRPr lang="ar-QA" smtClean="0"/>
          </a:p>
          <a:p>
            <a:pPr algn="r" rtl="1"/>
            <a:r>
              <a:rPr lang="ar-QA" sz="3600" smtClean="0"/>
              <a:t>عرف نفسك ومؤهلك </a:t>
            </a:r>
            <a:endParaRPr lang="en-US" sz="3600" smtClean="0"/>
          </a:p>
        </p:txBody>
      </p:sp>
      <p:pic>
        <p:nvPicPr>
          <p:cNvPr id="4" name="Picture 3" descr="you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2428875"/>
            <a:ext cx="2143125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938" y="357188"/>
            <a:ext cx="3143250" cy="758825"/>
          </a:xfrm>
        </p:spPr>
        <p:txBody>
          <a:bodyPr/>
          <a:lstStyle/>
          <a:p>
            <a:pPr rtl="1"/>
            <a:r>
              <a:rPr lang="ar-QA" sz="5400" b="1" smtClean="0">
                <a:solidFill>
                  <a:schemeClr val="tx1"/>
                </a:solidFill>
              </a:rPr>
              <a:t>حكمة اليوم </a:t>
            </a:r>
            <a:endParaRPr lang="en-US" sz="5400" b="1" smtClean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500" y="1785938"/>
            <a:ext cx="7858125" cy="1214437"/>
          </a:xfrm>
        </p:spPr>
        <p:txBody>
          <a:bodyPr>
            <a:normAutofit fontScale="92500" lnSpcReduction="10000"/>
          </a:bodyPr>
          <a:lstStyle/>
          <a:p>
            <a:pPr marL="274320" indent="-274320" algn="r" fontAlgn="auto">
              <a:spcAft>
                <a:spcPts val="0"/>
              </a:spcAft>
              <a:buFont typeface="Wingdings 2"/>
              <a:buChar char=""/>
              <a:defRPr/>
            </a:pPr>
            <a:endParaRPr lang="ar-QA" dirty="0" smtClean="0"/>
          </a:p>
          <a:p>
            <a:pPr marL="274320" indent="-274320" algn="ctr" rtl="1" fontAlgn="auto">
              <a:spcAft>
                <a:spcPts val="0"/>
              </a:spcAft>
              <a:buFont typeface="Wingdings 2"/>
              <a:buNone/>
              <a:defRPr/>
            </a:pPr>
            <a:r>
              <a:rPr lang="ar-QA" b="1" dirty="0" smtClean="0"/>
              <a:t> </a:t>
            </a:r>
            <a:r>
              <a:rPr lang="ar-QA" sz="4600" b="1" dirty="0" smtClean="0"/>
              <a:t>{  كن مستمعاً جيداً لتكون واعظاً لبقاً }</a:t>
            </a:r>
            <a:endParaRPr lang="en-US" b="1" dirty="0"/>
          </a:p>
        </p:txBody>
      </p:sp>
      <p:pic>
        <p:nvPicPr>
          <p:cNvPr id="4" name="Picture 3" descr="stock-photo--d-classroom-with-teacher-8497647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3143250"/>
            <a:ext cx="44291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QA" sz="3600" dirty="0" smtClean="0">
                <a:solidFill>
                  <a:schemeClr val="tx1"/>
                </a:solidFill>
              </a:rPr>
              <a:t>تابع  :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/>
            <a:endParaRPr lang="ar-QA" dirty="0" smtClean="0"/>
          </a:p>
          <a:p>
            <a:pPr algn="r"/>
            <a:endParaRPr lang="ar-QA" dirty="0" smtClean="0"/>
          </a:p>
          <a:p>
            <a:pPr algn="r"/>
            <a:r>
              <a:rPr lang="ar-QA" sz="3200" b="1" dirty="0" smtClean="0"/>
              <a:t>نشاط   (1)</a:t>
            </a:r>
          </a:p>
          <a:p>
            <a:pPr algn="r"/>
            <a:endParaRPr lang="ar-QA" dirty="0" smtClean="0"/>
          </a:p>
          <a:p>
            <a:pPr algn="r"/>
            <a:r>
              <a:rPr lang="ar-QA" sz="3200" b="1" dirty="0" smtClean="0"/>
              <a:t>ما هو مفهومك للاساءة ؟</a:t>
            </a:r>
          </a:p>
          <a:p>
            <a:pPr algn="r"/>
            <a:endParaRPr lang="ar-QA" dirty="0" smtClean="0"/>
          </a:p>
          <a:p>
            <a:pPr algn="r"/>
            <a:r>
              <a:rPr lang="ar-QA" dirty="0" smtClean="0"/>
              <a:t>1-</a:t>
            </a:r>
          </a:p>
          <a:p>
            <a:pPr algn="r"/>
            <a:r>
              <a:rPr lang="ar-QA" dirty="0" smtClean="0"/>
              <a:t>2-</a:t>
            </a:r>
          </a:p>
          <a:p>
            <a:pPr algn="r">
              <a:buNone/>
            </a:pPr>
            <a:endParaRPr lang="ar-QA" dirty="0" smtClean="0"/>
          </a:p>
          <a:p>
            <a:pPr algn="r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553816"/>
          </a:xfrm>
        </p:spPr>
        <p:txBody>
          <a:bodyPr/>
          <a:lstStyle/>
          <a:p>
            <a:pPr algn="r"/>
            <a:r>
              <a:rPr lang="ar-QA" sz="3200" dirty="0" smtClean="0">
                <a:solidFill>
                  <a:schemeClr val="tx1"/>
                </a:solidFill>
              </a:rPr>
              <a:t>هو اي فعل من جهة اولياء الامور او شخص ما ، او مؤسسة او من المجتمع يؤدي الى حرمان الطفل من المساواة    في الحقوق والحرية او عرقلة قدراته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ar-QA" b="1" dirty="0" smtClean="0">
                <a:solidFill>
                  <a:schemeClr val="tx1"/>
                </a:solidFill>
              </a:rPr>
              <a:t>مفهوم الاساءة :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QA" b="1" dirty="0" smtClean="0">
                <a:solidFill>
                  <a:schemeClr val="tx1"/>
                </a:solidFill>
              </a:rPr>
              <a:t> اشكال الاساءة 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/>
            <a:endParaRPr lang="ar-QA" dirty="0" smtClean="0"/>
          </a:p>
          <a:p>
            <a:pPr algn="r"/>
            <a:endParaRPr lang="ar-QA" dirty="0" smtClean="0"/>
          </a:p>
          <a:p>
            <a:pPr algn="r"/>
            <a:r>
              <a:rPr lang="ar-QA" dirty="0" smtClean="0"/>
              <a:t>1- </a:t>
            </a:r>
            <a:r>
              <a:rPr lang="ar-QA" sz="3200" dirty="0" smtClean="0"/>
              <a:t>الاساءة النفسية  </a:t>
            </a:r>
          </a:p>
          <a:p>
            <a:pPr algn="r"/>
            <a:r>
              <a:rPr lang="ar-QA" sz="3200" dirty="0" smtClean="0"/>
              <a:t>2- الاساءة الجسدية </a:t>
            </a:r>
          </a:p>
          <a:p>
            <a:pPr algn="r"/>
            <a:r>
              <a:rPr lang="ar-QA" sz="3200" dirty="0" smtClean="0"/>
              <a:t>3- الاساءة الجنسية </a:t>
            </a:r>
          </a:p>
          <a:p>
            <a:pPr algn="r"/>
            <a:r>
              <a:rPr lang="ar-QA" sz="3200" dirty="0" smtClean="0"/>
              <a:t>4- الاساءة الغير مباشرة </a:t>
            </a:r>
            <a:endParaRPr lang="ar-Q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3438" y="357166"/>
            <a:ext cx="4192714" cy="758952"/>
          </a:xfrm>
        </p:spPr>
        <p:txBody>
          <a:bodyPr>
            <a:noAutofit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Q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الاساءة النفسية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 bwMode="auto">
          <a:xfrm>
            <a:off x="357188" y="2000250"/>
            <a:ext cx="838358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QA" sz="3200" dirty="0">
                <a:latin typeface="Algerian" pitchFamily="82" charset="0"/>
                <a:cs typeface="Times New Roman" pitchFamily="18" charset="0"/>
              </a:rPr>
              <a:t>هو من اخطر انواع العنف’لأنه غير محسوس وغير ملموس ولكنه يدمر الصحة النفسية للشخص ويبرز من خلاله مختلف الافعال اللفظية ، مثل الشتم والسب والسخرية ، التخويف التهديد الهجر الابتزاز الحرمان العاطفي الخيانة الزوجية </a:t>
            </a:r>
            <a:r>
              <a:rPr lang="ar-QA" sz="3200" dirty="0">
                <a:latin typeface="Georgia" pitchFamily="18" charset="0"/>
                <a:cs typeface="Times New Roman" pitchFamily="18" charset="0"/>
              </a:rPr>
              <a:t>. </a:t>
            </a:r>
            <a:r>
              <a:rPr lang="ar-QA" sz="3200" b="1" dirty="0">
                <a:latin typeface="Georgia" pitchFamily="18" charset="0"/>
                <a:cs typeface="Times New Roman" pitchFamily="18" charset="0"/>
              </a:rPr>
              <a:t>  </a:t>
            </a:r>
            <a:endParaRPr lang="en-US" sz="3200" b="1" dirty="0">
              <a:latin typeface="Georgia" pitchFamily="18" charset="0"/>
            </a:endParaRPr>
          </a:p>
        </p:txBody>
      </p:sp>
      <p:pic>
        <p:nvPicPr>
          <p:cNvPr id="7" name="Picture 6" descr="tarbia_wa3il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4130675"/>
            <a:ext cx="2500313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7818" y="285728"/>
            <a:ext cx="3478334" cy="758952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ar-Q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الاساءة الجسدية 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63" y="1527175"/>
            <a:ext cx="8305800" cy="2759075"/>
          </a:xfrm>
        </p:spPr>
        <p:txBody>
          <a:bodyPr/>
          <a:lstStyle/>
          <a:p>
            <a:pPr algn="r" rtl="1">
              <a:buFont typeface="Wingdings 2" pitchFamily="18" charset="2"/>
              <a:buNone/>
            </a:pPr>
            <a:endParaRPr lang="ar-QA" smtClean="0"/>
          </a:p>
          <a:p>
            <a:pPr algn="just" rtl="1"/>
            <a:r>
              <a:rPr lang="ar-QA" sz="3200" b="1" smtClean="0"/>
              <a:t>يكون واضح ويترك آثار واضحه للعيان وتستخدم فيه وسائل مختلفة من : </a:t>
            </a:r>
          </a:p>
          <a:p>
            <a:pPr algn="just" rtl="1">
              <a:buFont typeface="Wingdings 2" pitchFamily="18" charset="2"/>
              <a:buNone/>
            </a:pPr>
            <a:r>
              <a:rPr lang="ar-QA" sz="3200" b="1" smtClean="0"/>
              <a:t>الضرب - الجرح - الركل – الدفع - شد الشعر- العض- الحرق - الخنق – الصفع – الصعق </a:t>
            </a:r>
            <a:r>
              <a:rPr lang="ar-QA" sz="3200" smtClean="0"/>
              <a:t>. </a:t>
            </a:r>
            <a:endParaRPr lang="en-US" sz="3200" smtClean="0"/>
          </a:p>
        </p:txBody>
      </p:sp>
      <p:pic>
        <p:nvPicPr>
          <p:cNvPr id="4" name="Picture 3" descr="139016707-e1336573748525[1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4232275"/>
            <a:ext cx="3214687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voiefait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285750"/>
            <a:ext cx="127158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violent[1]_20129101147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6813" y="4286250"/>
            <a:ext cx="32861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6380" y="357166"/>
            <a:ext cx="3549772" cy="785818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ar-Q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الاساءة الجنسية 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286375" y="4286250"/>
            <a:ext cx="3590925" cy="714375"/>
          </a:xfrm>
        </p:spPr>
        <p:txBody>
          <a:bodyPr/>
          <a:lstStyle/>
          <a:p>
            <a:pPr algn="r" rtl="1"/>
            <a:r>
              <a:rPr lang="ar-QA" sz="3200" b="1" smtClean="0"/>
              <a:t>التحريض على الدعارة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000625" y="1571625"/>
            <a:ext cx="387667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QA" sz="3200" b="1">
                <a:latin typeface="Georgia" pitchFamily="18" charset="0"/>
                <a:cs typeface="Times New Roman" pitchFamily="18" charset="0"/>
              </a:rPr>
              <a:t>تزويج الفتيات القاصرات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45300" y="2357438"/>
            <a:ext cx="2019300" cy="5715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algn="r" rtl="1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ar-QA" sz="3200" b="1" dirty="0">
                <a:latin typeface="+mn-lt"/>
                <a:cs typeface="+mn-cs"/>
              </a:rPr>
              <a:t>الاغتصاب </a:t>
            </a:r>
            <a:endParaRPr lang="ar-QA" sz="2700" b="1" dirty="0">
              <a:latin typeface="+mn-lt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143500" y="5643563"/>
            <a:ext cx="37338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QA" sz="3200" b="1">
                <a:latin typeface="Georgia" pitchFamily="18" charset="0"/>
                <a:cs typeface="Times New Roman" pitchFamily="18" charset="0"/>
              </a:rPr>
              <a:t>اغتصاب الاطفال والقصر </a:t>
            </a:r>
            <a:endParaRPr lang="en-US" sz="3200" b="1">
              <a:latin typeface="Georgia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500813" y="3071813"/>
            <a:ext cx="237648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QA" sz="3200" b="1">
                <a:latin typeface="Georgia" pitchFamily="18" charset="0"/>
                <a:cs typeface="Times New Roman" pitchFamily="18" charset="0"/>
              </a:rPr>
              <a:t>الزنا المحارم </a:t>
            </a:r>
          </a:p>
        </p:txBody>
      </p:sp>
      <p:pic>
        <p:nvPicPr>
          <p:cNvPr id="8" name="Picture 7" descr="getImag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42875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nfo_198152010120735PM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63" y="3929063"/>
            <a:ext cx="1795462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220320111257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4991100"/>
            <a:ext cx="1428750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ghtaseb_44752254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8" y="2428875"/>
            <a:ext cx="15811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4942" y="357166"/>
            <a:ext cx="3621210" cy="758952"/>
          </a:xfrm>
        </p:spPr>
        <p:txBody>
          <a:bodyPr>
            <a:noAutofit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Q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الاساءة غير مباشر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1187450"/>
          </a:xfrm>
        </p:spPr>
        <p:txBody>
          <a:bodyPr/>
          <a:lstStyle/>
          <a:p>
            <a:pPr algn="r" rtl="1"/>
            <a:r>
              <a:rPr lang="ar-QA" sz="3000" b="1" smtClean="0"/>
              <a:t>هو العنف الذي يمارس غالبا مع الأطفال وذوي الاحتياجات الخاصة </a:t>
            </a:r>
          </a:p>
          <a:p>
            <a:pPr algn="r" rtl="1">
              <a:buFont typeface="Wingdings 2" pitchFamily="18" charset="2"/>
              <a:buNone/>
            </a:pPr>
            <a:r>
              <a:rPr lang="ar-QA" sz="3000" b="1" u="sng" smtClean="0"/>
              <a:t>الامثلة</a:t>
            </a:r>
            <a:r>
              <a:rPr lang="ar-QA" sz="3000" b="1" smtClean="0"/>
              <a:t> </a:t>
            </a:r>
            <a:endParaRPr lang="en-US" sz="3000" b="1" smtClean="0"/>
          </a:p>
        </p:txBody>
      </p:sp>
      <p:pic>
        <p:nvPicPr>
          <p:cNvPr id="4" name="Picture 3" descr="_1_~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071813"/>
            <a:ext cx="3643312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arge_49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3071813"/>
            <a:ext cx="3429000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---4_1~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14500"/>
            <a:ext cx="3429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4" descr="hnb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1785938"/>
            <a:ext cx="3624262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5" descr="ksa-local1_45235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63" y="4000500"/>
            <a:ext cx="24288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6" descr="filemanager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38" y="4214813"/>
            <a:ext cx="3024187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29388" y="428604"/>
            <a:ext cx="2406764" cy="758952"/>
          </a:xfrm>
        </p:spPr>
        <p:txBody>
          <a:bodyPr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ar-Q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أمثلــــــه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r">
              <a:buFont typeface="Wingdings 2" pitchFamily="18" charset="2"/>
              <a:buNone/>
            </a:pPr>
            <a:endParaRPr lang="ar-QA" smtClean="0"/>
          </a:p>
          <a:p>
            <a:pPr marL="0" indent="0" algn="r">
              <a:buFont typeface="Wingdings 2" pitchFamily="18" charset="2"/>
              <a:buNone/>
            </a:pPr>
            <a:endParaRPr lang="en-US" smtClean="0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2428875" y="3857625"/>
          <a:ext cx="4611688" cy="685800"/>
        </p:xfrm>
        <a:graphic>
          <a:graphicData uri="http://schemas.openxmlformats.org/presentationml/2006/ole">
            <p:oleObj spid="_x0000_s1035" name="Package" showAsIcon="1" r:id="rId3" imgW="4611240" imgH="685800" progId="Package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1285875" y="2286000"/>
          <a:ext cx="2895600" cy="685800"/>
        </p:xfrm>
        <a:graphic>
          <a:graphicData uri="http://schemas.openxmlformats.org/presentationml/2006/ole">
            <p:oleObj spid="_x0000_s1036" name="Package" showAsIcon="1" r:id="rId4" imgW="2896200" imgH="685800" progId="Package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6500826" y="357166"/>
            <a:ext cx="1942739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فيديو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6" descr="شكر و تقدير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1643063"/>
            <a:ext cx="4548188" cy="454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</TotalTime>
  <Words>184</Words>
  <Application>Microsoft Office PowerPoint</Application>
  <PresentationFormat>On-screen Show (4:3)</PresentationFormat>
  <Paragraphs>44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Civic</vt:lpstr>
      <vt:lpstr>Package</vt:lpstr>
      <vt:lpstr>اشكال وانواع الاساءة </vt:lpstr>
      <vt:lpstr>Slide 2</vt:lpstr>
      <vt:lpstr>حكمة اليوم </vt:lpstr>
      <vt:lpstr>تابع  :</vt:lpstr>
      <vt:lpstr>مفهوم الاساءة :</vt:lpstr>
      <vt:lpstr> اشكال الاساءة :</vt:lpstr>
      <vt:lpstr>الاساءة النفسية </vt:lpstr>
      <vt:lpstr>الاساءة الجسدية </vt:lpstr>
      <vt:lpstr>الاساءة الجنسية </vt:lpstr>
      <vt:lpstr>                      الاساءة غير مباشر</vt:lpstr>
      <vt:lpstr>أمثلــــــه</vt:lpstr>
      <vt:lpstr>Slide 12</vt:lpstr>
      <vt:lpstr>Slide 13</vt:lpstr>
    </vt:vector>
  </TitlesOfParts>
  <Company>Shafallah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دور الاخصائي الاجتماعي  حالات العنف</dc:title>
  <dc:creator>latifa.ziena</dc:creator>
  <cp:lastModifiedBy>Ayman</cp:lastModifiedBy>
  <cp:revision>141</cp:revision>
  <dcterms:created xsi:type="dcterms:W3CDTF">2012-05-14T08:33:48Z</dcterms:created>
  <dcterms:modified xsi:type="dcterms:W3CDTF">2012-12-20T11:46:00Z</dcterms:modified>
</cp:coreProperties>
</file>