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prstTxWarp prst="textStop">
              <a:avLst/>
            </a:prstTxWarp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8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AT-Mopile</a:t>
            </a:r>
            <a:endParaRPr lang="en-US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828800"/>
            <a:ext cx="7491750" cy="177341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prstTxWarp prst="textTriangle">
              <a:avLst/>
            </a:prstTxWarp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Mopile markting tanta</a:t>
            </a:r>
            <a:endParaRPr lang="en-US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3505200" y="4572000"/>
            <a:ext cx="2590800" cy="1143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91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Custom 1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FF0000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24</TotalTime>
  <Words>4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Solstice</vt:lpstr>
      <vt:lpstr>AT-Mopile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AT-Mopile</dc:title>
  <dc:creator>dell</dc:creator>
  <cp:lastModifiedBy>dell</cp:lastModifiedBy>
  <cp:revision>4</cp:revision>
  <dcterms:created xsi:type="dcterms:W3CDTF">2006-08-16T00:00:00Z</dcterms:created>
  <dcterms:modified xsi:type="dcterms:W3CDTF">2013-01-11T01:03:46Z</dcterms:modified>
</cp:coreProperties>
</file>