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4" r:id="rId1"/>
  </p:sldMasterIdLst>
  <p:notesMasterIdLst>
    <p:notesMasterId r:id="rId15"/>
  </p:notesMasterIdLst>
  <p:sldIdLst>
    <p:sldId id="256" r:id="rId2"/>
    <p:sldId id="257" r:id="rId3"/>
    <p:sldId id="259" r:id="rId4"/>
    <p:sldId id="263" r:id="rId5"/>
    <p:sldId id="260" r:id="rId6"/>
    <p:sldId id="264" r:id="rId7"/>
    <p:sldId id="265" r:id="rId8"/>
    <p:sldId id="266" r:id="rId9"/>
    <p:sldId id="269" r:id="rId10"/>
    <p:sldId id="273" r:id="rId11"/>
    <p:sldId id="270" r:id="rId12"/>
    <p:sldId id="274" r:id="rId13"/>
    <p:sldId id="275" r:id="rId14"/>
  </p:sldIdLst>
  <p:sldSz cx="9144000" cy="6858000" type="screen4x3"/>
  <p:notesSz cx="9144000" cy="6858000"/>
  <p:defaultTextStyle>
    <a:defPPr>
      <a:defRPr lang="ar-EG"/>
    </a:defPPr>
    <a:lvl1pPr algn="r" rtl="1" fontAlgn="base">
      <a:spcBef>
        <a:spcPct val="0"/>
      </a:spcBef>
      <a:spcAft>
        <a:spcPct val="0"/>
      </a:spcAft>
      <a:defRPr kern="1200">
        <a:solidFill>
          <a:schemeClr val="tx1"/>
        </a:solidFill>
        <a:latin typeface="Tahoma" pitchFamily="34" charset="0"/>
        <a:ea typeface="+mn-ea"/>
        <a:cs typeface="Arial" pitchFamily="34" charset="0"/>
      </a:defRPr>
    </a:lvl1pPr>
    <a:lvl2pPr marL="457200" algn="r" rtl="1" fontAlgn="base">
      <a:spcBef>
        <a:spcPct val="0"/>
      </a:spcBef>
      <a:spcAft>
        <a:spcPct val="0"/>
      </a:spcAft>
      <a:defRPr kern="1200">
        <a:solidFill>
          <a:schemeClr val="tx1"/>
        </a:solidFill>
        <a:latin typeface="Tahoma" pitchFamily="34" charset="0"/>
        <a:ea typeface="+mn-ea"/>
        <a:cs typeface="Arial" pitchFamily="34" charset="0"/>
      </a:defRPr>
    </a:lvl2pPr>
    <a:lvl3pPr marL="914400" algn="r" rtl="1" fontAlgn="base">
      <a:spcBef>
        <a:spcPct val="0"/>
      </a:spcBef>
      <a:spcAft>
        <a:spcPct val="0"/>
      </a:spcAft>
      <a:defRPr kern="1200">
        <a:solidFill>
          <a:schemeClr val="tx1"/>
        </a:solidFill>
        <a:latin typeface="Tahoma" pitchFamily="34" charset="0"/>
        <a:ea typeface="+mn-ea"/>
        <a:cs typeface="Arial" pitchFamily="34" charset="0"/>
      </a:defRPr>
    </a:lvl3pPr>
    <a:lvl4pPr marL="1371600" algn="r" rtl="1" fontAlgn="base">
      <a:spcBef>
        <a:spcPct val="0"/>
      </a:spcBef>
      <a:spcAft>
        <a:spcPct val="0"/>
      </a:spcAft>
      <a:defRPr kern="1200">
        <a:solidFill>
          <a:schemeClr val="tx1"/>
        </a:solidFill>
        <a:latin typeface="Tahoma" pitchFamily="34" charset="0"/>
        <a:ea typeface="+mn-ea"/>
        <a:cs typeface="Arial" pitchFamily="34" charset="0"/>
      </a:defRPr>
    </a:lvl4pPr>
    <a:lvl5pPr marL="1828800" algn="r" rtl="1" fontAlgn="base">
      <a:spcBef>
        <a:spcPct val="0"/>
      </a:spcBef>
      <a:spcAft>
        <a:spcPct val="0"/>
      </a:spcAft>
      <a:defRPr kern="1200">
        <a:solidFill>
          <a:schemeClr val="tx1"/>
        </a:solidFill>
        <a:latin typeface="Tahoma" pitchFamily="34" charset="0"/>
        <a:ea typeface="+mn-ea"/>
        <a:cs typeface="Arial" pitchFamily="34" charset="0"/>
      </a:defRPr>
    </a:lvl5pPr>
    <a:lvl6pPr marL="2286000" algn="r" defTabSz="914400" rtl="1" eaLnBrk="1" latinLnBrk="0" hangingPunct="1">
      <a:defRPr kern="1200">
        <a:solidFill>
          <a:schemeClr val="tx1"/>
        </a:solidFill>
        <a:latin typeface="Tahoma" pitchFamily="34" charset="0"/>
        <a:ea typeface="+mn-ea"/>
        <a:cs typeface="Arial" pitchFamily="34" charset="0"/>
      </a:defRPr>
    </a:lvl6pPr>
    <a:lvl7pPr marL="2743200" algn="r" defTabSz="914400" rtl="1" eaLnBrk="1" latinLnBrk="0" hangingPunct="1">
      <a:defRPr kern="1200">
        <a:solidFill>
          <a:schemeClr val="tx1"/>
        </a:solidFill>
        <a:latin typeface="Tahoma" pitchFamily="34" charset="0"/>
        <a:ea typeface="+mn-ea"/>
        <a:cs typeface="Arial" pitchFamily="34" charset="0"/>
      </a:defRPr>
    </a:lvl7pPr>
    <a:lvl8pPr marL="3200400" algn="r" defTabSz="914400" rtl="1" eaLnBrk="1" latinLnBrk="0" hangingPunct="1">
      <a:defRPr kern="1200">
        <a:solidFill>
          <a:schemeClr val="tx1"/>
        </a:solidFill>
        <a:latin typeface="Tahoma" pitchFamily="34" charset="0"/>
        <a:ea typeface="+mn-ea"/>
        <a:cs typeface="Arial" pitchFamily="34" charset="0"/>
      </a:defRPr>
    </a:lvl8pPr>
    <a:lvl9pPr marL="3657600" algn="r" defTabSz="914400" rtl="1" eaLnBrk="1" latinLnBrk="0" hangingPunct="1">
      <a:defRPr kern="1200">
        <a:solidFill>
          <a:schemeClr val="tx1"/>
        </a:solidFill>
        <a:latin typeface="Tahoma"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B2B2B2"/>
    <a:srgbClr val="F00E0E"/>
    <a:srgbClr val="F41616"/>
    <a:srgbClr val="000000"/>
    <a:srgbClr val="663300"/>
    <a:srgbClr val="FF0000"/>
    <a:srgbClr val="E87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63" autoAdjust="0"/>
    <p:restoredTop sz="93821" autoAdjust="0"/>
  </p:normalViewPr>
  <p:slideViewPr>
    <p:cSldViewPr>
      <p:cViewPr varScale="1">
        <p:scale>
          <a:sx n="64" d="100"/>
          <a:sy n="64" d="100"/>
        </p:scale>
        <p:origin x="-533"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hdr" sz="quarter"/>
          </p:nvPr>
        </p:nvSpPr>
        <p:spPr bwMode="auto">
          <a:xfrm>
            <a:off x="5181600"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endParaRPr lang="en-US"/>
          </a:p>
        </p:txBody>
      </p:sp>
      <p:sp>
        <p:nvSpPr>
          <p:cNvPr id="180227" name="Rectangle 3"/>
          <p:cNvSpPr>
            <a:spLocks noGrp="1" noChangeArrowheads="1"/>
          </p:cNvSpPr>
          <p:nvPr>
            <p:ph type="dt" idx="1"/>
          </p:nvPr>
        </p:nvSpPr>
        <p:spPr bwMode="auto">
          <a:xfrm>
            <a:off x="1588"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endParaRPr lang="en-US"/>
          </a:p>
        </p:txBody>
      </p:sp>
      <p:sp>
        <p:nvSpPr>
          <p:cNvPr id="180228"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0229" name="Rectangle 5"/>
          <p:cNvSpPr>
            <a:spLocks noGrp="1" noChangeArrowheads="1"/>
          </p:cNvSpPr>
          <p:nvPr>
            <p:ph type="body" sz="quarter" idx="3"/>
          </p:nvPr>
        </p:nvSpPr>
        <p:spPr bwMode="auto">
          <a:xfrm>
            <a:off x="914400" y="3257550"/>
            <a:ext cx="73152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80230" name="Rectangle 6"/>
          <p:cNvSpPr>
            <a:spLocks noGrp="1" noChangeArrowheads="1"/>
          </p:cNvSpPr>
          <p:nvPr>
            <p:ph type="ftr" sz="quarter" idx="4"/>
          </p:nvPr>
        </p:nvSpPr>
        <p:spPr bwMode="auto">
          <a:xfrm>
            <a:off x="5181600" y="6513513"/>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endParaRPr lang="en-US"/>
          </a:p>
        </p:txBody>
      </p:sp>
      <p:sp>
        <p:nvSpPr>
          <p:cNvPr id="180231" name="Rectangle 7"/>
          <p:cNvSpPr>
            <a:spLocks noGrp="1" noChangeArrowheads="1"/>
          </p:cNvSpPr>
          <p:nvPr>
            <p:ph type="sldNum" sz="quarter" idx="5"/>
          </p:nvPr>
        </p:nvSpPr>
        <p:spPr bwMode="auto">
          <a:xfrm>
            <a:off x="1588" y="6513513"/>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fld id="{512E403C-E95F-4C09-B5E1-7464F8A42F94}" type="slidenum">
              <a:rPr lang="ar-EG"/>
              <a:pPr/>
              <a:t>‹#›</a:t>
            </a:fld>
            <a:endParaRPr lang="en-US"/>
          </a:p>
        </p:txBody>
      </p:sp>
    </p:spTree>
    <p:extLst>
      <p:ext uri="{BB962C8B-B14F-4D97-AF65-F5344CB8AC3E}">
        <p14:creationId xmlns:p14="http://schemas.microsoft.com/office/powerpoint/2010/main" val="436164654"/>
      </p:ext>
    </p:extLst>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Arial" pitchFamily="34" charset="0"/>
        <a:ea typeface="+mn-ea"/>
        <a:cs typeface="Arial" pitchFamily="34" charset="0"/>
      </a:defRPr>
    </a:lvl1pPr>
    <a:lvl2pPr marL="457200" algn="r" rtl="1" fontAlgn="base">
      <a:spcBef>
        <a:spcPct val="30000"/>
      </a:spcBef>
      <a:spcAft>
        <a:spcPct val="0"/>
      </a:spcAft>
      <a:defRPr sz="1200" kern="1200">
        <a:solidFill>
          <a:schemeClr val="tx1"/>
        </a:solidFill>
        <a:latin typeface="Arial" pitchFamily="34" charset="0"/>
        <a:ea typeface="+mn-ea"/>
        <a:cs typeface="Arial" pitchFamily="34" charset="0"/>
      </a:defRPr>
    </a:lvl2pPr>
    <a:lvl3pPr marL="914400" algn="r" rtl="1" fontAlgn="base">
      <a:spcBef>
        <a:spcPct val="30000"/>
      </a:spcBef>
      <a:spcAft>
        <a:spcPct val="0"/>
      </a:spcAft>
      <a:defRPr sz="1200" kern="1200">
        <a:solidFill>
          <a:schemeClr val="tx1"/>
        </a:solidFill>
        <a:latin typeface="Arial" pitchFamily="34" charset="0"/>
        <a:ea typeface="+mn-ea"/>
        <a:cs typeface="Arial" pitchFamily="34" charset="0"/>
      </a:defRPr>
    </a:lvl3pPr>
    <a:lvl4pPr marL="1371600" algn="r" rtl="1" fontAlgn="base">
      <a:spcBef>
        <a:spcPct val="30000"/>
      </a:spcBef>
      <a:spcAft>
        <a:spcPct val="0"/>
      </a:spcAft>
      <a:defRPr sz="1200" kern="1200">
        <a:solidFill>
          <a:schemeClr val="tx1"/>
        </a:solidFill>
        <a:latin typeface="Arial" pitchFamily="34" charset="0"/>
        <a:ea typeface="+mn-ea"/>
        <a:cs typeface="Arial" pitchFamily="34" charset="0"/>
      </a:defRPr>
    </a:lvl4pPr>
    <a:lvl5pPr marL="1828800" algn="r" rtl="1" fontAlgn="base">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9CB187-8CE3-4BDB-AB29-77B61FFBD4EE}" type="slidenum">
              <a:rPr lang="ar-EG"/>
              <a:pPr/>
              <a:t>7</a:t>
            </a:fld>
            <a:endParaRPr lang="en-US"/>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r>
              <a:rPr lang="ar-EG"/>
              <a:t>	باباباباب</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9D4D71-B533-41DC-A40A-866EA79A4C35}" type="slidenum">
              <a:rPr lang="en-US" smtClean="0"/>
              <a:pPr/>
              <a:t>12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9D4D71-B533-41DC-A40A-866EA79A4C35}"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1554"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pPr lvl="0"/>
            <a:r>
              <a:rPr lang="ar-EG" noProof="0" smtClean="0"/>
              <a:t>انقر لتحرير نمط العنوان الرئيسي</a:t>
            </a:r>
          </a:p>
        </p:txBody>
      </p:sp>
      <p:sp>
        <p:nvSpPr>
          <p:cNvPr id="151555"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ar-EG" noProof="0" smtClean="0"/>
              <a:t>انقر لتحرير نمط العنوان الثانوي الرئيسي</a:t>
            </a:r>
          </a:p>
        </p:txBody>
      </p:sp>
      <p:sp>
        <p:nvSpPr>
          <p:cNvPr id="151556"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51557" name="Rectangle 5"/>
          <p:cNvSpPr>
            <a:spLocks noGrp="1" noChangeArrowheads="1"/>
          </p:cNvSpPr>
          <p:nvPr>
            <p:ph type="ftr" sz="quarter" idx="3"/>
          </p:nvPr>
        </p:nvSpPr>
        <p:spPr/>
        <p:txBody>
          <a:bodyPr/>
          <a:lstStyle>
            <a:lvl1pPr>
              <a:defRPr/>
            </a:lvl1pPr>
          </a:lstStyle>
          <a:p>
            <a:endParaRPr lang="en-US"/>
          </a:p>
        </p:txBody>
      </p:sp>
      <p:sp>
        <p:nvSpPr>
          <p:cNvPr id="151558" name="Rectangle 6"/>
          <p:cNvSpPr>
            <a:spLocks noGrp="1" noChangeArrowheads="1"/>
          </p:cNvSpPr>
          <p:nvPr>
            <p:ph type="sldNum" sz="quarter" idx="4"/>
          </p:nvPr>
        </p:nvSpPr>
        <p:spPr/>
        <p:txBody>
          <a:bodyPr/>
          <a:lstStyle>
            <a:lvl1pPr>
              <a:defRPr/>
            </a:lvl1pPr>
          </a:lstStyle>
          <a:p>
            <a:fld id="{844AA298-5FA5-4285-9BDD-F061BD5990C8}" type="slidenum">
              <a:rPr lang="ar-EG"/>
              <a:pPr/>
              <a:t>‹#›</a:t>
            </a:fld>
            <a:endParaRPr lang="en-US"/>
          </a:p>
        </p:txBody>
      </p:sp>
      <p:sp>
        <p:nvSpPr>
          <p:cNvPr id="151559" name="Rectangle 7"/>
          <p:cNvSpPr>
            <a:spLocks noGrp="1" noChangeArrowheads="1"/>
          </p:cNvSpPr>
          <p:nvPr>
            <p:ph type="dt" sz="quarter" idx="2"/>
          </p:nvPr>
        </p:nvSpPr>
        <p:spPr/>
        <p:txBody>
          <a:bodyPr/>
          <a:lstStyle>
            <a:lvl1pPr>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8592417-58FC-410C-8AC8-A42F13723762}" type="slidenum">
              <a:rPr lang="ar-EG"/>
              <a:pPr/>
              <a:t>‹#›</a:t>
            </a:fld>
            <a:endParaRPr lang="en-US"/>
          </a:p>
        </p:txBody>
      </p:sp>
    </p:spTree>
    <p:extLst>
      <p:ext uri="{BB962C8B-B14F-4D97-AF65-F5344CB8AC3E}">
        <p14:creationId xmlns:p14="http://schemas.microsoft.com/office/powerpoint/2010/main" val="67333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AB5F6B-EA61-4032-B3F3-979AEDC7FC09}" type="slidenum">
              <a:rPr lang="ar-EG"/>
              <a:pPr/>
              <a:t>‹#›</a:t>
            </a:fld>
            <a:endParaRPr lang="en-US"/>
          </a:p>
        </p:txBody>
      </p:sp>
    </p:spTree>
    <p:extLst>
      <p:ext uri="{BB962C8B-B14F-4D97-AF65-F5344CB8AC3E}">
        <p14:creationId xmlns:p14="http://schemas.microsoft.com/office/powerpoint/2010/main" val="3286128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D665BB1-F529-46CF-BA7F-E53EB661222F}" type="slidenum">
              <a:rPr lang="ar-EG"/>
              <a:pPr/>
              <a:t>‹#›</a:t>
            </a:fld>
            <a:endParaRPr lang="en-US"/>
          </a:p>
        </p:txBody>
      </p:sp>
    </p:spTree>
    <p:extLst>
      <p:ext uri="{BB962C8B-B14F-4D97-AF65-F5344CB8AC3E}">
        <p14:creationId xmlns:p14="http://schemas.microsoft.com/office/powerpoint/2010/main" val="553062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C6D3746-8BB7-4F1E-8253-56DB277AB7C9}" type="slidenum">
              <a:rPr lang="ar-EG"/>
              <a:pPr/>
              <a:t>‹#›</a:t>
            </a:fld>
            <a:endParaRPr lang="en-US"/>
          </a:p>
        </p:txBody>
      </p:sp>
    </p:spTree>
    <p:extLst>
      <p:ext uri="{BB962C8B-B14F-4D97-AF65-F5344CB8AC3E}">
        <p14:creationId xmlns:p14="http://schemas.microsoft.com/office/powerpoint/2010/main" val="587669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4FF7A08-C29D-457A-94CC-D4CB7D971DE7}" type="slidenum">
              <a:rPr lang="ar-EG"/>
              <a:pPr/>
              <a:t>‹#›</a:t>
            </a:fld>
            <a:endParaRPr lang="en-US"/>
          </a:p>
        </p:txBody>
      </p:sp>
    </p:spTree>
    <p:extLst>
      <p:ext uri="{BB962C8B-B14F-4D97-AF65-F5344CB8AC3E}">
        <p14:creationId xmlns:p14="http://schemas.microsoft.com/office/powerpoint/2010/main" val="3139407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2097FF7-D03C-4A95-8CA9-830248140539}" type="slidenum">
              <a:rPr lang="ar-EG"/>
              <a:pPr/>
              <a:t>‹#›</a:t>
            </a:fld>
            <a:endParaRPr lang="en-US"/>
          </a:p>
        </p:txBody>
      </p:sp>
    </p:spTree>
    <p:extLst>
      <p:ext uri="{BB962C8B-B14F-4D97-AF65-F5344CB8AC3E}">
        <p14:creationId xmlns:p14="http://schemas.microsoft.com/office/powerpoint/2010/main" val="2810100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DA478AF-65AA-459A-A527-7C096BF2664F}" type="slidenum">
              <a:rPr lang="ar-EG"/>
              <a:pPr/>
              <a:t>‹#›</a:t>
            </a:fld>
            <a:endParaRPr lang="en-US"/>
          </a:p>
        </p:txBody>
      </p:sp>
    </p:spTree>
    <p:extLst>
      <p:ext uri="{BB962C8B-B14F-4D97-AF65-F5344CB8AC3E}">
        <p14:creationId xmlns:p14="http://schemas.microsoft.com/office/powerpoint/2010/main" val="2226761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D7A2439-9156-482C-91E1-CA3B7D733BF6}" type="slidenum">
              <a:rPr lang="ar-EG"/>
              <a:pPr/>
              <a:t>‹#›</a:t>
            </a:fld>
            <a:endParaRPr lang="en-US"/>
          </a:p>
        </p:txBody>
      </p:sp>
    </p:spTree>
    <p:extLst>
      <p:ext uri="{BB962C8B-B14F-4D97-AF65-F5344CB8AC3E}">
        <p14:creationId xmlns:p14="http://schemas.microsoft.com/office/powerpoint/2010/main" val="531478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A3E391A-9DDF-48F6-8C5E-4110DC4FFFAE}" type="slidenum">
              <a:rPr lang="ar-EG"/>
              <a:pPr/>
              <a:t>‹#›</a:t>
            </a:fld>
            <a:endParaRPr lang="en-US"/>
          </a:p>
        </p:txBody>
      </p:sp>
    </p:spTree>
    <p:extLst>
      <p:ext uri="{BB962C8B-B14F-4D97-AF65-F5344CB8AC3E}">
        <p14:creationId xmlns:p14="http://schemas.microsoft.com/office/powerpoint/2010/main" val="3360255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DACBFC6-9329-4E9B-9F67-0B052DB64B00}" type="slidenum">
              <a:rPr lang="ar-EG"/>
              <a:pPr/>
              <a:t>‹#›</a:t>
            </a:fld>
            <a:endParaRPr lang="en-US"/>
          </a:p>
        </p:txBody>
      </p:sp>
    </p:spTree>
    <p:extLst>
      <p:ext uri="{BB962C8B-B14F-4D97-AF65-F5344CB8AC3E}">
        <p14:creationId xmlns:p14="http://schemas.microsoft.com/office/powerpoint/2010/main" val="3456645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457200" y="292100"/>
            <a:ext cx="82296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EG" smtClean="0"/>
              <a:t>انقر لتحرير نمط العنوان الرئيسي</a:t>
            </a:r>
          </a:p>
        </p:txBody>
      </p:sp>
      <p:sp>
        <p:nvSpPr>
          <p:cNvPr id="150531" name="Rectangle 3"/>
          <p:cNvSpPr>
            <a:spLocks noGrp="1" noChangeArrowheads="1"/>
          </p:cNvSpPr>
          <p:nvPr>
            <p:ph type="body" idx="1"/>
          </p:nvPr>
        </p:nvSpPr>
        <p:spPr bwMode="auto">
          <a:xfrm>
            <a:off x="457200" y="1905000"/>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EG" smtClean="0"/>
              <a:t>انقر لتحرير أنماط النص الرئيسي</a:t>
            </a:r>
          </a:p>
          <a:p>
            <a:pPr lvl="1"/>
            <a:r>
              <a:rPr lang="ar-EG" smtClean="0"/>
              <a:t>المستوى الثاني</a:t>
            </a:r>
          </a:p>
          <a:p>
            <a:pPr lvl="2"/>
            <a:r>
              <a:rPr lang="ar-EG" smtClean="0"/>
              <a:t>المستوى الثالث</a:t>
            </a:r>
          </a:p>
          <a:p>
            <a:pPr lvl="3"/>
            <a:r>
              <a:rPr lang="ar-EG" smtClean="0"/>
              <a:t>المستوى الرابع</a:t>
            </a:r>
          </a:p>
          <a:p>
            <a:pPr lvl="4"/>
            <a:r>
              <a:rPr lang="ar-EG" smtClean="0"/>
              <a:t>المستوى الخامس</a:t>
            </a:r>
          </a:p>
        </p:txBody>
      </p:sp>
      <p:sp>
        <p:nvSpPr>
          <p:cNvPr id="15053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a:defRPr sz="1400">
                <a:effectLst>
                  <a:outerShdw blurRad="38100" dist="38100" dir="2700000" algn="tl">
                    <a:srgbClr val="000000"/>
                  </a:outerShdw>
                </a:effectLst>
                <a:latin typeface="Arial" pitchFamily="34" charset="0"/>
              </a:defRPr>
            </a:lvl1pPr>
          </a:lstStyle>
          <a:p>
            <a:endParaRPr lang="en-US"/>
          </a:p>
        </p:txBody>
      </p:sp>
      <p:sp>
        <p:nvSpPr>
          <p:cNvPr id="15053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a:defRPr sz="1400">
                <a:effectLst>
                  <a:outerShdw blurRad="38100" dist="38100" dir="2700000" algn="tl">
                    <a:srgbClr val="000000"/>
                  </a:outerShdw>
                </a:effectLst>
                <a:latin typeface="Arial" pitchFamily="34" charset="0"/>
              </a:defRPr>
            </a:lvl1pPr>
          </a:lstStyle>
          <a:p>
            <a:endParaRPr lang="en-US"/>
          </a:p>
        </p:txBody>
      </p:sp>
      <p:sp>
        <p:nvSpPr>
          <p:cNvPr id="15053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0">
              <a:defRPr sz="1400">
                <a:effectLst>
                  <a:outerShdw blurRad="38100" dist="38100" dir="2700000" algn="tl">
                    <a:srgbClr val="000000"/>
                  </a:outerShdw>
                </a:effectLst>
                <a:latin typeface="Arial" pitchFamily="34" charset="0"/>
              </a:defRPr>
            </a:lvl1pPr>
          </a:lstStyle>
          <a:p>
            <a:fld id="{02B65806-15BD-4A25-9AE5-14FE88372B2E}" type="slidenum">
              <a:rPr lang="ar-EG"/>
              <a:pPr/>
              <a:t>‹#›</a:t>
            </a:fld>
            <a:endParaRPr lang="en-US"/>
          </a:p>
        </p:txBody>
      </p:sp>
    </p:spTree>
  </p:cSld>
  <p:clrMap bg1="dk2" tx1="lt1" bg2="dk1" tx2="lt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rtl="1"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2pPr>
      <a:lvl3pPr algn="l"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3pPr>
      <a:lvl4pPr algn="l"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4pPr>
      <a:lvl5pPr algn="l"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5pPr>
      <a:lvl6pPr marL="457200" algn="l"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6pPr>
      <a:lvl7pPr marL="914400" algn="l"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7pPr>
      <a:lvl8pPr marL="1371600" algn="l"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8pPr>
      <a:lvl9pPr marL="1828800" algn="l"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9pPr>
    </p:titleStyle>
    <p:bodyStyle>
      <a:lvl1pPr marL="342900" indent="-342900" algn="r" rtl="1" fontAlgn="base">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r" rtl="1" fontAlgn="base">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r" rtl="1" fontAlgn="base">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r" rtl="1" fontAlgn="base">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r" rtl="1"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r" rtl="1"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r" rtl="1"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r" rtl="1"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r" rtl="1"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audio" Target="../media/audio3.wav"/><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audio" Target="../media/audio13.wav"/><Relationship Id="rId3" Type="http://schemas.openxmlformats.org/officeDocument/2006/relationships/audio" Target="../media/audio5.wav"/><Relationship Id="rId7" Type="http://schemas.openxmlformats.org/officeDocument/2006/relationships/audio" Target="../media/audio9.wav"/><Relationship Id="rId12" Type="http://schemas.openxmlformats.org/officeDocument/2006/relationships/audio" Target="../media/audio12.wav"/><Relationship Id="rId17" Type="http://schemas.openxmlformats.org/officeDocument/2006/relationships/image" Target="../media/image11.jpeg"/><Relationship Id="rId2" Type="http://schemas.openxmlformats.org/officeDocument/2006/relationships/audio" Target="../media/audio4.wav"/><Relationship Id="rId16"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audio" Target="../media/audio8.wav"/><Relationship Id="rId11" Type="http://schemas.openxmlformats.org/officeDocument/2006/relationships/audio" Target="../media/audio11.wav"/><Relationship Id="rId5" Type="http://schemas.openxmlformats.org/officeDocument/2006/relationships/audio" Target="../media/audio7.wav"/><Relationship Id="rId15" Type="http://schemas.openxmlformats.org/officeDocument/2006/relationships/image" Target="../media/image9.jpeg"/><Relationship Id="rId10" Type="http://schemas.openxmlformats.org/officeDocument/2006/relationships/audio" Target="../media/audio1.wav"/><Relationship Id="rId4" Type="http://schemas.openxmlformats.org/officeDocument/2006/relationships/audio" Target="../media/audio6.wav"/><Relationship Id="rId9" Type="http://schemas.openxmlformats.org/officeDocument/2006/relationships/audio" Target="../media/audio10.wav"/><Relationship Id="rId14" Type="http://schemas.openxmlformats.org/officeDocument/2006/relationships/audio" Target="../media/audio14.wav"/></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audio" Target="../media/audio4.wav"/><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4.wav"/><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audio" Target="../media/audio8.wav"/><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audio" Target="../media/audio14.wav"/></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4.wav"/><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audio" Target="../media/audio13.wav"/><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audio" Target="../media/audio9.wav"/></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836713"/>
            <a:ext cx="7772400" cy="2592288"/>
          </a:xfrm>
        </p:spPr>
        <p:txBody>
          <a:bodyPr/>
          <a:lstStyle/>
          <a:p>
            <a:r>
              <a:rPr lang="en-US" sz="6000" baseline="-25000" dirty="0" smtClean="0">
                <a:solidFill>
                  <a:schemeClr val="tx1"/>
                </a:solidFill>
                <a:effectLst/>
                <a:latin typeface="Segoe Print" pitchFamily="2" charset="0"/>
              </a:rPr>
              <a:t>Sports</a:t>
            </a:r>
            <a:r>
              <a:rPr lang="en-US" sz="6000" dirty="0" smtClean="0">
                <a:solidFill>
                  <a:schemeClr val="tx1"/>
                </a:solidFill>
                <a:effectLst/>
                <a:latin typeface="Segoe Print" pitchFamily="2" charset="0"/>
              </a:rPr>
              <a:t> Injuries Index</a:t>
            </a:r>
            <a:r>
              <a:rPr lang="en-US" sz="7200" baseline="-25000" dirty="0" smtClean="0">
                <a:solidFill>
                  <a:schemeClr val="tx1"/>
                </a:solidFill>
                <a:effectLst/>
                <a:latin typeface="Stencil" pitchFamily="82" charset="0"/>
              </a:rPr>
              <a:t/>
            </a:r>
            <a:br>
              <a:rPr lang="en-US" sz="7200" baseline="-25000" dirty="0" smtClean="0">
                <a:solidFill>
                  <a:schemeClr val="tx1"/>
                </a:solidFill>
                <a:effectLst/>
                <a:latin typeface="Stencil" pitchFamily="82" charset="0"/>
              </a:rPr>
            </a:br>
            <a:endParaRPr lang="en-US" sz="4000" dirty="0"/>
          </a:p>
        </p:txBody>
      </p:sp>
      <p:sp>
        <p:nvSpPr>
          <p:cNvPr id="2056" name="Rectangle 8"/>
          <p:cNvSpPr>
            <a:spLocks noGrp="1" noChangeArrowheads="1"/>
          </p:cNvSpPr>
          <p:nvPr>
            <p:ph type="subTitle" idx="1"/>
          </p:nvPr>
        </p:nvSpPr>
        <p:spPr>
          <a:xfrm>
            <a:off x="611560" y="2564904"/>
            <a:ext cx="8136903" cy="4032448"/>
          </a:xfrm>
        </p:spPr>
        <p:txBody>
          <a:bodyPr/>
          <a:lstStyle/>
          <a:p>
            <a:r>
              <a:rPr lang="ar-EG" sz="6000" b="1" baseline="-25000" dirty="0" smtClean="0">
                <a:solidFill>
                  <a:srgbClr val="FF0000"/>
                </a:solidFill>
                <a:effectLst/>
                <a:latin typeface="Stencil" pitchFamily="82" charset="0"/>
              </a:rPr>
              <a:t>مصطلحات</a:t>
            </a:r>
            <a:r>
              <a:rPr lang="ar-EG" sz="6000" b="1" dirty="0" smtClean="0">
                <a:solidFill>
                  <a:srgbClr val="FF0000"/>
                </a:solidFill>
                <a:effectLst/>
                <a:latin typeface="Stencil" pitchFamily="82" charset="0"/>
              </a:rPr>
              <a:t> الإصابات الرياضية</a:t>
            </a:r>
          </a:p>
          <a:p>
            <a:r>
              <a:rPr lang="ar-EG" sz="3600" b="1" baseline="-25000" dirty="0" smtClean="0">
                <a:solidFill>
                  <a:srgbClr val="FF0000"/>
                </a:solidFill>
                <a:effectLst/>
                <a:latin typeface="Stencil" pitchFamily="82" charset="0"/>
              </a:rPr>
              <a:t>إعداد</a:t>
            </a:r>
          </a:p>
          <a:p>
            <a:r>
              <a:rPr lang="ar-EG" sz="3600" b="1" baseline="-25000" dirty="0" smtClean="0">
                <a:solidFill>
                  <a:srgbClr val="FF0000"/>
                </a:solidFill>
                <a:effectLst/>
                <a:latin typeface="Stencil" pitchFamily="82" charset="0"/>
              </a:rPr>
              <a:t>د/سهام</a:t>
            </a:r>
            <a:r>
              <a:rPr lang="ar-EG" sz="3600" b="1" dirty="0" smtClean="0">
                <a:solidFill>
                  <a:srgbClr val="FF0000"/>
                </a:solidFill>
                <a:effectLst/>
                <a:latin typeface="Stencil" pitchFamily="82" charset="0"/>
              </a:rPr>
              <a:t> الغمرى</a:t>
            </a:r>
          </a:p>
          <a:p>
            <a:r>
              <a:rPr lang="ar-EG" sz="3600" b="1" baseline="-25000" smtClean="0">
                <a:solidFill>
                  <a:srgbClr val="FF0000"/>
                </a:solidFill>
                <a:effectLst/>
                <a:latin typeface="Stencil" pitchFamily="82" charset="0"/>
              </a:rPr>
              <a:t>أستاذ </a:t>
            </a:r>
            <a:r>
              <a:rPr lang="ar-EG" sz="3600" b="1" baseline="-25000" smtClean="0">
                <a:solidFill>
                  <a:srgbClr val="FF0000"/>
                </a:solidFill>
                <a:effectLst/>
                <a:latin typeface="Stencil" pitchFamily="82" charset="0"/>
              </a:rPr>
              <a:t>الإصابات </a:t>
            </a:r>
            <a:r>
              <a:rPr lang="ar-EG" sz="3600" b="1" baseline="-25000" dirty="0" smtClean="0">
                <a:solidFill>
                  <a:srgbClr val="FF0000"/>
                </a:solidFill>
                <a:effectLst/>
                <a:latin typeface="Stencil" pitchFamily="82" charset="0"/>
              </a:rPr>
              <a:t>الرياضية والتأهيل البدنى</a:t>
            </a:r>
          </a:p>
          <a:p>
            <a:r>
              <a:rPr lang="ar-EG" sz="3600" b="1" baseline="-25000" dirty="0" smtClean="0">
                <a:solidFill>
                  <a:srgbClr val="FF0000"/>
                </a:solidFill>
                <a:effectLst/>
                <a:latin typeface="Stencil" pitchFamily="82" charset="0"/>
              </a:rPr>
              <a:t>قسم علوم الصحة الرياضية- كلية التربية الرياضية</a:t>
            </a:r>
            <a:r>
              <a:rPr lang="ar-EG" sz="3600" b="1" dirty="0" smtClean="0">
                <a:solidFill>
                  <a:srgbClr val="FF0000"/>
                </a:solidFill>
                <a:effectLst/>
                <a:latin typeface="Stencil" pitchFamily="82" charset="0"/>
              </a:rPr>
              <a:t> للبنين</a:t>
            </a:r>
          </a:p>
          <a:p>
            <a:r>
              <a:rPr lang="ar-EG" sz="3600" b="1" baseline="-25000" dirty="0" smtClean="0">
                <a:solidFill>
                  <a:srgbClr val="FF0000"/>
                </a:solidFill>
                <a:effectLst/>
                <a:latin typeface="Stencil" pitchFamily="82" charset="0"/>
              </a:rPr>
              <a:t>جامعة</a:t>
            </a:r>
            <a:r>
              <a:rPr lang="ar-EG" sz="3600" b="1" dirty="0" smtClean="0">
                <a:solidFill>
                  <a:srgbClr val="FF0000"/>
                </a:solidFill>
                <a:effectLst/>
                <a:latin typeface="Stencil" pitchFamily="82" charset="0"/>
              </a:rPr>
              <a:t> حلوان</a:t>
            </a:r>
            <a:endParaRPr lang="en-US" sz="3600" b="1" baseline="-25000" dirty="0">
              <a:solidFill>
                <a:srgbClr val="FF0000"/>
              </a:solidFill>
              <a:effectLst/>
              <a:latin typeface="Stencil" pitchFamily="8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withEffect">
                                  <p:stCondLst>
                                    <p:cond delay="0"/>
                                  </p:stCondLst>
                                  <p:iterate type="wd">
                                    <p:tmPct val="10000"/>
                                  </p:iterate>
                                  <p:childTnLst>
                                    <p:set>
                                      <p:cBhvr>
                                        <p:cTn id="6" dur="1" fill="hold">
                                          <p:stCondLst>
                                            <p:cond delay="0"/>
                                          </p:stCondLst>
                                        </p:cTn>
                                        <p:tgtEl>
                                          <p:spTgt spid="2050"/>
                                        </p:tgtEl>
                                        <p:attrNameLst>
                                          <p:attrName>style.visibility</p:attrName>
                                        </p:attrNameLst>
                                      </p:cBhvr>
                                      <p:to>
                                        <p:strVal val="visible"/>
                                      </p:to>
                                    </p:set>
                                    <p:animEffect transition="in" filter="randombar(horizontal)">
                                      <p:cBhvr>
                                        <p:cTn id="7" dur="2000">
                                          <p:stCondLst>
                                            <p:cond delay="0"/>
                                          </p:stCondLst>
                                        </p:cTn>
                                        <p:tgtEl>
                                          <p:spTgt spid="2050"/>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8" fill="hold" nodeType="afterGroup">
                            <p:stCondLst>
                              <p:cond delay="2400"/>
                            </p:stCondLst>
                            <p:childTnLst>
                              <p:par>
                                <p:cTn id="9" presetID="14" presetClass="entr" presetSubtype="10" fill="hold" grpId="0" nodeType="afterEffect">
                                  <p:stCondLst>
                                    <p:cond delay="0"/>
                                  </p:stCondLst>
                                  <p:iterate type="wd">
                                    <p:tmPct val="5000"/>
                                  </p:iterate>
                                  <p:childTnLst>
                                    <p:set>
                                      <p:cBhvr>
                                        <p:cTn id="10" dur="1" fill="hold">
                                          <p:stCondLst>
                                            <p:cond delay="0"/>
                                          </p:stCondLst>
                                        </p:cTn>
                                        <p:tgtEl>
                                          <p:spTgt spid="2056">
                                            <p:txEl>
                                              <p:pRg st="0" end="0"/>
                                            </p:txEl>
                                          </p:spTgt>
                                        </p:tgtEl>
                                        <p:attrNameLst>
                                          <p:attrName>style.visibility</p:attrName>
                                        </p:attrNameLst>
                                      </p:cBhvr>
                                      <p:to>
                                        <p:strVal val="visible"/>
                                      </p:to>
                                    </p:set>
                                    <p:animEffect transition="in" filter="randombar(horizontal)">
                                      <p:cBhvr>
                                        <p:cTn id="11" dur="2000">
                                          <p:stCondLst>
                                            <p:cond delay="0"/>
                                          </p:stCondLst>
                                        </p:cTn>
                                        <p:tgtEl>
                                          <p:spTgt spid="2056">
                                            <p:txEl>
                                              <p:pRg st="0" end="0"/>
                                            </p:txEl>
                                          </p:spTgt>
                                        </p:tgtEl>
                                      </p:cBhvr>
                                    </p:animEffect>
                                  </p:childTnLst>
                                  <p:subTnLst>
                                    <p:audio>
                                      <p:cMediaNode>
                                        <p:cTn display="0" masterRel="sameClick">
                                          <p:stCondLst>
                                            <p:cond evt="begin" delay="0">
                                              <p:tn val="9"/>
                                            </p:cond>
                                          </p:stCondLst>
                                          <p:endCondLst>
                                            <p:cond evt="onStopAudio" delay="0">
                                              <p:tgtEl>
                                                <p:sldTgt/>
                                              </p:tgtEl>
                                            </p:cond>
                                          </p:endCondLst>
                                        </p:cTn>
                                        <p:tgtEl>
                                          <p:sndTgt r:embed="rId3" name="explode.wav"/>
                                        </p:tgtEl>
                                      </p:cMediaNode>
                                    </p:audio>
                                  </p:sub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iterate type="wd">
                                    <p:tmPct val="5000"/>
                                  </p:iterate>
                                  <p:childTnLst>
                                    <p:set>
                                      <p:cBhvr>
                                        <p:cTn id="15" dur="1" fill="hold">
                                          <p:stCondLst>
                                            <p:cond delay="0"/>
                                          </p:stCondLst>
                                        </p:cTn>
                                        <p:tgtEl>
                                          <p:spTgt spid="2056">
                                            <p:txEl>
                                              <p:pRg st="1" end="1"/>
                                            </p:txEl>
                                          </p:spTgt>
                                        </p:tgtEl>
                                        <p:attrNameLst>
                                          <p:attrName>style.visibility</p:attrName>
                                        </p:attrNameLst>
                                      </p:cBhvr>
                                      <p:to>
                                        <p:strVal val="visible"/>
                                      </p:to>
                                    </p:set>
                                    <p:animEffect transition="in" filter="randombar(horizontal)">
                                      <p:cBhvr>
                                        <p:cTn id="16" dur="2000">
                                          <p:stCondLst>
                                            <p:cond delay="0"/>
                                          </p:stCondLst>
                                        </p:cTn>
                                        <p:tgtEl>
                                          <p:spTgt spid="2056">
                                            <p:txEl>
                                              <p:pRg st="1" end="1"/>
                                            </p:txEl>
                                          </p:spTgt>
                                        </p:tgtEl>
                                      </p:cBhvr>
                                    </p:animEffect>
                                  </p:childTnLst>
                                  <p:subTnLst>
                                    <p:audio>
                                      <p:cMediaNode>
                                        <p:cTn display="0" masterRel="sameClick">
                                          <p:stCondLst>
                                            <p:cond evt="begin" delay="0">
                                              <p:tn val="14"/>
                                            </p:cond>
                                          </p:stCondLst>
                                          <p:endCondLst>
                                            <p:cond evt="onStopAudio" delay="0">
                                              <p:tgtEl>
                                                <p:sldTgt/>
                                              </p:tgtEl>
                                            </p:cond>
                                          </p:endCondLst>
                                        </p:cTn>
                                        <p:tgtEl>
                                          <p:sndTgt r:embed="rId3" name="explode.wav"/>
                                        </p:tgtEl>
                                      </p:cMediaNode>
                                    </p:audio>
                                  </p:sub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iterate type="wd">
                                    <p:tmPct val="5000"/>
                                  </p:iterate>
                                  <p:childTnLst>
                                    <p:set>
                                      <p:cBhvr>
                                        <p:cTn id="20" dur="1" fill="hold">
                                          <p:stCondLst>
                                            <p:cond delay="0"/>
                                          </p:stCondLst>
                                        </p:cTn>
                                        <p:tgtEl>
                                          <p:spTgt spid="2056">
                                            <p:txEl>
                                              <p:pRg st="2" end="2"/>
                                            </p:txEl>
                                          </p:spTgt>
                                        </p:tgtEl>
                                        <p:attrNameLst>
                                          <p:attrName>style.visibility</p:attrName>
                                        </p:attrNameLst>
                                      </p:cBhvr>
                                      <p:to>
                                        <p:strVal val="visible"/>
                                      </p:to>
                                    </p:set>
                                    <p:animEffect transition="in" filter="randombar(horizontal)">
                                      <p:cBhvr>
                                        <p:cTn id="21" dur="2000">
                                          <p:stCondLst>
                                            <p:cond delay="0"/>
                                          </p:stCondLst>
                                        </p:cTn>
                                        <p:tgtEl>
                                          <p:spTgt spid="2056">
                                            <p:txEl>
                                              <p:pRg st="2" end="2"/>
                                            </p:txEl>
                                          </p:spTgt>
                                        </p:tgtEl>
                                      </p:cBhvr>
                                    </p:animEffect>
                                  </p:childTnLst>
                                  <p:subTnLst>
                                    <p:audio>
                                      <p:cMediaNode>
                                        <p:cTn display="0" masterRel="sameClick">
                                          <p:stCondLst>
                                            <p:cond evt="begin" delay="0">
                                              <p:tn val="19"/>
                                            </p:cond>
                                          </p:stCondLst>
                                          <p:endCondLst>
                                            <p:cond evt="onStopAudio" delay="0">
                                              <p:tgtEl>
                                                <p:sldTgt/>
                                              </p:tgtEl>
                                            </p:cond>
                                          </p:endCondLst>
                                        </p:cTn>
                                        <p:tgtEl>
                                          <p:sndTgt r:embed="rId3" name="explode.wav"/>
                                        </p:tgtEl>
                                      </p:cMediaNode>
                                    </p:audio>
                                  </p:sub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iterate type="wd">
                                    <p:tmPct val="5000"/>
                                  </p:iterate>
                                  <p:childTnLst>
                                    <p:set>
                                      <p:cBhvr>
                                        <p:cTn id="25" dur="1" fill="hold">
                                          <p:stCondLst>
                                            <p:cond delay="0"/>
                                          </p:stCondLst>
                                        </p:cTn>
                                        <p:tgtEl>
                                          <p:spTgt spid="2056">
                                            <p:txEl>
                                              <p:pRg st="3" end="3"/>
                                            </p:txEl>
                                          </p:spTgt>
                                        </p:tgtEl>
                                        <p:attrNameLst>
                                          <p:attrName>style.visibility</p:attrName>
                                        </p:attrNameLst>
                                      </p:cBhvr>
                                      <p:to>
                                        <p:strVal val="visible"/>
                                      </p:to>
                                    </p:set>
                                    <p:animEffect transition="in" filter="randombar(horizontal)">
                                      <p:cBhvr>
                                        <p:cTn id="26" dur="2000">
                                          <p:stCondLst>
                                            <p:cond delay="0"/>
                                          </p:stCondLst>
                                        </p:cTn>
                                        <p:tgtEl>
                                          <p:spTgt spid="2056">
                                            <p:txEl>
                                              <p:pRg st="3" end="3"/>
                                            </p:txEl>
                                          </p:spTgt>
                                        </p:tgtEl>
                                      </p:cBhvr>
                                    </p:animEffect>
                                  </p:childTnLst>
                                  <p:subTnLst>
                                    <p:audio>
                                      <p:cMediaNode>
                                        <p:cTn display="0" masterRel="sameClick">
                                          <p:stCondLst>
                                            <p:cond evt="begin" delay="0">
                                              <p:tn val="24"/>
                                            </p:cond>
                                          </p:stCondLst>
                                          <p:endCondLst>
                                            <p:cond evt="onStopAudio" delay="0">
                                              <p:tgtEl>
                                                <p:sldTgt/>
                                              </p:tgtEl>
                                            </p:cond>
                                          </p:endCondLst>
                                        </p:cTn>
                                        <p:tgtEl>
                                          <p:sndTgt r:embed="rId3" name="explode.wav"/>
                                        </p:tgtEl>
                                      </p:cMediaNode>
                                    </p:audio>
                                  </p:sub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iterate type="wd">
                                    <p:tmPct val="5000"/>
                                  </p:iterate>
                                  <p:childTnLst>
                                    <p:set>
                                      <p:cBhvr>
                                        <p:cTn id="30" dur="1" fill="hold">
                                          <p:stCondLst>
                                            <p:cond delay="0"/>
                                          </p:stCondLst>
                                        </p:cTn>
                                        <p:tgtEl>
                                          <p:spTgt spid="2056">
                                            <p:txEl>
                                              <p:pRg st="4" end="4"/>
                                            </p:txEl>
                                          </p:spTgt>
                                        </p:tgtEl>
                                        <p:attrNameLst>
                                          <p:attrName>style.visibility</p:attrName>
                                        </p:attrNameLst>
                                      </p:cBhvr>
                                      <p:to>
                                        <p:strVal val="visible"/>
                                      </p:to>
                                    </p:set>
                                    <p:animEffect transition="in" filter="randombar(horizontal)">
                                      <p:cBhvr>
                                        <p:cTn id="31" dur="2000">
                                          <p:stCondLst>
                                            <p:cond delay="0"/>
                                          </p:stCondLst>
                                        </p:cTn>
                                        <p:tgtEl>
                                          <p:spTgt spid="2056">
                                            <p:txEl>
                                              <p:pRg st="4" end="4"/>
                                            </p:txEl>
                                          </p:spTgt>
                                        </p:tgtEl>
                                      </p:cBhvr>
                                    </p:animEffect>
                                  </p:childTnLst>
                                  <p:subTnLst>
                                    <p:audio>
                                      <p:cMediaNode>
                                        <p:cTn display="0" masterRel="sameClick">
                                          <p:stCondLst>
                                            <p:cond evt="begin" delay="0">
                                              <p:tn val="29"/>
                                            </p:cond>
                                          </p:stCondLst>
                                          <p:endCondLst>
                                            <p:cond evt="onStopAudio" delay="0">
                                              <p:tgtEl>
                                                <p:sldTgt/>
                                              </p:tgtEl>
                                            </p:cond>
                                          </p:endCondLst>
                                        </p:cTn>
                                        <p:tgtEl>
                                          <p:sndTgt r:embed="rId3" name="explode.wav"/>
                                        </p:tgtEl>
                                      </p:cMediaNode>
                                    </p:audio>
                                  </p:sub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iterate type="wd">
                                    <p:tmPct val="5000"/>
                                  </p:iterate>
                                  <p:childTnLst>
                                    <p:set>
                                      <p:cBhvr>
                                        <p:cTn id="35" dur="1" fill="hold">
                                          <p:stCondLst>
                                            <p:cond delay="0"/>
                                          </p:stCondLst>
                                        </p:cTn>
                                        <p:tgtEl>
                                          <p:spTgt spid="2056">
                                            <p:txEl>
                                              <p:pRg st="5" end="5"/>
                                            </p:txEl>
                                          </p:spTgt>
                                        </p:tgtEl>
                                        <p:attrNameLst>
                                          <p:attrName>style.visibility</p:attrName>
                                        </p:attrNameLst>
                                      </p:cBhvr>
                                      <p:to>
                                        <p:strVal val="visible"/>
                                      </p:to>
                                    </p:set>
                                    <p:animEffect transition="in" filter="randombar(horizontal)">
                                      <p:cBhvr>
                                        <p:cTn id="36" dur="2000">
                                          <p:stCondLst>
                                            <p:cond delay="0"/>
                                          </p:stCondLst>
                                        </p:cTn>
                                        <p:tgtEl>
                                          <p:spTgt spid="2056">
                                            <p:txEl>
                                              <p:pRg st="5" end="5"/>
                                            </p:txEl>
                                          </p:spTgt>
                                        </p:tgtEl>
                                      </p:cBhvr>
                                    </p:animEffect>
                                  </p:childTnLst>
                                  <p:subTnLst>
                                    <p:audio>
                                      <p:cMediaNode>
                                        <p:cTn display="0" masterRel="sameClick">
                                          <p:stCondLst>
                                            <p:cond evt="begin" delay="0">
                                              <p:tn val="34"/>
                                            </p:cond>
                                          </p:stCondLst>
                                          <p:endCondLst>
                                            <p:cond evt="onStopAudio" delay="0">
                                              <p:tgtEl>
                                                <p:sldTgt/>
                                              </p:tgtEl>
                                            </p:cond>
                                          </p:endCondLst>
                                        </p:cTn>
                                        <p:tgtEl>
                                          <p:sndTgt r:embed="rId3"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6"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95288" y="-315913"/>
            <a:ext cx="8229600" cy="865188"/>
          </a:xfrm>
        </p:spPr>
        <p:txBody>
          <a:bodyPr/>
          <a:lstStyle/>
          <a:p>
            <a:pPr algn="ctr"/>
            <a:r>
              <a:rPr lang="en-US" sz="4000">
                <a:solidFill>
                  <a:schemeClr val="bg2"/>
                </a:solidFill>
                <a:latin typeface="Wide Latin" pitchFamily="18" charset="0"/>
              </a:rPr>
              <a:t> </a:t>
            </a:r>
            <a:r>
              <a:rPr lang="ar-EG" sz="4000" b="1">
                <a:solidFill>
                  <a:schemeClr val="bg2"/>
                </a:solidFill>
                <a:latin typeface="Wide Latin" pitchFamily="18" charset="0"/>
              </a:rPr>
              <a:t/>
            </a:r>
            <a:br>
              <a:rPr lang="ar-EG" sz="4000" b="1">
                <a:solidFill>
                  <a:schemeClr val="bg2"/>
                </a:solidFill>
                <a:latin typeface="Wide Latin" pitchFamily="18" charset="0"/>
              </a:rPr>
            </a:br>
            <a:r>
              <a:rPr lang="en-US" sz="5400" b="1">
                <a:solidFill>
                  <a:schemeClr val="bg2"/>
                </a:solidFill>
                <a:latin typeface="Baskerville Old Face" pitchFamily="18" charset="0"/>
              </a:rPr>
              <a:t>heel pain</a:t>
            </a:r>
            <a:r>
              <a:rPr lang="ar-EG" sz="8000" b="1">
                <a:solidFill>
                  <a:schemeClr val="bg2"/>
                </a:solidFill>
                <a:latin typeface="Baskerville Old Face" pitchFamily="18" charset="0"/>
              </a:rPr>
              <a:t> </a:t>
            </a:r>
            <a:r>
              <a:rPr lang="en-US" sz="5400" b="1">
                <a:solidFill>
                  <a:schemeClr val="bg2"/>
                </a:solidFill>
                <a:latin typeface="Baskerville Old Face" pitchFamily="18" charset="0"/>
              </a:rPr>
              <a:t>foot injuries &amp;</a:t>
            </a:r>
            <a:r>
              <a:rPr lang="ar-EG" sz="2400" b="1">
                <a:solidFill>
                  <a:schemeClr val="bg2"/>
                </a:solidFill>
                <a:latin typeface="Wide Latin" pitchFamily="18" charset="0"/>
              </a:rPr>
              <a:t> </a:t>
            </a:r>
            <a:r>
              <a:rPr lang="en-US" sz="2400" b="1">
                <a:solidFill>
                  <a:schemeClr val="bg2"/>
                </a:solidFill>
                <a:latin typeface="Wide Latin" pitchFamily="18" charset="0"/>
              </a:rPr>
              <a:t/>
            </a:r>
            <a:br>
              <a:rPr lang="en-US" sz="2400" b="1">
                <a:solidFill>
                  <a:schemeClr val="bg2"/>
                </a:solidFill>
                <a:latin typeface="Wide Latin" pitchFamily="18" charset="0"/>
              </a:rPr>
            </a:br>
            <a:r>
              <a:rPr lang="ar-EG" sz="4000" b="1">
                <a:solidFill>
                  <a:schemeClr val="bg2"/>
                </a:solidFill>
                <a:latin typeface="Wide Latin" pitchFamily="18" charset="0"/>
              </a:rPr>
              <a:t>اصابات القدم وآلام الكعب</a:t>
            </a:r>
            <a:endParaRPr lang="en-US" sz="4000" b="1">
              <a:solidFill>
                <a:schemeClr val="bg2"/>
              </a:solidFill>
              <a:latin typeface="Wide Latin" pitchFamily="18" charset="0"/>
            </a:endParaRPr>
          </a:p>
        </p:txBody>
      </p:sp>
      <p:sp>
        <p:nvSpPr>
          <p:cNvPr id="4099" name="Rectangle 3"/>
          <p:cNvSpPr>
            <a:spLocks noGrp="1" noChangeArrowheads="1"/>
          </p:cNvSpPr>
          <p:nvPr>
            <p:ph type="body" sz="half" idx="1"/>
          </p:nvPr>
        </p:nvSpPr>
        <p:spPr>
          <a:xfrm>
            <a:off x="144463" y="1125538"/>
            <a:ext cx="4859337" cy="5903912"/>
          </a:xfrm>
        </p:spPr>
        <p:txBody>
          <a:bodyPr/>
          <a:lstStyle/>
          <a:p>
            <a:pPr algn="l" rtl="0">
              <a:lnSpc>
                <a:spcPct val="105000"/>
              </a:lnSpc>
            </a:pPr>
            <a:r>
              <a:rPr lang="en-US" sz="1800" b="1">
                <a:solidFill>
                  <a:srgbClr val="1C1C1C"/>
                </a:solidFill>
                <a:latin typeface="Baskerville Old Face" pitchFamily="18" charset="0"/>
              </a:rPr>
              <a:t>Metatarsal fractures</a:t>
            </a:r>
          </a:p>
          <a:p>
            <a:pPr algn="l" rtl="0">
              <a:lnSpc>
                <a:spcPct val="105000"/>
              </a:lnSpc>
            </a:pPr>
            <a:r>
              <a:rPr lang="en-US" sz="1800" b="1">
                <a:solidFill>
                  <a:srgbClr val="1C1C1C"/>
                </a:solidFill>
                <a:latin typeface="Baskerville Old Face" pitchFamily="18" charset="0"/>
              </a:rPr>
              <a:t>Bruised heel</a:t>
            </a:r>
          </a:p>
          <a:p>
            <a:pPr algn="l" rtl="0">
              <a:lnSpc>
                <a:spcPct val="105000"/>
              </a:lnSpc>
              <a:buFontTx/>
              <a:buNone/>
            </a:pPr>
            <a:r>
              <a:rPr lang="en-US" sz="1800" b="1">
                <a:solidFill>
                  <a:srgbClr val="FF9B37"/>
                </a:solidFill>
                <a:latin typeface="Baskerville Old Face" pitchFamily="18" charset="0"/>
              </a:rPr>
              <a:t>Pain from bruising under the heel.</a:t>
            </a:r>
          </a:p>
          <a:p>
            <a:pPr algn="l" rtl="0">
              <a:lnSpc>
                <a:spcPct val="105000"/>
              </a:lnSpc>
            </a:pPr>
            <a:r>
              <a:rPr lang="en-US" sz="1800" b="1">
                <a:solidFill>
                  <a:srgbClr val="1C1C1C"/>
                </a:solidFill>
                <a:latin typeface="Baskerville Old Face" pitchFamily="18" charset="0"/>
              </a:rPr>
              <a:t>Contusion</a:t>
            </a:r>
          </a:p>
          <a:p>
            <a:pPr algn="l" rtl="0">
              <a:lnSpc>
                <a:spcPct val="105000"/>
              </a:lnSpc>
            </a:pPr>
            <a:r>
              <a:rPr lang="en-US" sz="1800" b="1">
                <a:solidFill>
                  <a:srgbClr val="1C1C1C"/>
                </a:solidFill>
                <a:latin typeface="Baskerville Old Face" pitchFamily="18" charset="0"/>
              </a:rPr>
              <a:t>Ankle sprain</a:t>
            </a:r>
          </a:p>
          <a:p>
            <a:pPr algn="l" rtl="0">
              <a:lnSpc>
                <a:spcPct val="105000"/>
              </a:lnSpc>
            </a:pPr>
            <a:r>
              <a:rPr lang="en-US" sz="1800" b="1">
                <a:solidFill>
                  <a:srgbClr val="1C1C1C"/>
                </a:solidFill>
                <a:latin typeface="Baskerville Old Face" pitchFamily="18" charset="0"/>
              </a:rPr>
              <a:t>Achilles tendon</a:t>
            </a:r>
          </a:p>
          <a:p>
            <a:pPr algn="l" rtl="0">
              <a:lnSpc>
                <a:spcPct val="105000"/>
              </a:lnSpc>
            </a:pPr>
            <a:r>
              <a:rPr lang="en-US" sz="1800" b="1">
                <a:solidFill>
                  <a:srgbClr val="1C1C1C"/>
                </a:solidFill>
                <a:latin typeface="Baskerville Old Face" pitchFamily="18" charset="0"/>
              </a:rPr>
              <a:t>Midfoot pain</a:t>
            </a:r>
          </a:p>
          <a:p>
            <a:pPr algn="l" rtl="0">
              <a:lnSpc>
                <a:spcPct val="105000"/>
              </a:lnSpc>
            </a:pPr>
            <a:r>
              <a:rPr lang="en-US" sz="1800" b="1">
                <a:solidFill>
                  <a:srgbClr val="1C1C1C"/>
                </a:solidFill>
                <a:latin typeface="Baskerville Old Face" pitchFamily="18" charset="0"/>
              </a:rPr>
              <a:t>Plantar fasciitis</a:t>
            </a:r>
          </a:p>
          <a:p>
            <a:pPr algn="l" rtl="0">
              <a:lnSpc>
                <a:spcPct val="105000"/>
              </a:lnSpc>
              <a:buFontTx/>
              <a:buNone/>
            </a:pPr>
            <a:r>
              <a:rPr lang="en-US" sz="1800" b="1">
                <a:solidFill>
                  <a:srgbClr val="FF9B37"/>
                </a:solidFill>
                <a:latin typeface="Baskerville Old Face" pitchFamily="18" charset="0"/>
              </a:rPr>
              <a:t>Pain in the heel which may radiate into the arch of the foot</a:t>
            </a:r>
            <a:r>
              <a:rPr lang="en-US" sz="1800" b="1">
                <a:solidFill>
                  <a:srgbClr val="1C1C1C"/>
                </a:solidFill>
                <a:latin typeface="Baskerville Old Face" pitchFamily="18" charset="0"/>
              </a:rPr>
              <a:t> </a:t>
            </a:r>
          </a:p>
          <a:p>
            <a:pPr algn="l" rtl="0">
              <a:lnSpc>
                <a:spcPct val="105000"/>
              </a:lnSpc>
            </a:pPr>
            <a:r>
              <a:rPr lang="en-US" sz="1800" b="1">
                <a:solidFill>
                  <a:srgbClr val="1C1C1C"/>
                </a:solidFill>
                <a:latin typeface="Baskerville Old Face" pitchFamily="18" charset="0"/>
              </a:rPr>
              <a:t>Stress fracture</a:t>
            </a:r>
          </a:p>
          <a:p>
            <a:pPr algn="l" rtl="0">
              <a:lnSpc>
                <a:spcPct val="105000"/>
              </a:lnSpc>
              <a:buFontTx/>
              <a:buNone/>
            </a:pPr>
            <a:r>
              <a:rPr lang="en-US" sz="1800" b="1">
                <a:solidFill>
                  <a:srgbClr val="FF9B37"/>
                </a:solidFill>
                <a:latin typeface="Baskerville Old Face" pitchFamily="18" charset="0"/>
              </a:rPr>
              <a:t>Stress fracture in the bones of the foot</a:t>
            </a:r>
            <a:r>
              <a:rPr lang="en-US" sz="1800"/>
              <a:t> </a:t>
            </a:r>
            <a:endParaRPr lang="en-US" sz="1800" b="1">
              <a:solidFill>
                <a:srgbClr val="1C1C1C"/>
              </a:solidFill>
              <a:latin typeface="Baskerville Old Face" pitchFamily="18" charset="0"/>
            </a:endParaRPr>
          </a:p>
          <a:p>
            <a:pPr algn="l" rtl="0">
              <a:lnSpc>
                <a:spcPct val="105000"/>
              </a:lnSpc>
            </a:pPr>
            <a:r>
              <a:rPr lang="en-US" sz="1800" b="1">
                <a:solidFill>
                  <a:srgbClr val="1C1C1C"/>
                </a:solidFill>
                <a:latin typeface="Baskerville Old Face" pitchFamily="18" charset="0"/>
              </a:rPr>
              <a:t>Inflammation</a:t>
            </a:r>
          </a:p>
          <a:p>
            <a:pPr algn="l" rtl="0">
              <a:lnSpc>
                <a:spcPct val="105000"/>
              </a:lnSpc>
            </a:pPr>
            <a:r>
              <a:rPr lang="en-US" sz="1800" b="1">
                <a:solidFill>
                  <a:srgbClr val="1C1C1C"/>
                </a:solidFill>
                <a:latin typeface="Baskerville Old Face" pitchFamily="18" charset="0"/>
              </a:rPr>
              <a:t>Forefoot pain</a:t>
            </a:r>
          </a:p>
          <a:p>
            <a:pPr algn="l" rtl="0">
              <a:lnSpc>
                <a:spcPct val="105000"/>
              </a:lnSpc>
            </a:pPr>
            <a:r>
              <a:rPr lang="en-US" sz="1800" b="1">
                <a:solidFill>
                  <a:srgbClr val="1C1C1C"/>
                </a:solidFill>
                <a:latin typeface="Baskerville Old Face" pitchFamily="18" charset="0"/>
              </a:rPr>
              <a:t>Bursitis under calcaneus bone</a:t>
            </a:r>
          </a:p>
          <a:p>
            <a:pPr algn="l" rtl="0">
              <a:lnSpc>
                <a:spcPct val="105000"/>
              </a:lnSpc>
              <a:buFontTx/>
              <a:buNone/>
            </a:pPr>
            <a:r>
              <a:rPr lang="en-US" sz="1800" b="1">
                <a:solidFill>
                  <a:srgbClr val="B6B6B6"/>
                </a:solidFill>
                <a:latin typeface="Baskerville Old Face" pitchFamily="18" charset="0"/>
              </a:rPr>
              <a:t> </a:t>
            </a:r>
            <a:r>
              <a:rPr lang="en-US" sz="1800" b="1">
                <a:solidFill>
                  <a:srgbClr val="FF9B37"/>
                </a:solidFill>
                <a:latin typeface="Baskerville Old Face" pitchFamily="18" charset="0"/>
              </a:rPr>
              <a:t>Pain under the heel caused by an inflamed bursa. </a:t>
            </a:r>
          </a:p>
        </p:txBody>
      </p:sp>
      <p:sp>
        <p:nvSpPr>
          <p:cNvPr id="4105" name="Rectangle 9"/>
          <p:cNvSpPr>
            <a:spLocks noGrp="1" noChangeArrowheads="1"/>
          </p:cNvSpPr>
          <p:nvPr>
            <p:ph type="body" sz="half" idx="2"/>
          </p:nvPr>
        </p:nvSpPr>
        <p:spPr>
          <a:xfrm>
            <a:off x="4648200" y="1125538"/>
            <a:ext cx="4495800" cy="5508625"/>
          </a:xfrm>
        </p:spPr>
        <p:txBody>
          <a:bodyPr/>
          <a:lstStyle/>
          <a:p>
            <a:pPr>
              <a:lnSpc>
                <a:spcPct val="105000"/>
              </a:lnSpc>
            </a:pPr>
            <a:r>
              <a:rPr lang="ar-EG" sz="1800" b="1">
                <a:solidFill>
                  <a:srgbClr val="1C1C1C"/>
                </a:solidFill>
                <a:latin typeface="Baskerville Old Face" pitchFamily="18" charset="0"/>
              </a:rPr>
              <a:t>كسور في عظام القدم</a:t>
            </a:r>
          </a:p>
          <a:p>
            <a:pPr>
              <a:lnSpc>
                <a:spcPct val="105000"/>
              </a:lnSpc>
            </a:pPr>
            <a:r>
              <a:rPr lang="ar-EG" sz="1800" b="1">
                <a:solidFill>
                  <a:srgbClr val="1C1C1C"/>
                </a:solidFill>
                <a:latin typeface="Baskerville Old Face" pitchFamily="18" charset="0"/>
              </a:rPr>
              <a:t>كدم او خدش في الكعب </a:t>
            </a:r>
          </a:p>
          <a:p>
            <a:pPr>
              <a:lnSpc>
                <a:spcPct val="105000"/>
              </a:lnSpc>
              <a:buFontTx/>
              <a:buNone/>
            </a:pPr>
            <a:endParaRPr lang="ar-EG" sz="1800" b="1">
              <a:solidFill>
                <a:srgbClr val="1C1C1C"/>
              </a:solidFill>
              <a:latin typeface="Baskerville Old Face" pitchFamily="18" charset="0"/>
            </a:endParaRPr>
          </a:p>
          <a:p>
            <a:pPr>
              <a:lnSpc>
                <a:spcPct val="105000"/>
              </a:lnSpc>
            </a:pPr>
            <a:r>
              <a:rPr lang="ar-EG" sz="1800" b="1">
                <a:solidFill>
                  <a:srgbClr val="1C1C1C"/>
                </a:solidFill>
                <a:latin typeface="Baskerville Old Face" pitchFamily="18" charset="0"/>
              </a:rPr>
              <a:t>كدمة</a:t>
            </a:r>
          </a:p>
          <a:p>
            <a:pPr>
              <a:lnSpc>
                <a:spcPct val="105000"/>
              </a:lnSpc>
            </a:pPr>
            <a:r>
              <a:rPr lang="ar-EG" sz="1800" b="1">
                <a:solidFill>
                  <a:srgbClr val="1C1C1C"/>
                </a:solidFill>
                <a:latin typeface="Baskerville Old Face" pitchFamily="18" charset="0"/>
              </a:rPr>
              <a:t>التواء الكاحل</a:t>
            </a:r>
          </a:p>
          <a:p>
            <a:pPr>
              <a:lnSpc>
                <a:spcPct val="105000"/>
              </a:lnSpc>
            </a:pPr>
            <a:r>
              <a:rPr lang="ar-EG" sz="1800" b="1">
                <a:solidFill>
                  <a:srgbClr val="1C1C1C"/>
                </a:solidFill>
                <a:latin typeface="Baskerville Old Face" pitchFamily="18" charset="0"/>
              </a:rPr>
              <a:t>وتر اكليس </a:t>
            </a:r>
          </a:p>
          <a:p>
            <a:pPr>
              <a:lnSpc>
                <a:spcPct val="105000"/>
              </a:lnSpc>
            </a:pPr>
            <a:r>
              <a:rPr lang="ar-EG" sz="1800" b="1">
                <a:solidFill>
                  <a:srgbClr val="1C1C1C"/>
                </a:solidFill>
                <a:latin typeface="Baskerville Old Face" pitchFamily="18" charset="0"/>
              </a:rPr>
              <a:t>الام وسط القدم </a:t>
            </a:r>
          </a:p>
          <a:p>
            <a:pPr>
              <a:lnSpc>
                <a:spcPct val="105000"/>
              </a:lnSpc>
            </a:pPr>
            <a:r>
              <a:rPr lang="ar-EG" sz="1800" b="1">
                <a:solidFill>
                  <a:srgbClr val="1C1C1C"/>
                </a:solidFill>
                <a:latin typeface="Baskerville Old Face" pitchFamily="18" charset="0"/>
              </a:rPr>
              <a:t>التهاب اللفافة الاخمصيه</a:t>
            </a:r>
          </a:p>
          <a:p>
            <a:pPr>
              <a:lnSpc>
                <a:spcPct val="105000"/>
              </a:lnSpc>
              <a:buFontTx/>
              <a:buNone/>
            </a:pPr>
            <a:endParaRPr lang="ar-EG" sz="1800" b="1">
              <a:solidFill>
                <a:srgbClr val="1C1C1C"/>
              </a:solidFill>
              <a:latin typeface="Baskerville Old Face" pitchFamily="18" charset="0"/>
            </a:endParaRPr>
          </a:p>
          <a:p>
            <a:pPr>
              <a:lnSpc>
                <a:spcPct val="105000"/>
              </a:lnSpc>
              <a:buFontTx/>
              <a:buNone/>
            </a:pPr>
            <a:endParaRPr lang="ar-EG" sz="1800" b="1">
              <a:solidFill>
                <a:srgbClr val="1C1C1C"/>
              </a:solidFill>
              <a:latin typeface="Baskerville Old Face" pitchFamily="18" charset="0"/>
            </a:endParaRPr>
          </a:p>
          <a:p>
            <a:pPr>
              <a:lnSpc>
                <a:spcPct val="105000"/>
              </a:lnSpc>
            </a:pPr>
            <a:r>
              <a:rPr lang="ar-EG" sz="1800" b="1">
                <a:solidFill>
                  <a:srgbClr val="1C1C1C"/>
                </a:solidFill>
                <a:latin typeface="Baskerville Old Face" pitchFamily="18" charset="0"/>
              </a:rPr>
              <a:t>كسر اجهادي</a:t>
            </a:r>
          </a:p>
          <a:p>
            <a:pPr>
              <a:lnSpc>
                <a:spcPct val="105000"/>
              </a:lnSpc>
              <a:buFontTx/>
              <a:buNone/>
            </a:pPr>
            <a:endParaRPr lang="ar-EG" sz="1800" b="1">
              <a:solidFill>
                <a:srgbClr val="1C1C1C"/>
              </a:solidFill>
              <a:latin typeface="Baskerville Old Face" pitchFamily="18" charset="0"/>
            </a:endParaRPr>
          </a:p>
          <a:p>
            <a:pPr>
              <a:lnSpc>
                <a:spcPct val="105000"/>
              </a:lnSpc>
            </a:pPr>
            <a:r>
              <a:rPr lang="ar-EG" sz="1800" b="1">
                <a:solidFill>
                  <a:srgbClr val="1C1C1C"/>
                </a:solidFill>
                <a:latin typeface="Baskerville Old Face" pitchFamily="18" charset="0"/>
              </a:rPr>
              <a:t>التهاب</a:t>
            </a:r>
          </a:p>
          <a:p>
            <a:pPr>
              <a:lnSpc>
                <a:spcPct val="105000"/>
              </a:lnSpc>
            </a:pPr>
            <a:r>
              <a:rPr lang="ar-EG" sz="1800" b="1">
                <a:solidFill>
                  <a:srgbClr val="1C1C1C"/>
                </a:solidFill>
                <a:latin typeface="Baskerville Old Face" pitchFamily="18" charset="0"/>
              </a:rPr>
              <a:t>الام القدم الامامية</a:t>
            </a:r>
          </a:p>
          <a:p>
            <a:pPr>
              <a:lnSpc>
                <a:spcPct val="105000"/>
              </a:lnSpc>
            </a:pPr>
            <a:r>
              <a:rPr lang="ar-EG" sz="1800" b="1">
                <a:solidFill>
                  <a:srgbClr val="1C1C1C"/>
                </a:solidFill>
                <a:latin typeface="Baskerville Old Face" pitchFamily="18" charset="0"/>
              </a:rPr>
              <a:t>التهاب تحت العظام</a:t>
            </a:r>
          </a:p>
          <a:p>
            <a:pPr>
              <a:lnSpc>
                <a:spcPct val="105000"/>
              </a:lnSpc>
              <a:buFontTx/>
              <a:buNone/>
            </a:pPr>
            <a:r>
              <a:rPr lang="ar-EG" sz="1800" b="1">
                <a:solidFill>
                  <a:srgbClr val="1C1C1C"/>
                </a:solidFill>
                <a:latin typeface="Baskerville Old Face" pitchFamily="18" charset="0"/>
              </a:rPr>
              <a:t/>
            </a:r>
            <a:br>
              <a:rPr lang="ar-EG" sz="1800" b="1">
                <a:solidFill>
                  <a:srgbClr val="1C1C1C"/>
                </a:solidFill>
                <a:latin typeface="Baskerville Old Face" pitchFamily="18" charset="0"/>
              </a:rPr>
            </a:br>
            <a:r>
              <a:rPr lang="ar-EG" sz="1800" b="1">
                <a:solidFill>
                  <a:srgbClr val="5F5F5F"/>
                </a:solidFill>
                <a:latin typeface="Baskerville Old Face" pitchFamily="18" charset="0"/>
              </a:rPr>
              <a:t/>
            </a:r>
            <a:br>
              <a:rPr lang="ar-EG" sz="1800" b="1">
                <a:solidFill>
                  <a:srgbClr val="5F5F5F"/>
                </a:solidFill>
                <a:latin typeface="Baskerville Old Face" pitchFamily="18" charset="0"/>
              </a:rPr>
            </a:br>
            <a:endParaRPr lang="en-US" sz="1800" b="1">
              <a:solidFill>
                <a:srgbClr val="5F5F5F"/>
              </a:solidFill>
              <a:latin typeface="Baskerville Old Face" pitchFamily="18" charset="0"/>
            </a:endParaRPr>
          </a:p>
        </p:txBody>
      </p:sp>
      <p:pic>
        <p:nvPicPr>
          <p:cNvPr id="4106" name="Picture 10" descr="b4fe74f35bca9cb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844675"/>
            <a:ext cx="1100138" cy="1387475"/>
          </a:xfrm>
          <a:prstGeom prst="rect">
            <a:avLst/>
          </a:prstGeom>
          <a:noFill/>
          <a:extLst>
            <a:ext uri="{909E8E84-426E-40DD-AFC4-6F175D3DCCD1}">
              <a14:hiddenFill xmlns:a14="http://schemas.microsoft.com/office/drawing/2010/main">
                <a:solidFill>
                  <a:srgbClr val="FFFFFF"/>
                </a:solidFill>
              </a14:hiddenFill>
            </a:ext>
          </a:extLst>
        </p:spPr>
      </p:pic>
      <p:pic>
        <p:nvPicPr>
          <p:cNvPr id="4107" name="Picture 11" descr="2eb6705b12793d8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5738" y="5013325"/>
            <a:ext cx="10414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12" descr="15c364efac3fad4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0450" y="2565400"/>
            <a:ext cx="1152525" cy="1233488"/>
          </a:xfrm>
          <a:prstGeom prst="rect">
            <a:avLst/>
          </a:prstGeom>
          <a:solidFill>
            <a:schemeClr val="accent1"/>
          </a:solidFill>
        </p:spPr>
      </p:pic>
      <p:pic>
        <p:nvPicPr>
          <p:cNvPr id="4109" name="Picture 13" descr="6139c45215e529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7900" y="1557338"/>
            <a:ext cx="1511300" cy="2195512"/>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aec547df4920b3a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38725" y="4508500"/>
            <a:ext cx="1117600" cy="2349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ppt_x</p:attrName>
                                        </p:attrNameLst>
                                      </p:cBhvr>
                                      <p:tavLst>
                                        <p:tav tm="0">
                                          <p:val>
                                            <p:strVal val="#ppt_x-.2"/>
                                          </p:val>
                                        </p:tav>
                                        <p:tav tm="100000">
                                          <p:val>
                                            <p:strVal val="#ppt_x"/>
                                          </p:val>
                                        </p:tav>
                                      </p:tavLst>
                                    </p:anim>
                                    <p:anim calcmode="lin" valueType="num">
                                      <p:cBhvr>
                                        <p:cTn id="8" dur="1000" fill="hold"/>
                                        <p:tgtEl>
                                          <p:spTgt spid="40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8"/>
                                        </p:tgtEl>
                                      </p:cBhvr>
                                    </p:animEffect>
                                  </p:childTnLst>
                                  <p:subTnLst>
                                    <p:audio>
                                      <p:cMediaNode>
                                        <p:cTn display="0" masterRel="sameClick">
                                          <p:stCondLst>
                                            <p:cond evt="begin" delay="0">
                                              <p:tn val="5"/>
                                            </p:cond>
                                          </p:stCondLst>
                                          <p:endCondLst>
                                            <p:cond evt="onStopAudio" delay="0">
                                              <p:tgtEl>
                                                <p:sldTgt/>
                                              </p:tgtEl>
                                            </p:cond>
                                          </p:endCondLst>
                                        </p:cTn>
                                        <p:tgtEl>
                                          <p:sndTgt r:embed="rId2" name="arrow.wav"/>
                                        </p:tgtEl>
                                      </p:cMediaNode>
                                    </p:audio>
                                  </p:subTnLst>
                                </p:cTn>
                              </p:par>
                            </p:childTnLst>
                          </p:cTn>
                        </p:par>
                        <p:par>
                          <p:cTn id="10" fill="hold" nodeType="afterGroup">
                            <p:stCondLst>
                              <p:cond delay="1000"/>
                            </p:stCondLst>
                            <p:childTnLst>
                              <p:par>
                                <p:cTn id="11" presetID="44" presetClass="entr" presetSubtype="0" fill="hold" grpId="0" nodeType="after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Effect transition="in" filter="fade">
                                      <p:cBhvr>
                                        <p:cTn id="13" dur="1000"/>
                                        <p:tgtEl>
                                          <p:spTgt spid="4099">
                                            <p:txEl>
                                              <p:pRg st="0" end="0"/>
                                            </p:txEl>
                                          </p:spTgt>
                                        </p:tgtEl>
                                      </p:cBhvr>
                                    </p:animEffect>
                                    <p:anim calcmode="lin" valueType="num">
                                      <p:cBhvr>
                                        <p:cTn id="14" dur="1000" fill="hold"/>
                                        <p:tgtEl>
                                          <p:spTgt spid="409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099">
                                            <p:txEl>
                                              <p:pRg st="0" end="0"/>
                                            </p:txEl>
                                          </p:spTgt>
                                        </p:tgtEl>
                                        <p:attrNameLst>
                                          <p:attrName>ppt_y</p:attrName>
                                        </p:attrNameLst>
                                      </p:cBhvr>
                                      <p:tavLst>
                                        <p:tav tm="0">
                                          <p:val>
                                            <p:strVal val="#ppt_y+.05"/>
                                          </p:val>
                                        </p:tav>
                                        <p:tav tm="100000">
                                          <p:val>
                                            <p:strVal val="#ppt_y"/>
                                          </p:val>
                                        </p:tav>
                                      </p:tavLst>
                                    </p:anim>
                                  </p:childTnLst>
                                </p:cTn>
                              </p:par>
                            </p:childTnLst>
                          </p:cTn>
                        </p:par>
                        <p:par>
                          <p:cTn id="16" fill="hold" nodeType="afterGroup">
                            <p:stCondLst>
                              <p:cond delay="2000"/>
                            </p:stCondLst>
                            <p:childTnLst>
                              <p:par>
                                <p:cTn id="17" presetID="5" presetClass="entr" presetSubtype="10" fill="hold" grpId="0" nodeType="afterEffect">
                                  <p:stCondLst>
                                    <p:cond delay="0"/>
                                  </p:stCondLst>
                                  <p:childTnLst>
                                    <p:set>
                                      <p:cBhvr>
                                        <p:cTn id="18" dur="1" fill="hold">
                                          <p:stCondLst>
                                            <p:cond delay="0"/>
                                          </p:stCondLst>
                                        </p:cTn>
                                        <p:tgtEl>
                                          <p:spTgt spid="4105">
                                            <p:txEl>
                                              <p:pRg st="0" end="0"/>
                                            </p:txEl>
                                          </p:spTgt>
                                        </p:tgtEl>
                                        <p:attrNameLst>
                                          <p:attrName>style.visibility</p:attrName>
                                        </p:attrNameLst>
                                      </p:cBhvr>
                                      <p:to>
                                        <p:strVal val="visible"/>
                                      </p:to>
                                    </p:set>
                                    <p:animEffect transition="in" filter="checkerboard(across)">
                                      <p:cBhvr>
                                        <p:cTn id="19" dur="1000"/>
                                        <p:tgtEl>
                                          <p:spTgt spid="4105">
                                            <p:txEl>
                                              <p:pRg st="0" end="0"/>
                                            </p:txEl>
                                          </p:spTgt>
                                        </p:tgtEl>
                                      </p:cBhvr>
                                    </p:animEffect>
                                  </p:childTnLst>
                                </p:cTn>
                              </p:par>
                            </p:childTnLst>
                          </p:cTn>
                        </p:par>
                        <p:par>
                          <p:cTn id="20" fill="hold" nodeType="afterGroup">
                            <p:stCondLst>
                              <p:cond delay="3000"/>
                            </p:stCondLst>
                            <p:childTnLst>
                              <p:par>
                                <p:cTn id="21" presetID="44" presetClass="entr" presetSubtype="0" fill="hold" grpId="0" nodeType="afterEffect">
                                  <p:stCondLst>
                                    <p:cond delay="0"/>
                                  </p:stCondLst>
                                  <p:childTnLst>
                                    <p:set>
                                      <p:cBhvr>
                                        <p:cTn id="22" dur="1" fill="hold">
                                          <p:stCondLst>
                                            <p:cond delay="0"/>
                                          </p:stCondLst>
                                        </p:cTn>
                                        <p:tgtEl>
                                          <p:spTgt spid="4099">
                                            <p:txEl>
                                              <p:pRg st="1" end="1"/>
                                            </p:txEl>
                                          </p:spTgt>
                                        </p:tgtEl>
                                        <p:attrNameLst>
                                          <p:attrName>style.visibility</p:attrName>
                                        </p:attrNameLst>
                                      </p:cBhvr>
                                      <p:to>
                                        <p:strVal val="visible"/>
                                      </p:to>
                                    </p:set>
                                    <p:animEffect transition="in" filter="fade">
                                      <p:cBhvr>
                                        <p:cTn id="23" dur="1000"/>
                                        <p:tgtEl>
                                          <p:spTgt spid="4099">
                                            <p:txEl>
                                              <p:pRg st="1" end="1"/>
                                            </p:txEl>
                                          </p:spTgt>
                                        </p:tgtEl>
                                      </p:cBhvr>
                                    </p:animEffect>
                                    <p:anim calcmode="lin" valueType="num">
                                      <p:cBhvr>
                                        <p:cTn id="24" dur="1000" fill="hold"/>
                                        <p:tgtEl>
                                          <p:spTgt spid="4099">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409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44" presetClass="entr" presetSubtype="0" fill="hold" grpId="0" nodeType="clickEffect">
                                  <p:stCondLst>
                                    <p:cond delay="0"/>
                                  </p:stCondLst>
                                  <p:childTnLst>
                                    <p:set>
                                      <p:cBhvr>
                                        <p:cTn id="29" dur="1" fill="hold">
                                          <p:stCondLst>
                                            <p:cond delay="0"/>
                                          </p:stCondLst>
                                        </p:cTn>
                                        <p:tgtEl>
                                          <p:spTgt spid="4099">
                                            <p:txEl>
                                              <p:pRg st="2" end="2"/>
                                            </p:txEl>
                                          </p:spTgt>
                                        </p:tgtEl>
                                        <p:attrNameLst>
                                          <p:attrName>style.visibility</p:attrName>
                                        </p:attrNameLst>
                                      </p:cBhvr>
                                      <p:to>
                                        <p:strVal val="visible"/>
                                      </p:to>
                                    </p:set>
                                    <p:animEffect transition="in" filter="fade">
                                      <p:cBhvr>
                                        <p:cTn id="30" dur="1000"/>
                                        <p:tgtEl>
                                          <p:spTgt spid="4099">
                                            <p:txEl>
                                              <p:pRg st="2" end="2"/>
                                            </p:txEl>
                                          </p:spTgt>
                                        </p:tgtEl>
                                      </p:cBhvr>
                                    </p:animEffect>
                                    <p:anim calcmode="lin" valueType="num">
                                      <p:cBhvr>
                                        <p:cTn id="31" dur="1000" fill="hold"/>
                                        <p:tgtEl>
                                          <p:spTgt spid="4099">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4099">
                                            <p:txEl>
                                              <p:pRg st="2" end="2"/>
                                            </p:txEl>
                                          </p:spTgt>
                                        </p:tgtEl>
                                        <p:attrNameLst>
                                          <p:attrName>ppt_y</p:attrName>
                                        </p:attrNameLst>
                                      </p:cBhvr>
                                      <p:tavLst>
                                        <p:tav tm="0">
                                          <p:val>
                                            <p:strVal val="#ppt_y+.05"/>
                                          </p:val>
                                        </p:tav>
                                        <p:tav tm="100000">
                                          <p:val>
                                            <p:strVal val="#ppt_y"/>
                                          </p:val>
                                        </p:tav>
                                      </p:tavLst>
                                    </p:anim>
                                  </p:childTnLst>
                                </p:cTn>
                              </p:par>
                            </p:childTnLst>
                          </p:cTn>
                        </p:par>
                        <p:par>
                          <p:cTn id="33" fill="hold" nodeType="afterGroup">
                            <p:stCondLst>
                              <p:cond delay="1000"/>
                            </p:stCondLst>
                            <p:childTnLst>
                              <p:par>
                                <p:cTn id="34" presetID="5" presetClass="entr" presetSubtype="10" fill="hold" grpId="0" nodeType="afterEffect">
                                  <p:stCondLst>
                                    <p:cond delay="0"/>
                                  </p:stCondLst>
                                  <p:childTnLst>
                                    <p:set>
                                      <p:cBhvr>
                                        <p:cTn id="35" dur="1" fill="hold">
                                          <p:stCondLst>
                                            <p:cond delay="0"/>
                                          </p:stCondLst>
                                        </p:cTn>
                                        <p:tgtEl>
                                          <p:spTgt spid="4105">
                                            <p:txEl>
                                              <p:pRg st="1" end="1"/>
                                            </p:txEl>
                                          </p:spTgt>
                                        </p:tgtEl>
                                        <p:attrNameLst>
                                          <p:attrName>style.visibility</p:attrName>
                                        </p:attrNameLst>
                                      </p:cBhvr>
                                      <p:to>
                                        <p:strVal val="visible"/>
                                      </p:to>
                                    </p:set>
                                    <p:animEffect transition="in" filter="checkerboard(across)">
                                      <p:cBhvr>
                                        <p:cTn id="36" dur="1000"/>
                                        <p:tgtEl>
                                          <p:spTgt spid="4105">
                                            <p:txEl>
                                              <p:pRg st="1" end="1"/>
                                            </p:txEl>
                                          </p:spTgt>
                                        </p:tgtEl>
                                      </p:cBhvr>
                                    </p:animEffect>
                                  </p:childTnLst>
                                </p:cTn>
                              </p:par>
                            </p:childTnLst>
                          </p:cTn>
                        </p:par>
                        <p:par>
                          <p:cTn id="37" fill="hold" nodeType="afterGroup">
                            <p:stCondLst>
                              <p:cond delay="2000"/>
                            </p:stCondLst>
                            <p:childTnLst>
                              <p:par>
                                <p:cTn id="38" presetID="44" presetClass="entr" presetSubtype="0" fill="hold" grpId="0" nodeType="afterEffect">
                                  <p:stCondLst>
                                    <p:cond delay="0"/>
                                  </p:stCondLst>
                                  <p:childTnLst>
                                    <p:set>
                                      <p:cBhvr>
                                        <p:cTn id="39" dur="1" fill="hold">
                                          <p:stCondLst>
                                            <p:cond delay="0"/>
                                          </p:stCondLst>
                                        </p:cTn>
                                        <p:tgtEl>
                                          <p:spTgt spid="4099">
                                            <p:txEl>
                                              <p:pRg st="3" end="3"/>
                                            </p:txEl>
                                          </p:spTgt>
                                        </p:tgtEl>
                                        <p:attrNameLst>
                                          <p:attrName>style.visibility</p:attrName>
                                        </p:attrNameLst>
                                      </p:cBhvr>
                                      <p:to>
                                        <p:strVal val="visible"/>
                                      </p:to>
                                    </p:set>
                                    <p:animEffect transition="in" filter="fade">
                                      <p:cBhvr>
                                        <p:cTn id="40" dur="1000"/>
                                        <p:tgtEl>
                                          <p:spTgt spid="4099">
                                            <p:txEl>
                                              <p:pRg st="3" end="3"/>
                                            </p:txEl>
                                          </p:spTgt>
                                        </p:tgtEl>
                                      </p:cBhvr>
                                    </p:animEffect>
                                    <p:anim calcmode="lin" valueType="num">
                                      <p:cBhvr>
                                        <p:cTn id="41" dur="1000" fill="hold"/>
                                        <p:tgtEl>
                                          <p:spTgt spid="4099">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4099">
                                            <p:txEl>
                                              <p:pRg st="3" end="3"/>
                                            </p:txEl>
                                          </p:spTgt>
                                        </p:tgtEl>
                                        <p:attrNameLst>
                                          <p:attrName>ppt_y</p:attrName>
                                        </p:attrNameLst>
                                      </p:cBhvr>
                                      <p:tavLst>
                                        <p:tav tm="0">
                                          <p:val>
                                            <p:strVal val="#ppt_y+.05"/>
                                          </p:val>
                                        </p:tav>
                                        <p:tav tm="100000">
                                          <p:val>
                                            <p:strVal val="#ppt_y"/>
                                          </p:val>
                                        </p:tav>
                                      </p:tavLst>
                                    </p:anim>
                                  </p:childTnLst>
                                </p:cTn>
                              </p:par>
                            </p:childTnLst>
                          </p:cTn>
                        </p:par>
                        <p:par>
                          <p:cTn id="43" fill="hold" nodeType="afterGroup">
                            <p:stCondLst>
                              <p:cond delay="3000"/>
                            </p:stCondLst>
                            <p:childTnLst>
                              <p:par>
                                <p:cTn id="44" presetID="5" presetClass="entr" presetSubtype="10" fill="hold" grpId="0" nodeType="afterEffect">
                                  <p:stCondLst>
                                    <p:cond delay="0"/>
                                  </p:stCondLst>
                                  <p:childTnLst>
                                    <p:set>
                                      <p:cBhvr>
                                        <p:cTn id="45" dur="1" fill="hold">
                                          <p:stCondLst>
                                            <p:cond delay="0"/>
                                          </p:stCondLst>
                                        </p:cTn>
                                        <p:tgtEl>
                                          <p:spTgt spid="4105">
                                            <p:txEl>
                                              <p:pRg st="3" end="3"/>
                                            </p:txEl>
                                          </p:spTgt>
                                        </p:tgtEl>
                                        <p:attrNameLst>
                                          <p:attrName>style.visibility</p:attrName>
                                        </p:attrNameLst>
                                      </p:cBhvr>
                                      <p:to>
                                        <p:strVal val="visible"/>
                                      </p:to>
                                    </p:set>
                                    <p:animEffect transition="in" filter="checkerboard(across)">
                                      <p:cBhvr>
                                        <p:cTn id="46" dur="1000"/>
                                        <p:tgtEl>
                                          <p:spTgt spid="4105">
                                            <p:txEl>
                                              <p:pRg st="3" end="3"/>
                                            </p:txEl>
                                          </p:spTgt>
                                        </p:tgtEl>
                                      </p:cBhvr>
                                    </p:animEffect>
                                  </p:childTnLst>
                                </p:cTn>
                              </p:par>
                            </p:childTnLst>
                          </p:cTn>
                        </p:par>
                        <p:par>
                          <p:cTn id="47" fill="hold" nodeType="afterGroup">
                            <p:stCondLst>
                              <p:cond delay="4000"/>
                            </p:stCondLst>
                            <p:childTnLst>
                              <p:par>
                                <p:cTn id="48" presetID="44" presetClass="entr" presetSubtype="0" fill="hold" grpId="0" nodeType="afterEffect">
                                  <p:stCondLst>
                                    <p:cond delay="0"/>
                                  </p:stCondLst>
                                  <p:childTnLst>
                                    <p:set>
                                      <p:cBhvr>
                                        <p:cTn id="49" dur="1" fill="hold">
                                          <p:stCondLst>
                                            <p:cond delay="0"/>
                                          </p:stCondLst>
                                        </p:cTn>
                                        <p:tgtEl>
                                          <p:spTgt spid="4099">
                                            <p:txEl>
                                              <p:pRg st="4" end="4"/>
                                            </p:txEl>
                                          </p:spTgt>
                                        </p:tgtEl>
                                        <p:attrNameLst>
                                          <p:attrName>style.visibility</p:attrName>
                                        </p:attrNameLst>
                                      </p:cBhvr>
                                      <p:to>
                                        <p:strVal val="visible"/>
                                      </p:to>
                                    </p:set>
                                    <p:animEffect transition="in" filter="fade">
                                      <p:cBhvr>
                                        <p:cTn id="50" dur="1000"/>
                                        <p:tgtEl>
                                          <p:spTgt spid="4099">
                                            <p:txEl>
                                              <p:pRg st="4" end="4"/>
                                            </p:txEl>
                                          </p:spTgt>
                                        </p:tgtEl>
                                      </p:cBhvr>
                                    </p:animEffect>
                                    <p:anim calcmode="lin" valueType="num">
                                      <p:cBhvr>
                                        <p:cTn id="51" dur="1000" fill="hold"/>
                                        <p:tgtEl>
                                          <p:spTgt spid="4099">
                                            <p:txEl>
                                              <p:pRg st="4" end="4"/>
                                            </p:txEl>
                                          </p:spTgt>
                                        </p:tgtEl>
                                        <p:attrNameLst>
                                          <p:attrName>ppt_x</p:attrName>
                                        </p:attrNameLst>
                                      </p:cBhvr>
                                      <p:tavLst>
                                        <p:tav tm="0">
                                          <p:val>
                                            <p:strVal val="#ppt_x"/>
                                          </p:val>
                                        </p:tav>
                                        <p:tav tm="100000">
                                          <p:val>
                                            <p:strVal val="#ppt_x"/>
                                          </p:val>
                                        </p:tav>
                                      </p:tavLst>
                                    </p:anim>
                                    <p:anim calcmode="lin" valueType="num">
                                      <p:cBhvr>
                                        <p:cTn id="52" dur="1000" fill="hold"/>
                                        <p:tgtEl>
                                          <p:spTgt spid="4099">
                                            <p:txEl>
                                              <p:pRg st="4" end="4"/>
                                            </p:txEl>
                                          </p:spTgt>
                                        </p:tgtEl>
                                        <p:attrNameLst>
                                          <p:attrName>ppt_y</p:attrName>
                                        </p:attrNameLst>
                                      </p:cBhvr>
                                      <p:tavLst>
                                        <p:tav tm="0">
                                          <p:val>
                                            <p:strVal val="#ppt_y+.05"/>
                                          </p:val>
                                        </p:tav>
                                        <p:tav tm="100000">
                                          <p:val>
                                            <p:strVal val="#ppt_y"/>
                                          </p:val>
                                        </p:tav>
                                      </p:tavLst>
                                    </p:anim>
                                  </p:childTnLst>
                                </p:cTn>
                              </p:par>
                            </p:childTnLst>
                          </p:cTn>
                        </p:par>
                        <p:par>
                          <p:cTn id="53" fill="hold" nodeType="afterGroup">
                            <p:stCondLst>
                              <p:cond delay="5000"/>
                            </p:stCondLst>
                            <p:childTnLst>
                              <p:par>
                                <p:cTn id="54" presetID="5" presetClass="entr" presetSubtype="10" fill="hold" grpId="0" nodeType="afterEffect">
                                  <p:stCondLst>
                                    <p:cond delay="0"/>
                                  </p:stCondLst>
                                  <p:childTnLst>
                                    <p:set>
                                      <p:cBhvr>
                                        <p:cTn id="55" dur="1" fill="hold">
                                          <p:stCondLst>
                                            <p:cond delay="0"/>
                                          </p:stCondLst>
                                        </p:cTn>
                                        <p:tgtEl>
                                          <p:spTgt spid="4105">
                                            <p:txEl>
                                              <p:pRg st="4" end="4"/>
                                            </p:txEl>
                                          </p:spTgt>
                                        </p:tgtEl>
                                        <p:attrNameLst>
                                          <p:attrName>style.visibility</p:attrName>
                                        </p:attrNameLst>
                                      </p:cBhvr>
                                      <p:to>
                                        <p:strVal val="visible"/>
                                      </p:to>
                                    </p:set>
                                    <p:animEffect transition="in" filter="checkerboard(across)">
                                      <p:cBhvr>
                                        <p:cTn id="56" dur="1000"/>
                                        <p:tgtEl>
                                          <p:spTgt spid="4105">
                                            <p:txEl>
                                              <p:pRg st="4" end="4"/>
                                            </p:txEl>
                                          </p:spTgt>
                                        </p:tgtEl>
                                      </p:cBhvr>
                                    </p:animEffect>
                                  </p:childTnLst>
                                </p:cTn>
                              </p:par>
                            </p:childTnLst>
                          </p:cTn>
                        </p:par>
                        <p:par>
                          <p:cTn id="57" fill="hold" nodeType="afterGroup">
                            <p:stCondLst>
                              <p:cond delay="6000"/>
                            </p:stCondLst>
                            <p:childTnLst>
                              <p:par>
                                <p:cTn id="58" presetID="44" presetClass="entr" presetSubtype="0" fill="hold" grpId="0" nodeType="afterEffect">
                                  <p:stCondLst>
                                    <p:cond delay="0"/>
                                  </p:stCondLst>
                                  <p:childTnLst>
                                    <p:set>
                                      <p:cBhvr>
                                        <p:cTn id="59" dur="1" fill="hold">
                                          <p:stCondLst>
                                            <p:cond delay="0"/>
                                          </p:stCondLst>
                                        </p:cTn>
                                        <p:tgtEl>
                                          <p:spTgt spid="4099">
                                            <p:txEl>
                                              <p:pRg st="5" end="5"/>
                                            </p:txEl>
                                          </p:spTgt>
                                        </p:tgtEl>
                                        <p:attrNameLst>
                                          <p:attrName>style.visibility</p:attrName>
                                        </p:attrNameLst>
                                      </p:cBhvr>
                                      <p:to>
                                        <p:strVal val="visible"/>
                                      </p:to>
                                    </p:set>
                                    <p:animEffect transition="in" filter="fade">
                                      <p:cBhvr>
                                        <p:cTn id="60" dur="1000"/>
                                        <p:tgtEl>
                                          <p:spTgt spid="4099">
                                            <p:txEl>
                                              <p:pRg st="5" end="5"/>
                                            </p:txEl>
                                          </p:spTgt>
                                        </p:tgtEl>
                                      </p:cBhvr>
                                    </p:animEffect>
                                    <p:anim calcmode="lin" valueType="num">
                                      <p:cBhvr>
                                        <p:cTn id="61" dur="1000" fill="hold"/>
                                        <p:tgtEl>
                                          <p:spTgt spid="4099">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4099">
                                            <p:txEl>
                                              <p:pRg st="5" end="5"/>
                                            </p:txEl>
                                          </p:spTgt>
                                        </p:tgtEl>
                                        <p:attrNameLst>
                                          <p:attrName>ppt_y</p:attrName>
                                        </p:attrNameLst>
                                      </p:cBhvr>
                                      <p:tavLst>
                                        <p:tav tm="0">
                                          <p:val>
                                            <p:strVal val="#ppt_y+.05"/>
                                          </p:val>
                                        </p:tav>
                                        <p:tav tm="100000">
                                          <p:val>
                                            <p:strVal val="#ppt_y"/>
                                          </p:val>
                                        </p:tav>
                                      </p:tavLst>
                                    </p:anim>
                                  </p:childTnLst>
                                </p:cTn>
                              </p:par>
                            </p:childTnLst>
                          </p:cTn>
                        </p:par>
                        <p:par>
                          <p:cTn id="63" fill="hold" nodeType="afterGroup">
                            <p:stCondLst>
                              <p:cond delay="7000"/>
                            </p:stCondLst>
                            <p:childTnLst>
                              <p:par>
                                <p:cTn id="64" presetID="5" presetClass="entr" presetSubtype="10" fill="hold" grpId="0" nodeType="afterEffect">
                                  <p:stCondLst>
                                    <p:cond delay="0"/>
                                  </p:stCondLst>
                                  <p:childTnLst>
                                    <p:set>
                                      <p:cBhvr>
                                        <p:cTn id="65" dur="1" fill="hold">
                                          <p:stCondLst>
                                            <p:cond delay="0"/>
                                          </p:stCondLst>
                                        </p:cTn>
                                        <p:tgtEl>
                                          <p:spTgt spid="4105">
                                            <p:txEl>
                                              <p:pRg st="5" end="5"/>
                                            </p:txEl>
                                          </p:spTgt>
                                        </p:tgtEl>
                                        <p:attrNameLst>
                                          <p:attrName>style.visibility</p:attrName>
                                        </p:attrNameLst>
                                      </p:cBhvr>
                                      <p:to>
                                        <p:strVal val="visible"/>
                                      </p:to>
                                    </p:set>
                                    <p:animEffect transition="in" filter="checkerboard(across)">
                                      <p:cBhvr>
                                        <p:cTn id="66" dur="1000"/>
                                        <p:tgtEl>
                                          <p:spTgt spid="4105">
                                            <p:txEl>
                                              <p:pRg st="5" end="5"/>
                                            </p:txEl>
                                          </p:spTgt>
                                        </p:tgtEl>
                                      </p:cBhvr>
                                    </p:animEffect>
                                  </p:childTnLst>
                                </p:cTn>
                              </p:par>
                            </p:childTnLst>
                          </p:cTn>
                        </p:par>
                        <p:par>
                          <p:cTn id="67" fill="hold" nodeType="afterGroup">
                            <p:stCondLst>
                              <p:cond delay="8000"/>
                            </p:stCondLst>
                            <p:childTnLst>
                              <p:par>
                                <p:cTn id="68" presetID="44" presetClass="entr" presetSubtype="0" fill="hold" grpId="0" nodeType="afterEffect">
                                  <p:stCondLst>
                                    <p:cond delay="0"/>
                                  </p:stCondLst>
                                  <p:childTnLst>
                                    <p:set>
                                      <p:cBhvr>
                                        <p:cTn id="69" dur="1" fill="hold">
                                          <p:stCondLst>
                                            <p:cond delay="0"/>
                                          </p:stCondLst>
                                        </p:cTn>
                                        <p:tgtEl>
                                          <p:spTgt spid="4099">
                                            <p:txEl>
                                              <p:pRg st="6" end="6"/>
                                            </p:txEl>
                                          </p:spTgt>
                                        </p:tgtEl>
                                        <p:attrNameLst>
                                          <p:attrName>style.visibility</p:attrName>
                                        </p:attrNameLst>
                                      </p:cBhvr>
                                      <p:to>
                                        <p:strVal val="visible"/>
                                      </p:to>
                                    </p:set>
                                    <p:animEffect transition="in" filter="fade">
                                      <p:cBhvr>
                                        <p:cTn id="70" dur="1000"/>
                                        <p:tgtEl>
                                          <p:spTgt spid="4099">
                                            <p:txEl>
                                              <p:pRg st="6" end="6"/>
                                            </p:txEl>
                                          </p:spTgt>
                                        </p:tgtEl>
                                      </p:cBhvr>
                                    </p:animEffect>
                                    <p:anim calcmode="lin" valueType="num">
                                      <p:cBhvr>
                                        <p:cTn id="71" dur="1000" fill="hold"/>
                                        <p:tgtEl>
                                          <p:spTgt spid="4099">
                                            <p:txEl>
                                              <p:pRg st="6" end="6"/>
                                            </p:txEl>
                                          </p:spTgt>
                                        </p:tgtEl>
                                        <p:attrNameLst>
                                          <p:attrName>ppt_x</p:attrName>
                                        </p:attrNameLst>
                                      </p:cBhvr>
                                      <p:tavLst>
                                        <p:tav tm="0">
                                          <p:val>
                                            <p:strVal val="#ppt_x"/>
                                          </p:val>
                                        </p:tav>
                                        <p:tav tm="100000">
                                          <p:val>
                                            <p:strVal val="#ppt_x"/>
                                          </p:val>
                                        </p:tav>
                                      </p:tavLst>
                                    </p:anim>
                                    <p:anim calcmode="lin" valueType="num">
                                      <p:cBhvr>
                                        <p:cTn id="72" dur="1000" fill="hold"/>
                                        <p:tgtEl>
                                          <p:spTgt spid="4099">
                                            <p:txEl>
                                              <p:pRg st="6" end="6"/>
                                            </p:txEl>
                                          </p:spTgt>
                                        </p:tgtEl>
                                        <p:attrNameLst>
                                          <p:attrName>ppt_y</p:attrName>
                                        </p:attrNameLst>
                                      </p:cBhvr>
                                      <p:tavLst>
                                        <p:tav tm="0">
                                          <p:val>
                                            <p:strVal val="#ppt_y+.05"/>
                                          </p:val>
                                        </p:tav>
                                        <p:tav tm="100000">
                                          <p:val>
                                            <p:strVal val="#ppt_y"/>
                                          </p:val>
                                        </p:tav>
                                      </p:tavLst>
                                    </p:anim>
                                  </p:childTnLst>
                                </p:cTn>
                              </p:par>
                            </p:childTnLst>
                          </p:cTn>
                        </p:par>
                        <p:par>
                          <p:cTn id="73" fill="hold" nodeType="afterGroup">
                            <p:stCondLst>
                              <p:cond delay="9000"/>
                            </p:stCondLst>
                            <p:childTnLst>
                              <p:par>
                                <p:cTn id="74" presetID="5" presetClass="entr" presetSubtype="10" fill="hold" grpId="0" nodeType="afterEffect">
                                  <p:stCondLst>
                                    <p:cond delay="0"/>
                                  </p:stCondLst>
                                  <p:childTnLst>
                                    <p:set>
                                      <p:cBhvr>
                                        <p:cTn id="75" dur="1" fill="hold">
                                          <p:stCondLst>
                                            <p:cond delay="0"/>
                                          </p:stCondLst>
                                        </p:cTn>
                                        <p:tgtEl>
                                          <p:spTgt spid="4105">
                                            <p:txEl>
                                              <p:pRg st="6" end="6"/>
                                            </p:txEl>
                                          </p:spTgt>
                                        </p:tgtEl>
                                        <p:attrNameLst>
                                          <p:attrName>style.visibility</p:attrName>
                                        </p:attrNameLst>
                                      </p:cBhvr>
                                      <p:to>
                                        <p:strVal val="visible"/>
                                      </p:to>
                                    </p:set>
                                    <p:animEffect transition="in" filter="checkerboard(across)">
                                      <p:cBhvr>
                                        <p:cTn id="76" dur="1000"/>
                                        <p:tgtEl>
                                          <p:spTgt spid="4105">
                                            <p:txEl>
                                              <p:pRg st="6" end="6"/>
                                            </p:txEl>
                                          </p:spTgt>
                                        </p:tgtEl>
                                      </p:cBhvr>
                                    </p:animEffect>
                                  </p:childTnLst>
                                </p:cTn>
                              </p:par>
                            </p:childTnLst>
                          </p:cTn>
                        </p:par>
                        <p:par>
                          <p:cTn id="77" fill="hold" nodeType="afterGroup">
                            <p:stCondLst>
                              <p:cond delay="10000"/>
                            </p:stCondLst>
                            <p:childTnLst>
                              <p:par>
                                <p:cTn id="78" presetID="44" presetClass="entr" presetSubtype="0" fill="hold" grpId="0" nodeType="afterEffect">
                                  <p:stCondLst>
                                    <p:cond delay="0"/>
                                  </p:stCondLst>
                                  <p:childTnLst>
                                    <p:set>
                                      <p:cBhvr>
                                        <p:cTn id="79" dur="1" fill="hold">
                                          <p:stCondLst>
                                            <p:cond delay="0"/>
                                          </p:stCondLst>
                                        </p:cTn>
                                        <p:tgtEl>
                                          <p:spTgt spid="4099">
                                            <p:txEl>
                                              <p:pRg st="7" end="7"/>
                                            </p:txEl>
                                          </p:spTgt>
                                        </p:tgtEl>
                                        <p:attrNameLst>
                                          <p:attrName>style.visibility</p:attrName>
                                        </p:attrNameLst>
                                      </p:cBhvr>
                                      <p:to>
                                        <p:strVal val="visible"/>
                                      </p:to>
                                    </p:set>
                                    <p:animEffect transition="in" filter="fade">
                                      <p:cBhvr>
                                        <p:cTn id="80" dur="1000"/>
                                        <p:tgtEl>
                                          <p:spTgt spid="4099">
                                            <p:txEl>
                                              <p:pRg st="7" end="7"/>
                                            </p:txEl>
                                          </p:spTgt>
                                        </p:tgtEl>
                                      </p:cBhvr>
                                    </p:animEffect>
                                    <p:anim calcmode="lin" valueType="num">
                                      <p:cBhvr>
                                        <p:cTn id="81" dur="1000" fill="hold"/>
                                        <p:tgtEl>
                                          <p:spTgt spid="4099">
                                            <p:txEl>
                                              <p:pRg st="7" end="7"/>
                                            </p:txEl>
                                          </p:spTgt>
                                        </p:tgtEl>
                                        <p:attrNameLst>
                                          <p:attrName>ppt_x</p:attrName>
                                        </p:attrNameLst>
                                      </p:cBhvr>
                                      <p:tavLst>
                                        <p:tav tm="0">
                                          <p:val>
                                            <p:strVal val="#ppt_x"/>
                                          </p:val>
                                        </p:tav>
                                        <p:tav tm="100000">
                                          <p:val>
                                            <p:strVal val="#ppt_x"/>
                                          </p:val>
                                        </p:tav>
                                      </p:tavLst>
                                    </p:anim>
                                    <p:anim calcmode="lin" valueType="num">
                                      <p:cBhvr>
                                        <p:cTn id="82" dur="1000" fill="hold"/>
                                        <p:tgtEl>
                                          <p:spTgt spid="4099">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44" presetClass="entr" presetSubtype="0" fill="hold" grpId="0" nodeType="clickEffect">
                                  <p:stCondLst>
                                    <p:cond delay="0"/>
                                  </p:stCondLst>
                                  <p:childTnLst>
                                    <p:set>
                                      <p:cBhvr>
                                        <p:cTn id="86" dur="1" fill="hold">
                                          <p:stCondLst>
                                            <p:cond delay="0"/>
                                          </p:stCondLst>
                                        </p:cTn>
                                        <p:tgtEl>
                                          <p:spTgt spid="4099">
                                            <p:txEl>
                                              <p:pRg st="8" end="8"/>
                                            </p:txEl>
                                          </p:spTgt>
                                        </p:tgtEl>
                                        <p:attrNameLst>
                                          <p:attrName>style.visibility</p:attrName>
                                        </p:attrNameLst>
                                      </p:cBhvr>
                                      <p:to>
                                        <p:strVal val="visible"/>
                                      </p:to>
                                    </p:set>
                                    <p:animEffect transition="in" filter="fade">
                                      <p:cBhvr>
                                        <p:cTn id="87" dur="1000"/>
                                        <p:tgtEl>
                                          <p:spTgt spid="4099">
                                            <p:txEl>
                                              <p:pRg st="8" end="8"/>
                                            </p:txEl>
                                          </p:spTgt>
                                        </p:tgtEl>
                                      </p:cBhvr>
                                    </p:animEffect>
                                    <p:anim calcmode="lin" valueType="num">
                                      <p:cBhvr>
                                        <p:cTn id="88" dur="1000" fill="hold"/>
                                        <p:tgtEl>
                                          <p:spTgt spid="4099">
                                            <p:txEl>
                                              <p:pRg st="8" end="8"/>
                                            </p:txEl>
                                          </p:spTgt>
                                        </p:tgtEl>
                                        <p:attrNameLst>
                                          <p:attrName>ppt_x</p:attrName>
                                        </p:attrNameLst>
                                      </p:cBhvr>
                                      <p:tavLst>
                                        <p:tav tm="0">
                                          <p:val>
                                            <p:strVal val="#ppt_x"/>
                                          </p:val>
                                        </p:tav>
                                        <p:tav tm="100000">
                                          <p:val>
                                            <p:strVal val="#ppt_x"/>
                                          </p:val>
                                        </p:tav>
                                      </p:tavLst>
                                    </p:anim>
                                    <p:anim calcmode="lin" valueType="num">
                                      <p:cBhvr>
                                        <p:cTn id="89" dur="1000" fill="hold"/>
                                        <p:tgtEl>
                                          <p:spTgt spid="4099">
                                            <p:txEl>
                                              <p:pRg st="8" end="8"/>
                                            </p:txEl>
                                          </p:spTgt>
                                        </p:tgtEl>
                                        <p:attrNameLst>
                                          <p:attrName>ppt_y</p:attrName>
                                        </p:attrNameLst>
                                      </p:cBhvr>
                                      <p:tavLst>
                                        <p:tav tm="0">
                                          <p:val>
                                            <p:strVal val="#ppt_y+.05"/>
                                          </p:val>
                                        </p:tav>
                                        <p:tav tm="100000">
                                          <p:val>
                                            <p:strVal val="#ppt_y"/>
                                          </p:val>
                                        </p:tav>
                                      </p:tavLst>
                                    </p:anim>
                                  </p:childTnLst>
                                </p:cTn>
                              </p:par>
                            </p:childTnLst>
                          </p:cTn>
                        </p:par>
                        <p:par>
                          <p:cTn id="90" fill="hold" nodeType="afterGroup">
                            <p:stCondLst>
                              <p:cond delay="1000"/>
                            </p:stCondLst>
                            <p:childTnLst>
                              <p:par>
                                <p:cTn id="91" presetID="5" presetClass="entr" presetSubtype="10" fill="hold" grpId="0" nodeType="afterEffect">
                                  <p:stCondLst>
                                    <p:cond delay="0"/>
                                  </p:stCondLst>
                                  <p:childTnLst>
                                    <p:set>
                                      <p:cBhvr>
                                        <p:cTn id="92" dur="1" fill="hold">
                                          <p:stCondLst>
                                            <p:cond delay="0"/>
                                          </p:stCondLst>
                                        </p:cTn>
                                        <p:tgtEl>
                                          <p:spTgt spid="4105">
                                            <p:txEl>
                                              <p:pRg st="7" end="7"/>
                                            </p:txEl>
                                          </p:spTgt>
                                        </p:tgtEl>
                                        <p:attrNameLst>
                                          <p:attrName>style.visibility</p:attrName>
                                        </p:attrNameLst>
                                      </p:cBhvr>
                                      <p:to>
                                        <p:strVal val="visible"/>
                                      </p:to>
                                    </p:set>
                                    <p:animEffect transition="in" filter="checkerboard(across)">
                                      <p:cBhvr>
                                        <p:cTn id="93" dur="1000"/>
                                        <p:tgtEl>
                                          <p:spTgt spid="4105">
                                            <p:txEl>
                                              <p:pRg st="7" end="7"/>
                                            </p:txEl>
                                          </p:spTgt>
                                        </p:tgtEl>
                                      </p:cBhvr>
                                    </p:animEffect>
                                  </p:childTnLst>
                                </p:cTn>
                              </p:par>
                            </p:childTnLst>
                          </p:cTn>
                        </p:par>
                        <p:par>
                          <p:cTn id="94" fill="hold" nodeType="afterGroup">
                            <p:stCondLst>
                              <p:cond delay="2000"/>
                            </p:stCondLst>
                            <p:childTnLst>
                              <p:par>
                                <p:cTn id="95" presetID="44" presetClass="entr" presetSubtype="0" fill="hold" grpId="0" nodeType="afterEffect">
                                  <p:stCondLst>
                                    <p:cond delay="0"/>
                                  </p:stCondLst>
                                  <p:childTnLst>
                                    <p:set>
                                      <p:cBhvr>
                                        <p:cTn id="96" dur="1" fill="hold">
                                          <p:stCondLst>
                                            <p:cond delay="0"/>
                                          </p:stCondLst>
                                        </p:cTn>
                                        <p:tgtEl>
                                          <p:spTgt spid="4099">
                                            <p:txEl>
                                              <p:pRg st="9" end="9"/>
                                            </p:txEl>
                                          </p:spTgt>
                                        </p:tgtEl>
                                        <p:attrNameLst>
                                          <p:attrName>style.visibility</p:attrName>
                                        </p:attrNameLst>
                                      </p:cBhvr>
                                      <p:to>
                                        <p:strVal val="visible"/>
                                      </p:to>
                                    </p:set>
                                    <p:animEffect transition="in" filter="fade">
                                      <p:cBhvr>
                                        <p:cTn id="97" dur="1000"/>
                                        <p:tgtEl>
                                          <p:spTgt spid="4099">
                                            <p:txEl>
                                              <p:pRg st="9" end="9"/>
                                            </p:txEl>
                                          </p:spTgt>
                                        </p:tgtEl>
                                      </p:cBhvr>
                                    </p:animEffect>
                                    <p:anim calcmode="lin" valueType="num">
                                      <p:cBhvr>
                                        <p:cTn id="98" dur="1000" fill="hold"/>
                                        <p:tgtEl>
                                          <p:spTgt spid="4099">
                                            <p:txEl>
                                              <p:pRg st="9" end="9"/>
                                            </p:txEl>
                                          </p:spTgt>
                                        </p:tgtEl>
                                        <p:attrNameLst>
                                          <p:attrName>ppt_x</p:attrName>
                                        </p:attrNameLst>
                                      </p:cBhvr>
                                      <p:tavLst>
                                        <p:tav tm="0">
                                          <p:val>
                                            <p:strVal val="#ppt_x"/>
                                          </p:val>
                                        </p:tav>
                                        <p:tav tm="100000">
                                          <p:val>
                                            <p:strVal val="#ppt_x"/>
                                          </p:val>
                                        </p:tav>
                                      </p:tavLst>
                                    </p:anim>
                                    <p:anim calcmode="lin" valueType="num">
                                      <p:cBhvr>
                                        <p:cTn id="99" dur="1000" fill="hold"/>
                                        <p:tgtEl>
                                          <p:spTgt spid="4099">
                                            <p:txEl>
                                              <p:pRg st="9" end="9"/>
                                            </p:txEl>
                                          </p:spTgt>
                                        </p:tgtEl>
                                        <p:attrNameLst>
                                          <p:attrName>ppt_y</p:attrName>
                                        </p:attrNameLst>
                                      </p:cBhvr>
                                      <p:tavLst>
                                        <p:tav tm="0">
                                          <p:val>
                                            <p:strVal val="#ppt_y+.05"/>
                                          </p:val>
                                        </p:tav>
                                        <p:tav tm="100000">
                                          <p:val>
                                            <p:strVal val="#ppt_y"/>
                                          </p:val>
                                        </p:tav>
                                      </p:tavLst>
                                    </p:anim>
                                  </p:childTnLst>
                                </p:cTn>
                              </p:par>
                            </p:childTnLst>
                          </p:cTn>
                        </p:par>
                      </p:childTnLst>
                    </p:cTn>
                  </p:par>
                  <p:par>
                    <p:cTn id="100" fill="hold" nodeType="clickPar">
                      <p:stCondLst>
                        <p:cond delay="indefinite"/>
                      </p:stCondLst>
                      <p:childTnLst>
                        <p:par>
                          <p:cTn id="101" fill="hold" nodeType="withGroup">
                            <p:stCondLst>
                              <p:cond delay="0"/>
                            </p:stCondLst>
                            <p:childTnLst>
                              <p:par>
                                <p:cTn id="102" presetID="44" presetClass="entr" presetSubtype="0" fill="hold" grpId="0" nodeType="clickEffect">
                                  <p:stCondLst>
                                    <p:cond delay="0"/>
                                  </p:stCondLst>
                                  <p:childTnLst>
                                    <p:set>
                                      <p:cBhvr>
                                        <p:cTn id="103" dur="1" fill="hold">
                                          <p:stCondLst>
                                            <p:cond delay="0"/>
                                          </p:stCondLst>
                                        </p:cTn>
                                        <p:tgtEl>
                                          <p:spTgt spid="4099">
                                            <p:txEl>
                                              <p:pRg st="10" end="10"/>
                                            </p:txEl>
                                          </p:spTgt>
                                        </p:tgtEl>
                                        <p:attrNameLst>
                                          <p:attrName>style.visibility</p:attrName>
                                        </p:attrNameLst>
                                      </p:cBhvr>
                                      <p:to>
                                        <p:strVal val="visible"/>
                                      </p:to>
                                    </p:set>
                                    <p:animEffect transition="in" filter="fade">
                                      <p:cBhvr>
                                        <p:cTn id="104" dur="1000"/>
                                        <p:tgtEl>
                                          <p:spTgt spid="4099">
                                            <p:txEl>
                                              <p:pRg st="10" end="10"/>
                                            </p:txEl>
                                          </p:spTgt>
                                        </p:tgtEl>
                                      </p:cBhvr>
                                    </p:animEffect>
                                    <p:anim calcmode="lin" valueType="num">
                                      <p:cBhvr>
                                        <p:cTn id="105" dur="1000" fill="hold"/>
                                        <p:tgtEl>
                                          <p:spTgt spid="4099">
                                            <p:txEl>
                                              <p:pRg st="10" end="10"/>
                                            </p:txEl>
                                          </p:spTgt>
                                        </p:tgtEl>
                                        <p:attrNameLst>
                                          <p:attrName>ppt_x</p:attrName>
                                        </p:attrNameLst>
                                      </p:cBhvr>
                                      <p:tavLst>
                                        <p:tav tm="0">
                                          <p:val>
                                            <p:strVal val="#ppt_x"/>
                                          </p:val>
                                        </p:tav>
                                        <p:tav tm="100000">
                                          <p:val>
                                            <p:strVal val="#ppt_x"/>
                                          </p:val>
                                        </p:tav>
                                      </p:tavLst>
                                    </p:anim>
                                    <p:anim calcmode="lin" valueType="num">
                                      <p:cBhvr>
                                        <p:cTn id="106" dur="1000" fill="hold"/>
                                        <p:tgtEl>
                                          <p:spTgt spid="4099">
                                            <p:txEl>
                                              <p:pRg st="10" end="10"/>
                                            </p:txEl>
                                          </p:spTgt>
                                        </p:tgtEl>
                                        <p:attrNameLst>
                                          <p:attrName>ppt_y</p:attrName>
                                        </p:attrNameLst>
                                      </p:cBhvr>
                                      <p:tavLst>
                                        <p:tav tm="0">
                                          <p:val>
                                            <p:strVal val="#ppt_y+.05"/>
                                          </p:val>
                                        </p:tav>
                                        <p:tav tm="100000">
                                          <p:val>
                                            <p:strVal val="#ppt_y"/>
                                          </p:val>
                                        </p:tav>
                                      </p:tavLst>
                                    </p:anim>
                                  </p:childTnLst>
                                </p:cTn>
                              </p:par>
                            </p:childTnLst>
                          </p:cTn>
                        </p:par>
                        <p:par>
                          <p:cTn id="107" fill="hold" nodeType="afterGroup">
                            <p:stCondLst>
                              <p:cond delay="1000"/>
                            </p:stCondLst>
                            <p:childTnLst>
                              <p:par>
                                <p:cTn id="108" presetID="5" presetClass="entr" presetSubtype="10" fill="hold" grpId="0" nodeType="afterEffect">
                                  <p:stCondLst>
                                    <p:cond delay="0"/>
                                  </p:stCondLst>
                                  <p:childTnLst>
                                    <p:set>
                                      <p:cBhvr>
                                        <p:cTn id="109" dur="1" fill="hold">
                                          <p:stCondLst>
                                            <p:cond delay="0"/>
                                          </p:stCondLst>
                                        </p:cTn>
                                        <p:tgtEl>
                                          <p:spTgt spid="4105">
                                            <p:txEl>
                                              <p:pRg st="10" end="10"/>
                                            </p:txEl>
                                          </p:spTgt>
                                        </p:tgtEl>
                                        <p:attrNameLst>
                                          <p:attrName>style.visibility</p:attrName>
                                        </p:attrNameLst>
                                      </p:cBhvr>
                                      <p:to>
                                        <p:strVal val="visible"/>
                                      </p:to>
                                    </p:set>
                                    <p:animEffect transition="in" filter="checkerboard(across)">
                                      <p:cBhvr>
                                        <p:cTn id="110" dur="1000"/>
                                        <p:tgtEl>
                                          <p:spTgt spid="4105">
                                            <p:txEl>
                                              <p:pRg st="10" end="10"/>
                                            </p:txEl>
                                          </p:spTgt>
                                        </p:tgtEl>
                                      </p:cBhvr>
                                    </p:animEffect>
                                  </p:childTnLst>
                                </p:cTn>
                              </p:par>
                            </p:childTnLst>
                          </p:cTn>
                        </p:par>
                        <p:par>
                          <p:cTn id="111" fill="hold" nodeType="afterGroup">
                            <p:stCondLst>
                              <p:cond delay="2000"/>
                            </p:stCondLst>
                            <p:childTnLst>
                              <p:par>
                                <p:cTn id="112" presetID="44" presetClass="entr" presetSubtype="0" fill="hold" grpId="0" nodeType="afterEffect">
                                  <p:stCondLst>
                                    <p:cond delay="0"/>
                                  </p:stCondLst>
                                  <p:childTnLst>
                                    <p:set>
                                      <p:cBhvr>
                                        <p:cTn id="113" dur="1" fill="hold">
                                          <p:stCondLst>
                                            <p:cond delay="0"/>
                                          </p:stCondLst>
                                        </p:cTn>
                                        <p:tgtEl>
                                          <p:spTgt spid="4099">
                                            <p:txEl>
                                              <p:pRg st="11" end="11"/>
                                            </p:txEl>
                                          </p:spTgt>
                                        </p:tgtEl>
                                        <p:attrNameLst>
                                          <p:attrName>style.visibility</p:attrName>
                                        </p:attrNameLst>
                                      </p:cBhvr>
                                      <p:to>
                                        <p:strVal val="visible"/>
                                      </p:to>
                                    </p:set>
                                    <p:animEffect transition="in" filter="fade">
                                      <p:cBhvr>
                                        <p:cTn id="114" dur="1000"/>
                                        <p:tgtEl>
                                          <p:spTgt spid="4099">
                                            <p:txEl>
                                              <p:pRg st="11" end="11"/>
                                            </p:txEl>
                                          </p:spTgt>
                                        </p:tgtEl>
                                      </p:cBhvr>
                                    </p:animEffect>
                                    <p:anim calcmode="lin" valueType="num">
                                      <p:cBhvr>
                                        <p:cTn id="115" dur="1000" fill="hold"/>
                                        <p:tgtEl>
                                          <p:spTgt spid="4099">
                                            <p:txEl>
                                              <p:pRg st="11" end="11"/>
                                            </p:txEl>
                                          </p:spTgt>
                                        </p:tgtEl>
                                        <p:attrNameLst>
                                          <p:attrName>ppt_x</p:attrName>
                                        </p:attrNameLst>
                                      </p:cBhvr>
                                      <p:tavLst>
                                        <p:tav tm="0">
                                          <p:val>
                                            <p:strVal val="#ppt_x"/>
                                          </p:val>
                                        </p:tav>
                                        <p:tav tm="100000">
                                          <p:val>
                                            <p:strVal val="#ppt_x"/>
                                          </p:val>
                                        </p:tav>
                                      </p:tavLst>
                                    </p:anim>
                                    <p:anim calcmode="lin" valueType="num">
                                      <p:cBhvr>
                                        <p:cTn id="116" dur="1000" fill="hold"/>
                                        <p:tgtEl>
                                          <p:spTgt spid="4099">
                                            <p:txEl>
                                              <p:pRg st="11" end="11"/>
                                            </p:txEl>
                                          </p:spTgt>
                                        </p:tgtEl>
                                        <p:attrNameLst>
                                          <p:attrName>ppt_y</p:attrName>
                                        </p:attrNameLst>
                                      </p:cBhvr>
                                      <p:tavLst>
                                        <p:tav tm="0">
                                          <p:val>
                                            <p:strVal val="#ppt_y+.05"/>
                                          </p:val>
                                        </p:tav>
                                        <p:tav tm="100000">
                                          <p:val>
                                            <p:strVal val="#ppt_y"/>
                                          </p:val>
                                        </p:tav>
                                      </p:tavLst>
                                    </p:anim>
                                  </p:childTnLst>
                                </p:cTn>
                              </p:par>
                            </p:childTnLst>
                          </p:cTn>
                        </p:par>
                        <p:par>
                          <p:cTn id="117" fill="hold" nodeType="afterGroup">
                            <p:stCondLst>
                              <p:cond delay="3000"/>
                            </p:stCondLst>
                            <p:childTnLst>
                              <p:par>
                                <p:cTn id="118" presetID="5" presetClass="entr" presetSubtype="10" fill="hold" grpId="0" nodeType="afterEffect">
                                  <p:stCondLst>
                                    <p:cond delay="0"/>
                                  </p:stCondLst>
                                  <p:childTnLst>
                                    <p:set>
                                      <p:cBhvr>
                                        <p:cTn id="119" dur="1" fill="hold">
                                          <p:stCondLst>
                                            <p:cond delay="0"/>
                                          </p:stCondLst>
                                        </p:cTn>
                                        <p:tgtEl>
                                          <p:spTgt spid="4105">
                                            <p:txEl>
                                              <p:pRg st="12" end="12"/>
                                            </p:txEl>
                                          </p:spTgt>
                                        </p:tgtEl>
                                        <p:attrNameLst>
                                          <p:attrName>style.visibility</p:attrName>
                                        </p:attrNameLst>
                                      </p:cBhvr>
                                      <p:to>
                                        <p:strVal val="visible"/>
                                      </p:to>
                                    </p:set>
                                    <p:animEffect transition="in" filter="checkerboard(across)">
                                      <p:cBhvr>
                                        <p:cTn id="120" dur="1000"/>
                                        <p:tgtEl>
                                          <p:spTgt spid="4105">
                                            <p:txEl>
                                              <p:pRg st="12" end="12"/>
                                            </p:txEl>
                                          </p:spTgt>
                                        </p:tgtEl>
                                      </p:cBhvr>
                                    </p:animEffect>
                                  </p:childTnLst>
                                </p:cTn>
                              </p:par>
                            </p:childTnLst>
                          </p:cTn>
                        </p:par>
                        <p:par>
                          <p:cTn id="121" fill="hold" nodeType="afterGroup">
                            <p:stCondLst>
                              <p:cond delay="4000"/>
                            </p:stCondLst>
                            <p:childTnLst>
                              <p:par>
                                <p:cTn id="122" presetID="44" presetClass="entr" presetSubtype="0" fill="hold" grpId="0" nodeType="afterEffect">
                                  <p:stCondLst>
                                    <p:cond delay="0"/>
                                  </p:stCondLst>
                                  <p:childTnLst>
                                    <p:set>
                                      <p:cBhvr>
                                        <p:cTn id="123" dur="1" fill="hold">
                                          <p:stCondLst>
                                            <p:cond delay="0"/>
                                          </p:stCondLst>
                                        </p:cTn>
                                        <p:tgtEl>
                                          <p:spTgt spid="4099">
                                            <p:txEl>
                                              <p:pRg st="12" end="12"/>
                                            </p:txEl>
                                          </p:spTgt>
                                        </p:tgtEl>
                                        <p:attrNameLst>
                                          <p:attrName>style.visibility</p:attrName>
                                        </p:attrNameLst>
                                      </p:cBhvr>
                                      <p:to>
                                        <p:strVal val="visible"/>
                                      </p:to>
                                    </p:set>
                                    <p:animEffect transition="in" filter="fade">
                                      <p:cBhvr>
                                        <p:cTn id="124" dur="1000"/>
                                        <p:tgtEl>
                                          <p:spTgt spid="4099">
                                            <p:txEl>
                                              <p:pRg st="12" end="12"/>
                                            </p:txEl>
                                          </p:spTgt>
                                        </p:tgtEl>
                                      </p:cBhvr>
                                    </p:animEffect>
                                    <p:anim calcmode="lin" valueType="num">
                                      <p:cBhvr>
                                        <p:cTn id="125" dur="1000" fill="hold"/>
                                        <p:tgtEl>
                                          <p:spTgt spid="4099">
                                            <p:txEl>
                                              <p:pRg st="12" end="12"/>
                                            </p:txEl>
                                          </p:spTgt>
                                        </p:tgtEl>
                                        <p:attrNameLst>
                                          <p:attrName>ppt_x</p:attrName>
                                        </p:attrNameLst>
                                      </p:cBhvr>
                                      <p:tavLst>
                                        <p:tav tm="0">
                                          <p:val>
                                            <p:strVal val="#ppt_x"/>
                                          </p:val>
                                        </p:tav>
                                        <p:tav tm="100000">
                                          <p:val>
                                            <p:strVal val="#ppt_x"/>
                                          </p:val>
                                        </p:tav>
                                      </p:tavLst>
                                    </p:anim>
                                    <p:anim calcmode="lin" valueType="num">
                                      <p:cBhvr>
                                        <p:cTn id="126" dur="1000" fill="hold"/>
                                        <p:tgtEl>
                                          <p:spTgt spid="4099">
                                            <p:txEl>
                                              <p:pRg st="12" end="12"/>
                                            </p:txEl>
                                          </p:spTgt>
                                        </p:tgtEl>
                                        <p:attrNameLst>
                                          <p:attrName>ppt_y</p:attrName>
                                        </p:attrNameLst>
                                      </p:cBhvr>
                                      <p:tavLst>
                                        <p:tav tm="0">
                                          <p:val>
                                            <p:strVal val="#ppt_y+.05"/>
                                          </p:val>
                                        </p:tav>
                                        <p:tav tm="100000">
                                          <p:val>
                                            <p:strVal val="#ppt_y"/>
                                          </p:val>
                                        </p:tav>
                                      </p:tavLst>
                                    </p:anim>
                                  </p:childTnLst>
                                </p:cTn>
                              </p:par>
                            </p:childTnLst>
                          </p:cTn>
                        </p:par>
                        <p:par>
                          <p:cTn id="127" fill="hold" nodeType="afterGroup">
                            <p:stCondLst>
                              <p:cond delay="5000"/>
                            </p:stCondLst>
                            <p:childTnLst>
                              <p:par>
                                <p:cTn id="128" presetID="5" presetClass="entr" presetSubtype="10" fill="hold" grpId="0" nodeType="afterEffect">
                                  <p:stCondLst>
                                    <p:cond delay="0"/>
                                  </p:stCondLst>
                                  <p:childTnLst>
                                    <p:set>
                                      <p:cBhvr>
                                        <p:cTn id="129" dur="1" fill="hold">
                                          <p:stCondLst>
                                            <p:cond delay="0"/>
                                          </p:stCondLst>
                                        </p:cTn>
                                        <p:tgtEl>
                                          <p:spTgt spid="4105">
                                            <p:txEl>
                                              <p:pRg st="13" end="13"/>
                                            </p:txEl>
                                          </p:spTgt>
                                        </p:tgtEl>
                                        <p:attrNameLst>
                                          <p:attrName>style.visibility</p:attrName>
                                        </p:attrNameLst>
                                      </p:cBhvr>
                                      <p:to>
                                        <p:strVal val="visible"/>
                                      </p:to>
                                    </p:set>
                                    <p:animEffect transition="in" filter="checkerboard(across)">
                                      <p:cBhvr>
                                        <p:cTn id="130" dur="1000"/>
                                        <p:tgtEl>
                                          <p:spTgt spid="4105">
                                            <p:txEl>
                                              <p:pRg st="13" end="13"/>
                                            </p:txEl>
                                          </p:spTgt>
                                        </p:tgtEl>
                                      </p:cBhvr>
                                    </p:animEffect>
                                  </p:childTnLst>
                                </p:cTn>
                              </p:par>
                            </p:childTnLst>
                          </p:cTn>
                        </p:par>
                        <p:par>
                          <p:cTn id="131" fill="hold" nodeType="afterGroup">
                            <p:stCondLst>
                              <p:cond delay="6000"/>
                            </p:stCondLst>
                            <p:childTnLst>
                              <p:par>
                                <p:cTn id="132" presetID="44" presetClass="entr" presetSubtype="0" fill="hold" grpId="0" nodeType="afterEffect">
                                  <p:stCondLst>
                                    <p:cond delay="0"/>
                                  </p:stCondLst>
                                  <p:childTnLst>
                                    <p:set>
                                      <p:cBhvr>
                                        <p:cTn id="133" dur="1" fill="hold">
                                          <p:stCondLst>
                                            <p:cond delay="0"/>
                                          </p:stCondLst>
                                        </p:cTn>
                                        <p:tgtEl>
                                          <p:spTgt spid="4099">
                                            <p:txEl>
                                              <p:pRg st="13" end="13"/>
                                            </p:txEl>
                                          </p:spTgt>
                                        </p:tgtEl>
                                        <p:attrNameLst>
                                          <p:attrName>style.visibility</p:attrName>
                                        </p:attrNameLst>
                                      </p:cBhvr>
                                      <p:to>
                                        <p:strVal val="visible"/>
                                      </p:to>
                                    </p:set>
                                    <p:animEffect transition="in" filter="fade">
                                      <p:cBhvr>
                                        <p:cTn id="134" dur="1000"/>
                                        <p:tgtEl>
                                          <p:spTgt spid="4099">
                                            <p:txEl>
                                              <p:pRg st="13" end="13"/>
                                            </p:txEl>
                                          </p:spTgt>
                                        </p:tgtEl>
                                      </p:cBhvr>
                                    </p:animEffect>
                                    <p:anim calcmode="lin" valueType="num">
                                      <p:cBhvr>
                                        <p:cTn id="135" dur="1000" fill="hold"/>
                                        <p:tgtEl>
                                          <p:spTgt spid="4099">
                                            <p:txEl>
                                              <p:pRg st="13" end="13"/>
                                            </p:txEl>
                                          </p:spTgt>
                                        </p:tgtEl>
                                        <p:attrNameLst>
                                          <p:attrName>ppt_x</p:attrName>
                                        </p:attrNameLst>
                                      </p:cBhvr>
                                      <p:tavLst>
                                        <p:tav tm="0">
                                          <p:val>
                                            <p:strVal val="#ppt_x"/>
                                          </p:val>
                                        </p:tav>
                                        <p:tav tm="100000">
                                          <p:val>
                                            <p:strVal val="#ppt_x"/>
                                          </p:val>
                                        </p:tav>
                                      </p:tavLst>
                                    </p:anim>
                                    <p:anim calcmode="lin" valueType="num">
                                      <p:cBhvr>
                                        <p:cTn id="136" dur="1000" fill="hold"/>
                                        <p:tgtEl>
                                          <p:spTgt spid="4099">
                                            <p:txEl>
                                              <p:pRg st="13" end="13"/>
                                            </p:txEl>
                                          </p:spTgt>
                                        </p:tgtEl>
                                        <p:attrNameLst>
                                          <p:attrName>ppt_y</p:attrName>
                                        </p:attrNameLst>
                                      </p:cBhvr>
                                      <p:tavLst>
                                        <p:tav tm="0">
                                          <p:val>
                                            <p:strVal val="#ppt_y+.05"/>
                                          </p:val>
                                        </p:tav>
                                        <p:tav tm="100000">
                                          <p:val>
                                            <p:strVal val="#ppt_y"/>
                                          </p:val>
                                        </p:tav>
                                      </p:tavLst>
                                    </p:anim>
                                  </p:childTnLst>
                                </p:cTn>
                              </p:par>
                            </p:childTnLst>
                          </p:cTn>
                        </p:par>
                        <p:par>
                          <p:cTn id="137" fill="hold" nodeType="afterGroup">
                            <p:stCondLst>
                              <p:cond delay="7000"/>
                            </p:stCondLst>
                            <p:childTnLst>
                              <p:par>
                                <p:cTn id="138" presetID="44" presetClass="entr" presetSubtype="0" fill="hold" grpId="0" nodeType="afterEffect">
                                  <p:stCondLst>
                                    <p:cond delay="0"/>
                                  </p:stCondLst>
                                  <p:childTnLst>
                                    <p:set>
                                      <p:cBhvr>
                                        <p:cTn id="139" dur="1" fill="hold">
                                          <p:stCondLst>
                                            <p:cond delay="0"/>
                                          </p:stCondLst>
                                        </p:cTn>
                                        <p:tgtEl>
                                          <p:spTgt spid="4099">
                                            <p:txEl>
                                              <p:pRg st="14" end="14"/>
                                            </p:txEl>
                                          </p:spTgt>
                                        </p:tgtEl>
                                        <p:attrNameLst>
                                          <p:attrName>style.visibility</p:attrName>
                                        </p:attrNameLst>
                                      </p:cBhvr>
                                      <p:to>
                                        <p:strVal val="visible"/>
                                      </p:to>
                                    </p:set>
                                    <p:animEffect transition="in" filter="fade">
                                      <p:cBhvr>
                                        <p:cTn id="140" dur="1000"/>
                                        <p:tgtEl>
                                          <p:spTgt spid="4099">
                                            <p:txEl>
                                              <p:pRg st="14" end="14"/>
                                            </p:txEl>
                                          </p:spTgt>
                                        </p:tgtEl>
                                      </p:cBhvr>
                                    </p:animEffect>
                                    <p:anim calcmode="lin" valueType="num">
                                      <p:cBhvr>
                                        <p:cTn id="141" dur="1000" fill="hold"/>
                                        <p:tgtEl>
                                          <p:spTgt spid="4099">
                                            <p:txEl>
                                              <p:pRg st="14" end="14"/>
                                            </p:txEl>
                                          </p:spTgt>
                                        </p:tgtEl>
                                        <p:attrNameLst>
                                          <p:attrName>ppt_x</p:attrName>
                                        </p:attrNameLst>
                                      </p:cBhvr>
                                      <p:tavLst>
                                        <p:tav tm="0">
                                          <p:val>
                                            <p:strVal val="#ppt_x"/>
                                          </p:val>
                                        </p:tav>
                                        <p:tav tm="100000">
                                          <p:val>
                                            <p:strVal val="#ppt_x"/>
                                          </p:val>
                                        </p:tav>
                                      </p:tavLst>
                                    </p:anim>
                                    <p:anim calcmode="lin" valueType="num">
                                      <p:cBhvr>
                                        <p:cTn id="142" dur="1000" fill="hold"/>
                                        <p:tgtEl>
                                          <p:spTgt spid="4099">
                                            <p:txEl>
                                              <p:pRg st="14" end="14"/>
                                            </p:txEl>
                                          </p:spTgt>
                                        </p:tgtEl>
                                        <p:attrNameLst>
                                          <p:attrName>ppt_y</p:attrName>
                                        </p:attrNameLst>
                                      </p:cBhvr>
                                      <p:tavLst>
                                        <p:tav tm="0">
                                          <p:val>
                                            <p:strVal val="#ppt_y+.05"/>
                                          </p:val>
                                        </p:tav>
                                        <p:tav tm="100000">
                                          <p:val>
                                            <p:strVal val="#ppt_y"/>
                                          </p:val>
                                        </p:tav>
                                      </p:tavLst>
                                    </p:anim>
                                  </p:childTnLst>
                                </p:cTn>
                              </p:par>
                            </p:childTnLst>
                          </p:cTn>
                        </p:par>
                        <p:par>
                          <p:cTn id="143" fill="hold" nodeType="afterGroup">
                            <p:stCondLst>
                              <p:cond delay="8000"/>
                            </p:stCondLst>
                            <p:childTnLst>
                              <p:par>
                                <p:cTn id="144" presetID="5" presetClass="entr" presetSubtype="10" fill="hold" grpId="0" nodeType="afterEffect">
                                  <p:stCondLst>
                                    <p:cond delay="0"/>
                                  </p:stCondLst>
                                  <p:childTnLst>
                                    <p:set>
                                      <p:cBhvr>
                                        <p:cTn id="145" dur="1" fill="hold">
                                          <p:stCondLst>
                                            <p:cond delay="0"/>
                                          </p:stCondLst>
                                        </p:cTn>
                                        <p:tgtEl>
                                          <p:spTgt spid="4105">
                                            <p:txEl>
                                              <p:pRg st="14" end="14"/>
                                            </p:txEl>
                                          </p:spTgt>
                                        </p:tgtEl>
                                        <p:attrNameLst>
                                          <p:attrName>style.visibility</p:attrName>
                                        </p:attrNameLst>
                                      </p:cBhvr>
                                      <p:to>
                                        <p:strVal val="visible"/>
                                      </p:to>
                                    </p:set>
                                    <p:animEffect transition="in" filter="checkerboard(across)">
                                      <p:cBhvr>
                                        <p:cTn id="146" dur="1000"/>
                                        <p:tgtEl>
                                          <p:spTgt spid="4105">
                                            <p:txEl>
                                              <p:pRg st="14" end="14"/>
                                            </p:txEl>
                                          </p:spTgt>
                                        </p:tgtEl>
                                      </p:cBhvr>
                                    </p:animEffect>
                                  </p:childTnLst>
                                </p:cTn>
                              </p:par>
                            </p:childTnLst>
                          </p:cTn>
                        </p:par>
                        <p:par>
                          <p:cTn id="147" fill="hold" nodeType="afterGroup">
                            <p:stCondLst>
                              <p:cond delay="9000"/>
                            </p:stCondLst>
                            <p:childTnLst>
                              <p:par>
                                <p:cTn id="148" presetID="5" presetClass="entr" presetSubtype="10" fill="hold" grpId="0" nodeType="afterEffect">
                                  <p:stCondLst>
                                    <p:cond delay="0"/>
                                  </p:stCondLst>
                                  <p:childTnLst>
                                    <p:set>
                                      <p:cBhvr>
                                        <p:cTn id="149" dur="1" fill="hold">
                                          <p:stCondLst>
                                            <p:cond delay="0"/>
                                          </p:stCondLst>
                                        </p:cTn>
                                        <p:tgtEl>
                                          <p:spTgt spid="4105">
                                            <p:txEl>
                                              <p:pRg st="15" end="15"/>
                                            </p:txEl>
                                          </p:spTgt>
                                        </p:tgtEl>
                                        <p:attrNameLst>
                                          <p:attrName>style.visibility</p:attrName>
                                        </p:attrNameLst>
                                      </p:cBhvr>
                                      <p:to>
                                        <p:strVal val="visible"/>
                                      </p:to>
                                    </p:set>
                                    <p:animEffect transition="in" filter="checkerboard(across)">
                                      <p:cBhvr>
                                        <p:cTn id="150" dur="1000"/>
                                        <p:tgtEl>
                                          <p:spTgt spid="4105">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uiExpand="1" build="p"/>
      <p:bldP spid="410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1187450" y="0"/>
            <a:ext cx="7200900" cy="1336675"/>
          </a:xfrm>
          <a:solidFill>
            <a:srgbClr val="B6B6B6"/>
          </a:solidFill>
        </p:spPr>
        <p:txBody>
          <a:bodyPr/>
          <a:lstStyle/>
          <a:p>
            <a:pPr algn="ctr"/>
            <a:r>
              <a:rPr lang="en-US" sz="4000" b="1">
                <a:solidFill>
                  <a:schemeClr val="accent1"/>
                </a:solidFill>
                <a:latin typeface="Algerian" pitchFamily="82" charset="0"/>
              </a:rPr>
              <a:t>Lower leg and ankle pain</a:t>
            </a:r>
            <a:br>
              <a:rPr lang="en-US" sz="4000" b="1">
                <a:solidFill>
                  <a:schemeClr val="accent1"/>
                </a:solidFill>
                <a:latin typeface="Algerian" pitchFamily="82" charset="0"/>
              </a:rPr>
            </a:br>
            <a:r>
              <a:rPr lang="ar-EG" sz="4000" b="1">
                <a:solidFill>
                  <a:schemeClr val="accent1"/>
                </a:solidFill>
                <a:latin typeface="Algerian" pitchFamily="82" charset="0"/>
              </a:rPr>
              <a:t>الآم اسفل الساق والكاحل</a:t>
            </a:r>
            <a:r>
              <a:rPr lang="ar-EG" sz="4000"/>
              <a:t> </a:t>
            </a:r>
            <a:endParaRPr lang="en-US" sz="4000"/>
          </a:p>
        </p:txBody>
      </p:sp>
      <p:sp>
        <p:nvSpPr>
          <p:cNvPr id="165892" name="Rectangle 4"/>
          <p:cNvSpPr>
            <a:spLocks noGrp="1" noChangeArrowheads="1"/>
          </p:cNvSpPr>
          <p:nvPr>
            <p:ph type="body" sz="half" idx="1"/>
          </p:nvPr>
        </p:nvSpPr>
        <p:spPr>
          <a:xfrm>
            <a:off x="-107950" y="1800225"/>
            <a:ext cx="5400675" cy="4941888"/>
          </a:xfrm>
        </p:spPr>
        <p:txBody>
          <a:bodyPr/>
          <a:lstStyle/>
          <a:p>
            <a:pPr algn="l" rtl="0">
              <a:lnSpc>
                <a:spcPct val="80000"/>
              </a:lnSpc>
              <a:buFontTx/>
              <a:buBlip>
                <a:blip r:embed="rId16"/>
              </a:buBlip>
            </a:pPr>
            <a:r>
              <a:rPr lang="en-US" sz="1600" b="1" dirty="0">
                <a:latin typeface="Baskerville Old Face" pitchFamily="18" charset="0"/>
              </a:rPr>
              <a:t>Shin pain</a:t>
            </a:r>
          </a:p>
          <a:p>
            <a:pPr algn="l" rtl="0">
              <a:lnSpc>
                <a:spcPct val="80000"/>
              </a:lnSpc>
              <a:buFontTx/>
              <a:buBlip>
                <a:blip r:embed="rId16"/>
              </a:buBlip>
            </a:pPr>
            <a:r>
              <a:rPr lang="en-US" sz="1600" b="1" dirty="0">
                <a:latin typeface="Baskerville Old Face" pitchFamily="18" charset="0"/>
              </a:rPr>
              <a:t>Shin splints</a:t>
            </a:r>
          </a:p>
          <a:p>
            <a:pPr algn="l" rtl="0">
              <a:lnSpc>
                <a:spcPct val="80000"/>
              </a:lnSpc>
              <a:buFontTx/>
              <a:buNone/>
            </a:pPr>
            <a:r>
              <a:rPr lang="en-US" sz="1600" b="1" dirty="0">
                <a:solidFill>
                  <a:srgbClr val="FF9B37"/>
                </a:solidFill>
                <a:latin typeface="Baskerville Old Face" pitchFamily="18" charset="0"/>
              </a:rPr>
              <a:t>A term to describe pain in the front lower shin. </a:t>
            </a:r>
          </a:p>
          <a:p>
            <a:pPr algn="l" rtl="0">
              <a:lnSpc>
                <a:spcPct val="80000"/>
              </a:lnSpc>
              <a:buFontTx/>
              <a:buBlip>
                <a:blip r:embed="rId16"/>
              </a:buBlip>
            </a:pPr>
            <a:r>
              <a:rPr lang="en-US" sz="1600" b="1" dirty="0">
                <a:latin typeface="Baskerville Old Face" pitchFamily="18" charset="0"/>
              </a:rPr>
              <a:t>Calf strain</a:t>
            </a:r>
          </a:p>
          <a:p>
            <a:pPr algn="l" rtl="0">
              <a:lnSpc>
                <a:spcPct val="80000"/>
              </a:lnSpc>
              <a:buFontTx/>
              <a:buNone/>
            </a:pPr>
            <a:r>
              <a:rPr lang="en-US" sz="1600" b="1" dirty="0">
                <a:solidFill>
                  <a:srgbClr val="FF9B37"/>
                </a:solidFill>
                <a:latin typeface="Baskerville Old Face" pitchFamily="18" charset="0"/>
              </a:rPr>
              <a:t>A sharp pain in the calf muscle caused by a muscle strain</a:t>
            </a:r>
            <a:r>
              <a:rPr lang="en-US" sz="1600" dirty="0"/>
              <a:t> </a:t>
            </a:r>
            <a:endParaRPr lang="en-US" sz="1600" b="1" dirty="0">
              <a:latin typeface="Baskerville Old Face" pitchFamily="18" charset="0"/>
            </a:endParaRPr>
          </a:p>
          <a:p>
            <a:pPr algn="l" rtl="0">
              <a:lnSpc>
                <a:spcPct val="80000"/>
              </a:lnSpc>
              <a:buFontTx/>
              <a:buBlip>
                <a:blip r:embed="rId16"/>
              </a:buBlip>
            </a:pPr>
            <a:r>
              <a:rPr lang="en-US" sz="1600" b="1" dirty="0">
                <a:latin typeface="Baskerville Old Face" pitchFamily="18" charset="0"/>
              </a:rPr>
              <a:t>Ankle injuries</a:t>
            </a:r>
          </a:p>
          <a:p>
            <a:pPr algn="l" rtl="0">
              <a:lnSpc>
                <a:spcPct val="80000"/>
              </a:lnSpc>
              <a:buFontTx/>
              <a:buBlip>
                <a:blip r:embed="rId16"/>
              </a:buBlip>
            </a:pPr>
            <a:r>
              <a:rPr lang="en-US" sz="1600" b="1" dirty="0">
                <a:latin typeface="Baskerville Old Face" pitchFamily="18" charset="0"/>
              </a:rPr>
              <a:t>Sprained ankle</a:t>
            </a:r>
          </a:p>
          <a:p>
            <a:pPr algn="l" rtl="0">
              <a:lnSpc>
                <a:spcPct val="80000"/>
              </a:lnSpc>
              <a:buFontTx/>
              <a:buBlip>
                <a:blip r:embed="rId16"/>
              </a:buBlip>
            </a:pPr>
            <a:r>
              <a:rPr lang="en-US" sz="1600" b="1" dirty="0">
                <a:latin typeface="Baskerville Old Face" pitchFamily="18" charset="0"/>
              </a:rPr>
              <a:t>Achilles tendon rupture</a:t>
            </a:r>
          </a:p>
          <a:p>
            <a:pPr algn="l" rtl="0">
              <a:lnSpc>
                <a:spcPct val="80000"/>
              </a:lnSpc>
              <a:buFontTx/>
              <a:buBlip>
                <a:blip r:embed="rId16"/>
              </a:buBlip>
            </a:pPr>
            <a:r>
              <a:rPr lang="en-US" sz="1600" b="1" dirty="0">
                <a:latin typeface="Baskerville Old Face" pitchFamily="18" charset="0"/>
              </a:rPr>
              <a:t>Achilles bursitis </a:t>
            </a:r>
          </a:p>
          <a:p>
            <a:pPr algn="l" rtl="0">
              <a:lnSpc>
                <a:spcPct val="80000"/>
              </a:lnSpc>
              <a:buFontTx/>
              <a:buBlip>
                <a:blip r:embed="rId16"/>
              </a:buBlip>
            </a:pPr>
            <a:r>
              <a:rPr lang="en-US" sz="1600" b="1" dirty="0">
                <a:latin typeface="Baskerville Old Face" pitchFamily="18" charset="0"/>
              </a:rPr>
              <a:t>Tight calf muscles </a:t>
            </a:r>
          </a:p>
          <a:p>
            <a:pPr algn="l" rtl="0">
              <a:lnSpc>
                <a:spcPct val="80000"/>
              </a:lnSpc>
              <a:buFontTx/>
              <a:buBlip>
                <a:blip r:embed="rId16"/>
              </a:buBlip>
            </a:pPr>
            <a:r>
              <a:rPr lang="en-US" sz="1600" b="1" dirty="0">
                <a:latin typeface="Baskerville Old Face" pitchFamily="18" charset="0"/>
              </a:rPr>
              <a:t>Cramp</a:t>
            </a:r>
          </a:p>
          <a:p>
            <a:pPr algn="l" rtl="0">
              <a:lnSpc>
                <a:spcPct val="80000"/>
              </a:lnSpc>
              <a:buFontTx/>
              <a:buNone/>
            </a:pPr>
            <a:r>
              <a:rPr lang="en-US" sz="1600" b="1" dirty="0">
                <a:solidFill>
                  <a:srgbClr val="FF9B37"/>
                </a:solidFill>
                <a:latin typeface="Baskerville Old Face" pitchFamily="18" charset="0"/>
              </a:rPr>
              <a:t>A sustained involuntary contraction of the calf muscles</a:t>
            </a:r>
            <a:r>
              <a:rPr lang="en-US" sz="1600" dirty="0">
                <a:solidFill>
                  <a:srgbClr val="FF9B37"/>
                </a:solidFill>
              </a:rPr>
              <a:t> </a:t>
            </a:r>
            <a:endParaRPr lang="en-US" sz="1600" b="1" dirty="0">
              <a:solidFill>
                <a:srgbClr val="FF9B37"/>
              </a:solidFill>
              <a:latin typeface="Baskerville Old Face" pitchFamily="18" charset="0"/>
            </a:endParaRPr>
          </a:p>
          <a:p>
            <a:pPr algn="l" rtl="0">
              <a:lnSpc>
                <a:spcPct val="80000"/>
              </a:lnSpc>
              <a:buFontTx/>
              <a:buBlip>
                <a:blip r:embed="rId16"/>
              </a:buBlip>
            </a:pPr>
            <a:r>
              <a:rPr lang="en-US" sz="1600" b="1" dirty="0">
                <a:latin typeface="Baskerville Old Face" pitchFamily="18" charset="0"/>
              </a:rPr>
              <a:t>Impingement of the ankle</a:t>
            </a:r>
          </a:p>
          <a:p>
            <a:pPr algn="l" rtl="0">
              <a:lnSpc>
                <a:spcPct val="80000"/>
              </a:lnSpc>
              <a:buFontTx/>
              <a:buNone/>
            </a:pPr>
            <a:r>
              <a:rPr lang="en-US" sz="1600" b="1" dirty="0">
                <a:solidFill>
                  <a:srgbClr val="FF9B37"/>
                </a:solidFill>
                <a:latin typeface="Baskerville Old Face" pitchFamily="18" charset="0"/>
              </a:rPr>
              <a:t>Pain at the back or front of the ankle due to impingement</a:t>
            </a:r>
            <a:r>
              <a:rPr lang="en-US" sz="2000" b="1" dirty="0">
                <a:solidFill>
                  <a:srgbClr val="FF9B37"/>
                </a:solidFill>
              </a:rPr>
              <a:t>.</a:t>
            </a:r>
            <a:r>
              <a:rPr lang="en-US" sz="2000" dirty="0">
                <a:solidFill>
                  <a:srgbClr val="FF9B37"/>
                </a:solidFill>
              </a:rPr>
              <a:t> </a:t>
            </a:r>
            <a:endParaRPr lang="en-US" sz="1600" b="1" dirty="0">
              <a:solidFill>
                <a:srgbClr val="FF9B37"/>
              </a:solidFill>
              <a:latin typeface="Baskerville Old Face" pitchFamily="18" charset="0"/>
            </a:endParaRPr>
          </a:p>
          <a:p>
            <a:pPr algn="l" rtl="0">
              <a:lnSpc>
                <a:spcPct val="80000"/>
              </a:lnSpc>
              <a:buFontTx/>
              <a:buBlip>
                <a:blip r:embed="rId16"/>
              </a:buBlip>
            </a:pPr>
            <a:r>
              <a:rPr lang="en-US" sz="1600" b="1" dirty="0">
                <a:latin typeface="Baskerville Old Face" pitchFamily="18" charset="0"/>
              </a:rPr>
              <a:t>Ankle fracture</a:t>
            </a:r>
          </a:p>
          <a:p>
            <a:pPr algn="l" rtl="0">
              <a:lnSpc>
                <a:spcPct val="80000"/>
              </a:lnSpc>
              <a:buFontTx/>
              <a:buBlip>
                <a:blip r:embed="rId16"/>
              </a:buBlip>
            </a:pPr>
            <a:r>
              <a:rPr lang="en-US" sz="1600" b="1" dirty="0">
                <a:latin typeface="Baskerville Old Face" pitchFamily="18" charset="0"/>
              </a:rPr>
              <a:t>Total rupture </a:t>
            </a:r>
          </a:p>
          <a:p>
            <a:pPr algn="l" rtl="0">
              <a:lnSpc>
                <a:spcPct val="80000"/>
              </a:lnSpc>
              <a:buFontTx/>
              <a:buBlip>
                <a:blip r:embed="rId16"/>
              </a:buBlip>
            </a:pPr>
            <a:r>
              <a:rPr lang="en-US" sz="1600" b="1" dirty="0">
                <a:latin typeface="Baskerville Old Face" pitchFamily="18" charset="0"/>
              </a:rPr>
              <a:t>Partial rupture</a:t>
            </a:r>
          </a:p>
          <a:p>
            <a:pPr algn="l" rtl="0">
              <a:lnSpc>
                <a:spcPct val="80000"/>
              </a:lnSpc>
              <a:buFontTx/>
              <a:buBlip>
                <a:blip r:embed="rId16"/>
              </a:buBlip>
            </a:pPr>
            <a:r>
              <a:rPr lang="en-US" sz="1600" b="1" dirty="0">
                <a:latin typeface="Baskerville Old Face" pitchFamily="18" charset="0"/>
              </a:rPr>
              <a:t>Contusion of the calf muscles</a:t>
            </a:r>
          </a:p>
        </p:txBody>
      </p:sp>
      <p:sp>
        <p:nvSpPr>
          <p:cNvPr id="165893" name="Rectangle 5"/>
          <p:cNvSpPr>
            <a:spLocks noGrp="1" noChangeArrowheads="1"/>
          </p:cNvSpPr>
          <p:nvPr>
            <p:ph type="body" sz="half" idx="2"/>
          </p:nvPr>
        </p:nvSpPr>
        <p:spPr>
          <a:xfrm>
            <a:off x="5213350" y="1700213"/>
            <a:ext cx="4038600" cy="5157787"/>
          </a:xfrm>
          <a:noFill/>
          <a:extLst>
            <a:ext uri="{909E8E84-426E-40DD-AFC4-6F175D3DCCD1}">
              <a14:hiddenFill xmlns:a14="http://schemas.microsoft.com/office/drawing/2010/main">
                <a:solidFill>
                  <a:srgbClr val="B6B6B6"/>
                </a:solidFill>
              </a14:hiddenFill>
            </a:ext>
          </a:extLst>
        </p:spPr>
        <p:txBody>
          <a:bodyPr/>
          <a:lstStyle/>
          <a:p>
            <a:pPr>
              <a:lnSpc>
                <a:spcPct val="90000"/>
              </a:lnSpc>
              <a:buClr>
                <a:srgbClr val="B6B6B6"/>
              </a:buClr>
            </a:pPr>
            <a:r>
              <a:rPr lang="ar-EG" sz="1600" b="1">
                <a:latin typeface="Stencil" pitchFamily="82" charset="0"/>
                <a:cs typeface="Monotype Koufi" pitchFamily="2" charset="-78"/>
              </a:rPr>
              <a:t>الام عظم الساق ”القصبة“</a:t>
            </a:r>
          </a:p>
          <a:p>
            <a:pPr>
              <a:lnSpc>
                <a:spcPct val="90000"/>
              </a:lnSpc>
              <a:buClr>
                <a:srgbClr val="B6B6B6"/>
              </a:buClr>
            </a:pPr>
            <a:r>
              <a:rPr lang="ar-EG" sz="1600" b="1">
                <a:latin typeface="Stencil" pitchFamily="82" charset="0"/>
                <a:cs typeface="Monotype Koufi" pitchFamily="2" charset="-78"/>
              </a:rPr>
              <a:t>تجبير القصبة</a:t>
            </a:r>
          </a:p>
          <a:p>
            <a:pPr>
              <a:lnSpc>
                <a:spcPct val="90000"/>
              </a:lnSpc>
              <a:buClr>
                <a:srgbClr val="B6B6B6"/>
              </a:buClr>
              <a:buFontTx/>
              <a:buNone/>
            </a:pPr>
            <a:endParaRPr lang="ar-EG" sz="1600" b="1">
              <a:latin typeface="Stencil" pitchFamily="82" charset="0"/>
              <a:cs typeface="Monotype Koufi" pitchFamily="2" charset="-78"/>
            </a:endParaRPr>
          </a:p>
          <a:p>
            <a:pPr>
              <a:lnSpc>
                <a:spcPct val="90000"/>
              </a:lnSpc>
              <a:buClr>
                <a:srgbClr val="B6B6B6"/>
              </a:buClr>
            </a:pPr>
            <a:r>
              <a:rPr lang="ar-EG" sz="1600" b="1">
                <a:latin typeface="Stencil" pitchFamily="82" charset="0"/>
                <a:cs typeface="Monotype Koufi" pitchFamily="2" charset="-78"/>
              </a:rPr>
              <a:t>اجهاد في بطن الساق اصابات الكاحل</a:t>
            </a:r>
          </a:p>
          <a:p>
            <a:pPr>
              <a:lnSpc>
                <a:spcPct val="90000"/>
              </a:lnSpc>
              <a:buClr>
                <a:srgbClr val="B6B6B6"/>
              </a:buClr>
              <a:buFontTx/>
              <a:buNone/>
            </a:pPr>
            <a:endParaRPr lang="ar-EG" sz="1600" b="1">
              <a:latin typeface="Stencil" pitchFamily="82" charset="0"/>
              <a:cs typeface="Monotype Koufi" pitchFamily="2" charset="-78"/>
            </a:endParaRPr>
          </a:p>
          <a:p>
            <a:pPr>
              <a:lnSpc>
                <a:spcPct val="90000"/>
              </a:lnSpc>
              <a:buClr>
                <a:srgbClr val="B6B6B6"/>
              </a:buClr>
            </a:pPr>
            <a:r>
              <a:rPr lang="ar-EG" sz="1600" b="1">
                <a:latin typeface="Stencil" pitchFamily="82" charset="0"/>
                <a:cs typeface="Monotype Koufi" pitchFamily="2" charset="-78"/>
              </a:rPr>
              <a:t>التواء في مفصل الكاحل</a:t>
            </a:r>
          </a:p>
          <a:p>
            <a:pPr>
              <a:lnSpc>
                <a:spcPct val="90000"/>
              </a:lnSpc>
              <a:buClr>
                <a:srgbClr val="B6B6B6"/>
              </a:buClr>
            </a:pPr>
            <a:r>
              <a:rPr lang="ar-EG" sz="1600" b="1">
                <a:latin typeface="Stencil" pitchFamily="82" charset="0"/>
                <a:cs typeface="Monotype Koufi" pitchFamily="2" charset="-78"/>
              </a:rPr>
              <a:t>تمزق في وتر اكليس</a:t>
            </a:r>
          </a:p>
          <a:p>
            <a:pPr>
              <a:lnSpc>
                <a:spcPct val="90000"/>
              </a:lnSpc>
              <a:buClr>
                <a:srgbClr val="B6B6B6"/>
              </a:buClr>
            </a:pPr>
            <a:r>
              <a:rPr lang="ar-EG" sz="1600" b="1">
                <a:latin typeface="Stencil" pitchFamily="82" charset="0"/>
                <a:cs typeface="Monotype Koufi" pitchFamily="2" charset="-78"/>
              </a:rPr>
              <a:t>التهاب في وتر اكليس</a:t>
            </a:r>
          </a:p>
          <a:p>
            <a:pPr>
              <a:lnSpc>
                <a:spcPct val="90000"/>
              </a:lnSpc>
              <a:buClr>
                <a:srgbClr val="B6B6B6"/>
              </a:buClr>
            </a:pPr>
            <a:r>
              <a:rPr lang="ar-EG" sz="1600" b="1">
                <a:latin typeface="Stencil" pitchFamily="82" charset="0"/>
                <a:cs typeface="Monotype Koufi" pitchFamily="2" charset="-78"/>
              </a:rPr>
              <a:t>شد في العضلة التوأميه</a:t>
            </a:r>
          </a:p>
          <a:p>
            <a:pPr>
              <a:lnSpc>
                <a:spcPct val="90000"/>
              </a:lnSpc>
              <a:buClr>
                <a:srgbClr val="B6B6B6"/>
              </a:buClr>
            </a:pPr>
            <a:r>
              <a:rPr lang="ar-EG" sz="1600" b="1">
                <a:latin typeface="Stencil" pitchFamily="82" charset="0"/>
                <a:cs typeface="Monotype Koufi" pitchFamily="2" charset="-78"/>
              </a:rPr>
              <a:t>تشنج عضلي </a:t>
            </a:r>
          </a:p>
          <a:p>
            <a:pPr>
              <a:lnSpc>
                <a:spcPct val="90000"/>
              </a:lnSpc>
              <a:buClr>
                <a:srgbClr val="B6B6B6"/>
              </a:buClr>
              <a:buFontTx/>
              <a:buNone/>
            </a:pPr>
            <a:endParaRPr lang="ar-EG" sz="1600" b="1">
              <a:latin typeface="Stencil" pitchFamily="82" charset="0"/>
              <a:cs typeface="Monotype Koufi" pitchFamily="2" charset="-78"/>
            </a:endParaRPr>
          </a:p>
          <a:p>
            <a:pPr>
              <a:lnSpc>
                <a:spcPct val="90000"/>
              </a:lnSpc>
              <a:buClr>
                <a:srgbClr val="B6B6B6"/>
              </a:buClr>
            </a:pPr>
            <a:r>
              <a:rPr lang="ar-EG" sz="1600" b="1">
                <a:latin typeface="Stencil" pitchFamily="82" charset="0"/>
                <a:cs typeface="Monotype Koufi" pitchFamily="2" charset="-78"/>
              </a:rPr>
              <a:t>ضغط على العصب بين عظم الكاحل</a:t>
            </a:r>
          </a:p>
          <a:p>
            <a:pPr>
              <a:lnSpc>
                <a:spcPct val="90000"/>
              </a:lnSpc>
              <a:buClr>
                <a:srgbClr val="B6B6B6"/>
              </a:buClr>
              <a:buFontTx/>
              <a:buNone/>
            </a:pPr>
            <a:endParaRPr lang="ar-EG" sz="1600" b="1">
              <a:latin typeface="Stencil" pitchFamily="82" charset="0"/>
              <a:cs typeface="Monotype Koufi" pitchFamily="2" charset="-78"/>
            </a:endParaRPr>
          </a:p>
          <a:p>
            <a:pPr>
              <a:lnSpc>
                <a:spcPct val="90000"/>
              </a:lnSpc>
              <a:buClr>
                <a:srgbClr val="B6B6B6"/>
              </a:buClr>
            </a:pPr>
            <a:r>
              <a:rPr lang="ar-EG" sz="1600" b="1">
                <a:latin typeface="Stencil" pitchFamily="82" charset="0"/>
                <a:cs typeface="Monotype Koufi" pitchFamily="2" charset="-78"/>
              </a:rPr>
              <a:t>كسر الكاحل</a:t>
            </a:r>
          </a:p>
          <a:p>
            <a:pPr>
              <a:lnSpc>
                <a:spcPct val="90000"/>
              </a:lnSpc>
              <a:buClr>
                <a:srgbClr val="B6B6B6"/>
              </a:buClr>
            </a:pPr>
            <a:r>
              <a:rPr lang="ar-EG" sz="1600" b="1">
                <a:latin typeface="Stencil" pitchFamily="82" charset="0"/>
                <a:cs typeface="Monotype Koufi" pitchFamily="2" charset="-78"/>
              </a:rPr>
              <a:t>تمزق كلي</a:t>
            </a:r>
          </a:p>
          <a:p>
            <a:pPr>
              <a:lnSpc>
                <a:spcPct val="90000"/>
              </a:lnSpc>
              <a:buClr>
                <a:srgbClr val="B6B6B6"/>
              </a:buClr>
            </a:pPr>
            <a:r>
              <a:rPr lang="ar-EG" sz="1600" b="1">
                <a:latin typeface="Stencil" pitchFamily="82" charset="0"/>
                <a:cs typeface="Monotype Koufi" pitchFamily="2" charset="-78"/>
              </a:rPr>
              <a:t>تمزق جزئي</a:t>
            </a:r>
          </a:p>
          <a:p>
            <a:pPr>
              <a:lnSpc>
                <a:spcPct val="90000"/>
              </a:lnSpc>
              <a:buClr>
                <a:srgbClr val="B6B6B6"/>
              </a:buClr>
            </a:pPr>
            <a:r>
              <a:rPr lang="ar-EG" sz="1600" b="1">
                <a:latin typeface="Stencil" pitchFamily="82" charset="0"/>
                <a:cs typeface="Monotype Koufi" pitchFamily="2" charset="-78"/>
              </a:rPr>
              <a:t>كدمة في عضلة خلف الساق</a:t>
            </a:r>
            <a:endParaRPr lang="en-US" sz="1600" b="1">
              <a:latin typeface="Stencil" pitchFamily="82" charset="0"/>
              <a:cs typeface="Monotype Koufi" pitchFamily="2" charset="-78"/>
            </a:endParaRPr>
          </a:p>
        </p:txBody>
      </p:sp>
      <p:pic>
        <p:nvPicPr>
          <p:cNvPr id="165896" name="Picture 8" descr="180medial_ankle_sprain"/>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331913" cy="1700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iterate type="wd">
                                    <p:tmPct val="10000"/>
                                  </p:iterate>
                                  <p:childTnLst>
                                    <p:set>
                                      <p:cBhvr>
                                        <p:cTn id="6" dur="1" fill="hold">
                                          <p:stCondLst>
                                            <p:cond delay="0"/>
                                          </p:stCondLst>
                                        </p:cTn>
                                        <p:tgtEl>
                                          <p:spTgt spid="165890">
                                            <p:txEl>
                                              <p:charRg st="4294967295" end="4294967295"/>
                                            </p:txEl>
                                          </p:spTgt>
                                        </p:tgtEl>
                                        <p:attrNameLst>
                                          <p:attrName>style.visibility</p:attrName>
                                        </p:attrNameLst>
                                      </p:cBhvr>
                                      <p:to>
                                        <p:strVal val="visible"/>
                                      </p:to>
                                    </p:set>
                                    <p:animEffect transition="in" filter="dissolve">
                                      <p:cBhvr>
                                        <p:cTn id="7" dur="500"/>
                                        <p:tgtEl>
                                          <p:spTgt spid="165890">
                                            <p:txEl>
                                              <p:charRg st="4294967295" end="4294967295"/>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65892">
                                            <p:txEl>
                                              <p:pRg st="0" end="0"/>
                                            </p:txEl>
                                          </p:spTgt>
                                        </p:tgtEl>
                                        <p:attrNameLst>
                                          <p:attrName>style.visibility</p:attrName>
                                        </p:attrNameLst>
                                      </p:cBhvr>
                                      <p:to>
                                        <p:strVal val="visible"/>
                                      </p:to>
                                    </p:set>
                                    <p:animEffect transition="in" filter="blinds(horizontal)">
                                      <p:cBhvr>
                                        <p:cTn id="12" dur="500"/>
                                        <p:tgtEl>
                                          <p:spTgt spid="165892">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65893">
                                            <p:txEl>
                                              <p:pRg st="0" end="0"/>
                                            </p:txEl>
                                          </p:spTgt>
                                        </p:tgtEl>
                                        <p:attrNameLst>
                                          <p:attrName>style.visibility</p:attrName>
                                        </p:attrNameLst>
                                      </p:cBhvr>
                                      <p:to>
                                        <p:strVal val="visible"/>
                                      </p:to>
                                    </p:set>
                                    <p:animEffect transition="in" filter="blinds(horizontal)">
                                      <p:cBhvr>
                                        <p:cTn id="17" dur="500"/>
                                        <p:tgtEl>
                                          <p:spTgt spid="16589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65892">
                                            <p:txEl>
                                              <p:pRg st="1" end="1"/>
                                            </p:txEl>
                                          </p:spTgt>
                                        </p:tgtEl>
                                        <p:attrNameLst>
                                          <p:attrName>style.visibility</p:attrName>
                                        </p:attrNameLst>
                                      </p:cBhvr>
                                      <p:to>
                                        <p:strVal val="visible"/>
                                      </p:to>
                                    </p:set>
                                    <p:animEffect transition="in" filter="blinds(horizontal)">
                                      <p:cBhvr>
                                        <p:cTn id="22" dur="500"/>
                                        <p:tgtEl>
                                          <p:spTgt spid="165892">
                                            <p:txEl>
                                              <p:pRg st="1" end="1"/>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push.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65892">
                                            <p:txEl>
                                              <p:pRg st="2" end="2"/>
                                            </p:txEl>
                                          </p:spTgt>
                                        </p:tgtEl>
                                        <p:attrNameLst>
                                          <p:attrName>style.visibility</p:attrName>
                                        </p:attrNameLst>
                                      </p:cBhvr>
                                      <p:to>
                                        <p:strVal val="visible"/>
                                      </p:to>
                                    </p:set>
                                    <p:animEffect transition="in" filter="blinds(horizontal)">
                                      <p:cBhvr>
                                        <p:cTn id="27" dur="500"/>
                                        <p:tgtEl>
                                          <p:spTgt spid="165892">
                                            <p:txEl>
                                              <p:pRg st="2" end="2"/>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push.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65893">
                                            <p:txEl>
                                              <p:pRg st="1" end="1"/>
                                            </p:txEl>
                                          </p:spTgt>
                                        </p:tgtEl>
                                        <p:attrNameLst>
                                          <p:attrName>style.visibility</p:attrName>
                                        </p:attrNameLst>
                                      </p:cBhvr>
                                      <p:to>
                                        <p:strVal val="visible"/>
                                      </p:to>
                                    </p:set>
                                    <p:animEffect transition="in" filter="blinds(horizontal)">
                                      <p:cBhvr>
                                        <p:cTn id="32" dur="500"/>
                                        <p:tgtEl>
                                          <p:spTgt spid="165893">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65892">
                                            <p:txEl>
                                              <p:pRg st="3" end="3"/>
                                            </p:txEl>
                                          </p:spTgt>
                                        </p:tgtEl>
                                        <p:attrNameLst>
                                          <p:attrName>style.visibility</p:attrName>
                                        </p:attrNameLst>
                                      </p:cBhvr>
                                      <p:to>
                                        <p:strVal val="visible"/>
                                      </p:to>
                                    </p:set>
                                    <p:animEffect transition="in" filter="blinds(horizontal)">
                                      <p:cBhvr>
                                        <p:cTn id="37" dur="500"/>
                                        <p:tgtEl>
                                          <p:spTgt spid="165892">
                                            <p:txEl>
                                              <p:pRg st="3" end="3"/>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chimes.wav"/>
                                        </p:tgtEl>
                                      </p:cMediaNode>
                                    </p:audio>
                                  </p:sub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165892">
                                            <p:txEl>
                                              <p:pRg st="4" end="4"/>
                                            </p:txEl>
                                          </p:spTgt>
                                        </p:tgtEl>
                                        <p:attrNameLst>
                                          <p:attrName>style.visibility</p:attrName>
                                        </p:attrNameLst>
                                      </p:cBhvr>
                                      <p:to>
                                        <p:strVal val="visible"/>
                                      </p:to>
                                    </p:set>
                                    <p:animEffect transition="in" filter="blinds(horizontal)">
                                      <p:cBhvr>
                                        <p:cTn id="42" dur="500"/>
                                        <p:tgtEl>
                                          <p:spTgt spid="165892">
                                            <p:txEl>
                                              <p:pRg st="4" end="4"/>
                                            </p:txEl>
                                          </p:spTgt>
                                        </p:tgtEl>
                                      </p:cBhvr>
                                    </p:animEffect>
                                  </p:childTnLst>
                                  <p:subTnLst>
                                    <p:audio>
                                      <p:cMediaNode>
                                        <p:cTn display="0" masterRel="sameClick">
                                          <p:stCondLst>
                                            <p:cond evt="begin" delay="0">
                                              <p:tn val="40"/>
                                            </p:cond>
                                          </p:stCondLst>
                                          <p:endCondLst>
                                            <p:cond evt="onStopAudio" delay="0">
                                              <p:tgtEl>
                                                <p:sldTgt/>
                                              </p:tgtEl>
                                            </p:cond>
                                          </p:endCondLst>
                                        </p:cTn>
                                        <p:tgtEl>
                                          <p:sndTgt r:embed="rId2" name="chimes.wav"/>
                                        </p:tgtEl>
                                      </p:cMediaNode>
                                    </p:audio>
                                  </p:sub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165893">
                                            <p:txEl>
                                              <p:pRg st="3" end="3"/>
                                            </p:txEl>
                                          </p:spTgt>
                                        </p:tgtEl>
                                        <p:attrNameLst>
                                          <p:attrName>style.visibility</p:attrName>
                                        </p:attrNameLst>
                                      </p:cBhvr>
                                      <p:to>
                                        <p:strVal val="visible"/>
                                      </p:to>
                                    </p:set>
                                    <p:animEffect transition="in" filter="blinds(horizontal)">
                                      <p:cBhvr>
                                        <p:cTn id="47" dur="500"/>
                                        <p:tgtEl>
                                          <p:spTgt spid="165893">
                                            <p:txEl>
                                              <p:pRg st="3" end="3"/>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65892">
                                            <p:txEl>
                                              <p:pRg st="5" end="5"/>
                                            </p:txEl>
                                          </p:spTgt>
                                        </p:tgtEl>
                                        <p:attrNameLst>
                                          <p:attrName>style.visibility</p:attrName>
                                        </p:attrNameLst>
                                      </p:cBhvr>
                                      <p:to>
                                        <p:strVal val="visible"/>
                                      </p:to>
                                    </p:set>
                                    <p:animEffect transition="in" filter="blinds(horizontal)">
                                      <p:cBhvr>
                                        <p:cTn id="52" dur="500"/>
                                        <p:tgtEl>
                                          <p:spTgt spid="165892">
                                            <p:txEl>
                                              <p:pRg st="5" end="5"/>
                                            </p:txEl>
                                          </p:spTgt>
                                        </p:tgtEl>
                                      </p:cBhvr>
                                    </p:animEffect>
                                  </p:childTnLst>
                                  <p:subTnLst>
                                    <p:audio>
                                      <p:cMediaNode>
                                        <p:cTn display="0" masterRel="sameClick">
                                          <p:stCondLst>
                                            <p:cond evt="begin" delay="0">
                                              <p:tn val="50"/>
                                            </p:cond>
                                          </p:stCondLst>
                                          <p:endCondLst>
                                            <p:cond evt="onStopAudio" delay="0">
                                              <p:tgtEl>
                                                <p:sldTgt/>
                                              </p:tgtEl>
                                            </p:cond>
                                          </p:endCondLst>
                                        </p:cTn>
                                        <p:tgtEl>
                                          <p:sndTgt r:embed="rId4" name="drumroll.wav"/>
                                        </p:tgtEl>
                                      </p:cMediaNode>
                                    </p:audio>
                                  </p:sub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165892">
                                            <p:txEl>
                                              <p:pRg st="6" end="6"/>
                                            </p:txEl>
                                          </p:spTgt>
                                        </p:tgtEl>
                                        <p:attrNameLst>
                                          <p:attrName>style.visibility</p:attrName>
                                        </p:attrNameLst>
                                      </p:cBhvr>
                                      <p:to>
                                        <p:strVal val="visible"/>
                                      </p:to>
                                    </p:set>
                                    <p:animEffect transition="in" filter="blinds(horizontal)">
                                      <p:cBhvr>
                                        <p:cTn id="57" dur="500"/>
                                        <p:tgtEl>
                                          <p:spTgt spid="165892">
                                            <p:txEl>
                                              <p:pRg st="6" end="6"/>
                                            </p:txEl>
                                          </p:spTgt>
                                        </p:tgtEl>
                                      </p:cBhvr>
                                    </p:animEffect>
                                  </p:childTnLst>
                                  <p:subTnLst>
                                    <p:audio>
                                      <p:cMediaNode>
                                        <p:cTn display="0" masterRel="sameClick">
                                          <p:stCondLst>
                                            <p:cond evt="begin" delay="0">
                                              <p:tn val="55"/>
                                            </p:cond>
                                          </p:stCondLst>
                                          <p:endCondLst>
                                            <p:cond evt="onStopAudio" delay="0">
                                              <p:tgtEl>
                                                <p:sldTgt/>
                                              </p:tgtEl>
                                            </p:cond>
                                          </p:endCondLst>
                                        </p:cTn>
                                        <p:tgtEl>
                                          <p:sndTgt r:embed="rId5" name="bomb.wav"/>
                                        </p:tgtEl>
                                      </p:cMediaNode>
                                    </p:audio>
                                  </p:sub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nodeType="clickEffect">
                                  <p:stCondLst>
                                    <p:cond delay="0"/>
                                  </p:stCondLst>
                                  <p:childTnLst>
                                    <p:set>
                                      <p:cBhvr>
                                        <p:cTn id="61" dur="1" fill="hold">
                                          <p:stCondLst>
                                            <p:cond delay="0"/>
                                          </p:stCondLst>
                                        </p:cTn>
                                        <p:tgtEl>
                                          <p:spTgt spid="165893">
                                            <p:txEl>
                                              <p:pRg st="5" end="5"/>
                                            </p:txEl>
                                          </p:spTgt>
                                        </p:tgtEl>
                                        <p:attrNameLst>
                                          <p:attrName>style.visibility</p:attrName>
                                        </p:attrNameLst>
                                      </p:cBhvr>
                                      <p:to>
                                        <p:strVal val="visible"/>
                                      </p:to>
                                    </p:set>
                                    <p:animEffect transition="in" filter="blinds(horizontal)">
                                      <p:cBhvr>
                                        <p:cTn id="62" dur="1000"/>
                                        <p:tgtEl>
                                          <p:spTgt spid="165893">
                                            <p:txEl>
                                              <p:pRg st="5" end="5"/>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nodeType="clickEffect">
                                  <p:stCondLst>
                                    <p:cond delay="0"/>
                                  </p:stCondLst>
                                  <p:childTnLst>
                                    <p:set>
                                      <p:cBhvr>
                                        <p:cTn id="66" dur="1" fill="hold">
                                          <p:stCondLst>
                                            <p:cond delay="0"/>
                                          </p:stCondLst>
                                        </p:cTn>
                                        <p:tgtEl>
                                          <p:spTgt spid="165892">
                                            <p:txEl>
                                              <p:pRg st="7" end="7"/>
                                            </p:txEl>
                                          </p:spTgt>
                                        </p:tgtEl>
                                        <p:attrNameLst>
                                          <p:attrName>style.visibility</p:attrName>
                                        </p:attrNameLst>
                                      </p:cBhvr>
                                      <p:to>
                                        <p:strVal val="visible"/>
                                      </p:to>
                                    </p:set>
                                    <p:animEffect transition="in" filter="blinds(horizontal)">
                                      <p:cBhvr>
                                        <p:cTn id="67" dur="1000"/>
                                        <p:tgtEl>
                                          <p:spTgt spid="165892">
                                            <p:txEl>
                                              <p:pRg st="7" end="7"/>
                                            </p:txEl>
                                          </p:spTgt>
                                        </p:tgtEl>
                                      </p:cBhvr>
                                    </p:animEffect>
                                  </p:childTnLst>
                                  <p:subTnLst>
                                    <p:audio>
                                      <p:cMediaNode>
                                        <p:cTn display="0" masterRel="sameClick">
                                          <p:stCondLst>
                                            <p:cond evt="begin" delay="0">
                                              <p:tn val="65"/>
                                            </p:cond>
                                          </p:stCondLst>
                                          <p:endCondLst>
                                            <p:cond evt="onStopAudio" delay="0">
                                              <p:tgtEl>
                                                <p:sldTgt/>
                                              </p:tgtEl>
                                            </p:cond>
                                          </p:endCondLst>
                                        </p:cTn>
                                        <p:tgtEl>
                                          <p:sndTgt r:embed="rId6" name="camera.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nodeType="clickEffect">
                                  <p:stCondLst>
                                    <p:cond delay="0"/>
                                  </p:stCondLst>
                                  <p:childTnLst>
                                    <p:set>
                                      <p:cBhvr>
                                        <p:cTn id="71" dur="1" fill="hold">
                                          <p:stCondLst>
                                            <p:cond delay="0"/>
                                          </p:stCondLst>
                                        </p:cTn>
                                        <p:tgtEl>
                                          <p:spTgt spid="165893">
                                            <p:txEl>
                                              <p:pRg st="6" end="6"/>
                                            </p:txEl>
                                          </p:spTgt>
                                        </p:tgtEl>
                                        <p:attrNameLst>
                                          <p:attrName>style.visibility</p:attrName>
                                        </p:attrNameLst>
                                      </p:cBhvr>
                                      <p:to>
                                        <p:strVal val="visible"/>
                                      </p:to>
                                    </p:set>
                                    <p:animEffect transition="in" filter="blinds(horizontal)">
                                      <p:cBhvr>
                                        <p:cTn id="72" dur="500"/>
                                        <p:tgtEl>
                                          <p:spTgt spid="165893">
                                            <p:txEl>
                                              <p:pRg st="6" end="6"/>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5" presetClass="entr" presetSubtype="10" fill="hold" nodeType="clickEffect">
                                  <p:stCondLst>
                                    <p:cond delay="0"/>
                                  </p:stCondLst>
                                  <p:childTnLst>
                                    <p:set>
                                      <p:cBhvr>
                                        <p:cTn id="76" dur="1" fill="hold">
                                          <p:stCondLst>
                                            <p:cond delay="0"/>
                                          </p:stCondLst>
                                        </p:cTn>
                                        <p:tgtEl>
                                          <p:spTgt spid="165892">
                                            <p:txEl>
                                              <p:pRg st="8" end="8"/>
                                            </p:txEl>
                                          </p:spTgt>
                                        </p:tgtEl>
                                        <p:attrNameLst>
                                          <p:attrName>style.visibility</p:attrName>
                                        </p:attrNameLst>
                                      </p:cBhvr>
                                      <p:to>
                                        <p:strVal val="visible"/>
                                      </p:to>
                                    </p:set>
                                    <p:animEffect transition="in" filter="checkerboard(across)">
                                      <p:cBhvr>
                                        <p:cTn id="77" dur="1000"/>
                                        <p:tgtEl>
                                          <p:spTgt spid="165892">
                                            <p:txEl>
                                              <p:pRg st="8" end="8"/>
                                            </p:txEl>
                                          </p:spTgt>
                                        </p:tgtEl>
                                      </p:cBhvr>
                                    </p:animEffect>
                                  </p:childTnLst>
                                  <p:subTnLst>
                                    <p:audio>
                                      <p:cMediaNode>
                                        <p:cTn display="0" masterRel="sameClick">
                                          <p:stCondLst>
                                            <p:cond evt="begin" delay="0">
                                              <p:tn val="75"/>
                                            </p:cond>
                                          </p:stCondLst>
                                          <p:endCondLst>
                                            <p:cond evt="onStopAudio" delay="0">
                                              <p:tgtEl>
                                                <p:sldTgt/>
                                              </p:tgtEl>
                                            </p:cond>
                                          </p:endCondLst>
                                        </p:cTn>
                                        <p:tgtEl>
                                          <p:sndTgt r:embed="rId7" name="laser.wav"/>
                                        </p:tgtEl>
                                      </p:cMediaNode>
                                    </p:audio>
                                  </p:subTnLst>
                                </p:cTn>
                              </p:par>
                            </p:childTnLst>
                          </p:cTn>
                        </p:par>
                      </p:childTnLst>
                    </p:cTn>
                  </p:par>
                  <p:par>
                    <p:cTn id="78" fill="hold" nodeType="clickPar">
                      <p:stCondLst>
                        <p:cond delay="indefinite"/>
                      </p:stCondLst>
                      <p:childTnLst>
                        <p:par>
                          <p:cTn id="79" fill="hold" nodeType="withGroup">
                            <p:stCondLst>
                              <p:cond delay="0"/>
                            </p:stCondLst>
                            <p:childTnLst>
                              <p:par>
                                <p:cTn id="80" presetID="5" presetClass="entr" presetSubtype="10" fill="hold" nodeType="clickEffect">
                                  <p:stCondLst>
                                    <p:cond delay="0"/>
                                  </p:stCondLst>
                                  <p:childTnLst>
                                    <p:set>
                                      <p:cBhvr>
                                        <p:cTn id="81" dur="1" fill="hold">
                                          <p:stCondLst>
                                            <p:cond delay="0"/>
                                          </p:stCondLst>
                                        </p:cTn>
                                        <p:tgtEl>
                                          <p:spTgt spid="165893">
                                            <p:txEl>
                                              <p:pRg st="7" end="7"/>
                                            </p:txEl>
                                          </p:spTgt>
                                        </p:tgtEl>
                                        <p:attrNameLst>
                                          <p:attrName>style.visibility</p:attrName>
                                        </p:attrNameLst>
                                      </p:cBhvr>
                                      <p:to>
                                        <p:strVal val="visible"/>
                                      </p:to>
                                    </p:set>
                                    <p:animEffect transition="in" filter="checkerboard(across)">
                                      <p:cBhvr>
                                        <p:cTn id="82" dur="1000"/>
                                        <p:tgtEl>
                                          <p:spTgt spid="165893">
                                            <p:txEl>
                                              <p:pRg st="7" end="7"/>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 presetClass="entr" presetSubtype="4" fill="hold" nodeType="clickEffect">
                                  <p:stCondLst>
                                    <p:cond delay="0"/>
                                  </p:stCondLst>
                                  <p:childTnLst>
                                    <p:set>
                                      <p:cBhvr>
                                        <p:cTn id="86" dur="1" fill="hold">
                                          <p:stCondLst>
                                            <p:cond delay="0"/>
                                          </p:stCondLst>
                                        </p:cTn>
                                        <p:tgtEl>
                                          <p:spTgt spid="165892">
                                            <p:txEl>
                                              <p:pRg st="9" end="9"/>
                                            </p:txEl>
                                          </p:spTgt>
                                        </p:tgtEl>
                                        <p:attrNameLst>
                                          <p:attrName>style.visibility</p:attrName>
                                        </p:attrNameLst>
                                      </p:cBhvr>
                                      <p:to>
                                        <p:strVal val="visible"/>
                                      </p:to>
                                    </p:set>
                                    <p:anim calcmode="lin" valueType="num">
                                      <p:cBhvr additive="base">
                                        <p:cTn id="87" dur="1000" fill="hold"/>
                                        <p:tgtEl>
                                          <p:spTgt spid="165892">
                                            <p:txEl>
                                              <p:pRg st="9" end="9"/>
                                            </p:txEl>
                                          </p:spTgt>
                                        </p:tgtEl>
                                        <p:attrNameLst>
                                          <p:attrName>ppt_x</p:attrName>
                                        </p:attrNameLst>
                                      </p:cBhvr>
                                      <p:tavLst>
                                        <p:tav tm="0">
                                          <p:val>
                                            <p:strVal val="#ppt_x"/>
                                          </p:val>
                                        </p:tav>
                                        <p:tav tm="100000">
                                          <p:val>
                                            <p:strVal val="#ppt_x"/>
                                          </p:val>
                                        </p:tav>
                                      </p:tavLst>
                                    </p:anim>
                                    <p:anim calcmode="lin" valueType="num">
                                      <p:cBhvr additive="base">
                                        <p:cTn id="88" dur="1000" fill="hold"/>
                                        <p:tgtEl>
                                          <p:spTgt spid="165892">
                                            <p:txEl>
                                              <p:pRg st="9" end="9"/>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85"/>
                                            </p:cond>
                                          </p:stCondLst>
                                          <p:endCondLst>
                                            <p:cond evt="onStopAudio" delay="0">
                                              <p:tgtEl>
                                                <p:sldTgt/>
                                              </p:tgtEl>
                                            </p:cond>
                                          </p:endCondLst>
                                        </p:cTn>
                                        <p:tgtEl>
                                          <p:sndTgt r:embed="rId8" name="explode.wav"/>
                                        </p:tgtEl>
                                      </p:cMediaNode>
                                    </p:audio>
                                  </p:sub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4" fill="hold" nodeType="clickEffect">
                                  <p:stCondLst>
                                    <p:cond delay="0"/>
                                  </p:stCondLst>
                                  <p:childTnLst>
                                    <p:set>
                                      <p:cBhvr>
                                        <p:cTn id="92" dur="1" fill="hold">
                                          <p:stCondLst>
                                            <p:cond delay="0"/>
                                          </p:stCondLst>
                                        </p:cTn>
                                        <p:tgtEl>
                                          <p:spTgt spid="165893">
                                            <p:txEl>
                                              <p:pRg st="8" end="8"/>
                                            </p:txEl>
                                          </p:spTgt>
                                        </p:tgtEl>
                                        <p:attrNameLst>
                                          <p:attrName>style.visibility</p:attrName>
                                        </p:attrNameLst>
                                      </p:cBhvr>
                                      <p:to>
                                        <p:strVal val="visible"/>
                                      </p:to>
                                    </p:set>
                                    <p:anim calcmode="lin" valueType="num">
                                      <p:cBhvr additive="base">
                                        <p:cTn id="93" dur="1000" fill="hold"/>
                                        <p:tgtEl>
                                          <p:spTgt spid="165893">
                                            <p:txEl>
                                              <p:pRg st="8" end="8"/>
                                            </p:txEl>
                                          </p:spTgt>
                                        </p:tgtEl>
                                        <p:attrNameLst>
                                          <p:attrName>ppt_x</p:attrName>
                                        </p:attrNameLst>
                                      </p:cBhvr>
                                      <p:tavLst>
                                        <p:tav tm="0">
                                          <p:val>
                                            <p:strVal val="#ppt_x"/>
                                          </p:val>
                                        </p:tav>
                                        <p:tav tm="100000">
                                          <p:val>
                                            <p:strVal val="#ppt_x"/>
                                          </p:val>
                                        </p:tav>
                                      </p:tavLst>
                                    </p:anim>
                                    <p:anim calcmode="lin" valueType="num">
                                      <p:cBhvr additive="base">
                                        <p:cTn id="94" dur="1000" fill="hold"/>
                                        <p:tgtEl>
                                          <p:spTgt spid="16589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4" presetClass="entr" presetSubtype="16" fill="hold" nodeType="clickEffect">
                                  <p:stCondLst>
                                    <p:cond delay="0"/>
                                  </p:stCondLst>
                                  <p:childTnLst>
                                    <p:set>
                                      <p:cBhvr>
                                        <p:cTn id="98" dur="1" fill="hold">
                                          <p:stCondLst>
                                            <p:cond delay="0"/>
                                          </p:stCondLst>
                                        </p:cTn>
                                        <p:tgtEl>
                                          <p:spTgt spid="165892">
                                            <p:txEl>
                                              <p:pRg st="10" end="10"/>
                                            </p:txEl>
                                          </p:spTgt>
                                        </p:tgtEl>
                                        <p:attrNameLst>
                                          <p:attrName>style.visibility</p:attrName>
                                        </p:attrNameLst>
                                      </p:cBhvr>
                                      <p:to>
                                        <p:strVal val="visible"/>
                                      </p:to>
                                    </p:set>
                                    <p:animEffect transition="in" filter="box(in)">
                                      <p:cBhvr>
                                        <p:cTn id="99" dur="1000"/>
                                        <p:tgtEl>
                                          <p:spTgt spid="165892">
                                            <p:txEl>
                                              <p:pRg st="10" end="10"/>
                                            </p:txEl>
                                          </p:spTgt>
                                        </p:tgtEl>
                                      </p:cBhvr>
                                    </p:animEffect>
                                  </p:childTnLst>
                                  <p:subTnLst>
                                    <p:audio>
                                      <p:cMediaNode>
                                        <p:cTn display="0" masterRel="sameClick">
                                          <p:stCondLst>
                                            <p:cond evt="begin" delay="0">
                                              <p:tn val="97"/>
                                            </p:cond>
                                          </p:stCondLst>
                                          <p:endCondLst>
                                            <p:cond evt="onStopAudio" delay="0">
                                              <p:tgtEl>
                                                <p:sldTgt/>
                                              </p:tgtEl>
                                            </p:cond>
                                          </p:endCondLst>
                                        </p:cTn>
                                        <p:tgtEl>
                                          <p:sndTgt r:embed="rId9" name="suction.wav"/>
                                        </p:tgtEl>
                                      </p:cMediaNode>
                                    </p:audio>
                                  </p:subTnLst>
                                </p:cTn>
                              </p:par>
                            </p:childTnLst>
                          </p:cTn>
                        </p:par>
                      </p:childTnLst>
                    </p:cTn>
                  </p:par>
                  <p:par>
                    <p:cTn id="100" fill="hold" nodeType="clickPar">
                      <p:stCondLst>
                        <p:cond delay="indefinite"/>
                      </p:stCondLst>
                      <p:childTnLst>
                        <p:par>
                          <p:cTn id="101" fill="hold" nodeType="withGroup">
                            <p:stCondLst>
                              <p:cond delay="0"/>
                            </p:stCondLst>
                            <p:childTnLst>
                              <p:par>
                                <p:cTn id="102" presetID="4" presetClass="entr" presetSubtype="16" fill="hold" nodeType="clickEffect">
                                  <p:stCondLst>
                                    <p:cond delay="0"/>
                                  </p:stCondLst>
                                  <p:childTnLst>
                                    <p:set>
                                      <p:cBhvr>
                                        <p:cTn id="103" dur="1" fill="hold">
                                          <p:stCondLst>
                                            <p:cond delay="0"/>
                                          </p:stCondLst>
                                        </p:cTn>
                                        <p:tgtEl>
                                          <p:spTgt spid="165892">
                                            <p:txEl>
                                              <p:pRg st="11" end="11"/>
                                            </p:txEl>
                                          </p:spTgt>
                                        </p:tgtEl>
                                        <p:attrNameLst>
                                          <p:attrName>style.visibility</p:attrName>
                                        </p:attrNameLst>
                                      </p:cBhvr>
                                      <p:to>
                                        <p:strVal val="visible"/>
                                      </p:to>
                                    </p:set>
                                    <p:animEffect transition="in" filter="box(in)">
                                      <p:cBhvr>
                                        <p:cTn id="104" dur="1000"/>
                                        <p:tgtEl>
                                          <p:spTgt spid="165892">
                                            <p:txEl>
                                              <p:pRg st="11" end="11"/>
                                            </p:txEl>
                                          </p:spTgt>
                                        </p:tgtEl>
                                      </p:cBhvr>
                                    </p:animEffect>
                                  </p:childTnLst>
                                  <p:subTnLst>
                                    <p:audio>
                                      <p:cMediaNode>
                                        <p:cTn display="0" masterRel="sameClick">
                                          <p:stCondLst>
                                            <p:cond evt="begin" delay="0">
                                              <p:tn val="102"/>
                                            </p:cond>
                                          </p:stCondLst>
                                          <p:endCondLst>
                                            <p:cond evt="onStopAudio" delay="0">
                                              <p:tgtEl>
                                                <p:sldTgt/>
                                              </p:tgtEl>
                                            </p:cond>
                                          </p:endCondLst>
                                        </p:cTn>
                                        <p:tgtEl>
                                          <p:sndTgt r:embed="rId9" name="suction.wav"/>
                                        </p:tgtEl>
                                      </p:cMediaNode>
                                    </p:audio>
                                  </p:subTnLst>
                                </p:cTn>
                              </p:par>
                            </p:childTnLst>
                          </p:cTn>
                        </p:par>
                      </p:childTnLst>
                    </p:cTn>
                  </p:par>
                  <p:par>
                    <p:cTn id="105" fill="hold" nodeType="clickPar">
                      <p:stCondLst>
                        <p:cond delay="indefinite"/>
                      </p:stCondLst>
                      <p:childTnLst>
                        <p:par>
                          <p:cTn id="106" fill="hold" nodeType="withGroup">
                            <p:stCondLst>
                              <p:cond delay="0"/>
                            </p:stCondLst>
                            <p:childTnLst>
                              <p:par>
                                <p:cTn id="107" presetID="4" presetClass="entr" presetSubtype="16" fill="hold" nodeType="clickEffect">
                                  <p:stCondLst>
                                    <p:cond delay="0"/>
                                  </p:stCondLst>
                                  <p:childTnLst>
                                    <p:set>
                                      <p:cBhvr>
                                        <p:cTn id="108" dur="1" fill="hold">
                                          <p:stCondLst>
                                            <p:cond delay="0"/>
                                          </p:stCondLst>
                                        </p:cTn>
                                        <p:tgtEl>
                                          <p:spTgt spid="165893">
                                            <p:txEl>
                                              <p:pRg st="9" end="9"/>
                                            </p:txEl>
                                          </p:spTgt>
                                        </p:tgtEl>
                                        <p:attrNameLst>
                                          <p:attrName>style.visibility</p:attrName>
                                        </p:attrNameLst>
                                      </p:cBhvr>
                                      <p:to>
                                        <p:strVal val="visible"/>
                                      </p:to>
                                    </p:set>
                                    <p:animEffect transition="in" filter="box(in)">
                                      <p:cBhvr>
                                        <p:cTn id="109" dur="1000"/>
                                        <p:tgtEl>
                                          <p:spTgt spid="165893">
                                            <p:txEl>
                                              <p:pRg st="9" end="9"/>
                                            </p:txEl>
                                          </p:spTgt>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8" presetClass="entr" presetSubtype="16" fill="hold" nodeType="clickEffect">
                                  <p:stCondLst>
                                    <p:cond delay="0"/>
                                  </p:stCondLst>
                                  <p:childTnLst>
                                    <p:set>
                                      <p:cBhvr>
                                        <p:cTn id="113" dur="1" fill="hold">
                                          <p:stCondLst>
                                            <p:cond delay="0"/>
                                          </p:stCondLst>
                                        </p:cTn>
                                        <p:tgtEl>
                                          <p:spTgt spid="165892">
                                            <p:txEl>
                                              <p:pRg st="12" end="12"/>
                                            </p:txEl>
                                          </p:spTgt>
                                        </p:tgtEl>
                                        <p:attrNameLst>
                                          <p:attrName>style.visibility</p:attrName>
                                        </p:attrNameLst>
                                      </p:cBhvr>
                                      <p:to>
                                        <p:strVal val="visible"/>
                                      </p:to>
                                    </p:set>
                                    <p:animEffect transition="in" filter="diamond(in)">
                                      <p:cBhvr>
                                        <p:cTn id="114" dur="1000"/>
                                        <p:tgtEl>
                                          <p:spTgt spid="165892">
                                            <p:txEl>
                                              <p:pRg st="12" end="12"/>
                                            </p:txEl>
                                          </p:spTgt>
                                        </p:tgtEl>
                                      </p:cBhvr>
                                    </p:animEffect>
                                  </p:childTnLst>
                                  <p:subTnLst>
                                    <p:audio>
                                      <p:cMediaNode>
                                        <p:cTn display="0" masterRel="sameClick">
                                          <p:stCondLst>
                                            <p:cond evt="begin" delay="0">
                                              <p:tn val="112"/>
                                            </p:cond>
                                          </p:stCondLst>
                                          <p:endCondLst>
                                            <p:cond evt="onStopAudio" delay="0">
                                              <p:tgtEl>
                                                <p:sldTgt/>
                                              </p:tgtEl>
                                            </p:cond>
                                          </p:endCondLst>
                                        </p:cTn>
                                        <p:tgtEl>
                                          <p:sndTgt r:embed="rId10" name="type.wav"/>
                                        </p:tgtEl>
                                      </p:cMediaNode>
                                    </p:audio>
                                  </p:subTnLst>
                                </p:cTn>
                              </p:par>
                            </p:childTnLst>
                          </p:cTn>
                        </p:par>
                      </p:childTnLst>
                    </p:cTn>
                  </p:par>
                  <p:par>
                    <p:cTn id="115" fill="hold" nodeType="clickPar">
                      <p:stCondLst>
                        <p:cond delay="indefinite"/>
                      </p:stCondLst>
                      <p:childTnLst>
                        <p:par>
                          <p:cTn id="116" fill="hold" nodeType="withGroup">
                            <p:stCondLst>
                              <p:cond delay="0"/>
                            </p:stCondLst>
                            <p:childTnLst>
                              <p:par>
                                <p:cTn id="117" presetID="8" presetClass="entr" presetSubtype="16" fill="hold" nodeType="clickEffect">
                                  <p:stCondLst>
                                    <p:cond delay="0"/>
                                  </p:stCondLst>
                                  <p:childTnLst>
                                    <p:set>
                                      <p:cBhvr>
                                        <p:cTn id="118" dur="1" fill="hold">
                                          <p:stCondLst>
                                            <p:cond delay="0"/>
                                          </p:stCondLst>
                                        </p:cTn>
                                        <p:tgtEl>
                                          <p:spTgt spid="165892">
                                            <p:txEl>
                                              <p:pRg st="13" end="13"/>
                                            </p:txEl>
                                          </p:spTgt>
                                        </p:tgtEl>
                                        <p:attrNameLst>
                                          <p:attrName>style.visibility</p:attrName>
                                        </p:attrNameLst>
                                      </p:cBhvr>
                                      <p:to>
                                        <p:strVal val="visible"/>
                                      </p:to>
                                    </p:set>
                                    <p:animEffect transition="in" filter="diamond(in)">
                                      <p:cBhvr>
                                        <p:cTn id="119" dur="1000"/>
                                        <p:tgtEl>
                                          <p:spTgt spid="165892">
                                            <p:txEl>
                                              <p:pRg st="13" end="13"/>
                                            </p:txEl>
                                          </p:spTgt>
                                        </p:tgtEl>
                                      </p:cBhvr>
                                    </p:animEffect>
                                  </p:childTnLst>
                                  <p:subTnLst>
                                    <p:audio>
                                      <p:cMediaNode>
                                        <p:cTn display="0" masterRel="sameClick">
                                          <p:stCondLst>
                                            <p:cond evt="begin" delay="0">
                                              <p:tn val="117"/>
                                            </p:cond>
                                          </p:stCondLst>
                                          <p:endCondLst>
                                            <p:cond evt="onStopAudio" delay="0">
                                              <p:tgtEl>
                                                <p:sldTgt/>
                                              </p:tgtEl>
                                            </p:cond>
                                          </p:endCondLst>
                                        </p:cTn>
                                        <p:tgtEl>
                                          <p:sndTgt r:embed="rId10" name="type.wav"/>
                                        </p:tgtEl>
                                      </p:cMediaNode>
                                    </p:audio>
                                  </p:subTnLst>
                                </p:cTn>
                              </p:par>
                            </p:childTnLst>
                          </p:cTn>
                        </p:par>
                      </p:childTnLst>
                    </p:cTn>
                  </p:par>
                  <p:par>
                    <p:cTn id="120" fill="hold" nodeType="clickPar">
                      <p:stCondLst>
                        <p:cond delay="indefinite"/>
                      </p:stCondLst>
                      <p:childTnLst>
                        <p:par>
                          <p:cTn id="121" fill="hold" nodeType="withGroup">
                            <p:stCondLst>
                              <p:cond delay="0"/>
                            </p:stCondLst>
                            <p:childTnLst>
                              <p:par>
                                <p:cTn id="122" presetID="8" presetClass="entr" presetSubtype="16" fill="hold" nodeType="clickEffect">
                                  <p:stCondLst>
                                    <p:cond delay="0"/>
                                  </p:stCondLst>
                                  <p:childTnLst>
                                    <p:set>
                                      <p:cBhvr>
                                        <p:cTn id="123" dur="1" fill="hold">
                                          <p:stCondLst>
                                            <p:cond delay="0"/>
                                          </p:stCondLst>
                                        </p:cTn>
                                        <p:tgtEl>
                                          <p:spTgt spid="165893">
                                            <p:txEl>
                                              <p:pRg st="11" end="11"/>
                                            </p:txEl>
                                          </p:spTgt>
                                        </p:tgtEl>
                                        <p:attrNameLst>
                                          <p:attrName>style.visibility</p:attrName>
                                        </p:attrNameLst>
                                      </p:cBhvr>
                                      <p:to>
                                        <p:strVal val="visible"/>
                                      </p:to>
                                    </p:set>
                                    <p:animEffect transition="in" filter="diamond(in)">
                                      <p:cBhvr>
                                        <p:cTn id="124" dur="1000"/>
                                        <p:tgtEl>
                                          <p:spTgt spid="165893">
                                            <p:txEl>
                                              <p:pRg st="11" end="11"/>
                                            </p:txEl>
                                          </p:spTgt>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3" presetClass="entr" presetSubtype="10" fill="hold" nodeType="clickEffect">
                                  <p:stCondLst>
                                    <p:cond delay="0"/>
                                  </p:stCondLst>
                                  <p:childTnLst>
                                    <p:set>
                                      <p:cBhvr>
                                        <p:cTn id="128" dur="1" fill="hold">
                                          <p:stCondLst>
                                            <p:cond delay="0"/>
                                          </p:stCondLst>
                                        </p:cTn>
                                        <p:tgtEl>
                                          <p:spTgt spid="165892">
                                            <p:txEl>
                                              <p:pRg st="14" end="14"/>
                                            </p:txEl>
                                          </p:spTgt>
                                        </p:tgtEl>
                                        <p:attrNameLst>
                                          <p:attrName>style.visibility</p:attrName>
                                        </p:attrNameLst>
                                      </p:cBhvr>
                                      <p:to>
                                        <p:strVal val="visible"/>
                                      </p:to>
                                    </p:set>
                                    <p:animEffect transition="in" filter="blinds(horizontal)">
                                      <p:cBhvr>
                                        <p:cTn id="129" dur="1000"/>
                                        <p:tgtEl>
                                          <p:spTgt spid="165892">
                                            <p:txEl>
                                              <p:pRg st="14" end="14"/>
                                            </p:txEl>
                                          </p:spTgt>
                                        </p:tgtEl>
                                      </p:cBhvr>
                                    </p:animEffect>
                                  </p:childTnLst>
                                  <p:subTnLst>
                                    <p:audio>
                                      <p:cMediaNode>
                                        <p:cTn display="0" masterRel="sameClick">
                                          <p:stCondLst>
                                            <p:cond evt="begin" delay="0">
                                              <p:tn val="127"/>
                                            </p:cond>
                                          </p:stCondLst>
                                          <p:endCondLst>
                                            <p:cond evt="onStopAudio" delay="0">
                                              <p:tgtEl>
                                                <p:sldTgt/>
                                              </p:tgtEl>
                                            </p:cond>
                                          </p:endCondLst>
                                        </p:cTn>
                                        <p:tgtEl>
                                          <p:sndTgt r:embed="rId11" name="click.wav"/>
                                        </p:tgtEl>
                                      </p:cMediaNode>
                                    </p:audio>
                                  </p:subTnLst>
                                </p:cTn>
                              </p:par>
                            </p:childTnLst>
                          </p:cTn>
                        </p:par>
                      </p:childTnLst>
                    </p:cTn>
                  </p:par>
                  <p:par>
                    <p:cTn id="130" fill="hold" nodeType="clickPar">
                      <p:stCondLst>
                        <p:cond delay="indefinite"/>
                      </p:stCondLst>
                      <p:childTnLst>
                        <p:par>
                          <p:cTn id="131" fill="hold" nodeType="withGroup">
                            <p:stCondLst>
                              <p:cond delay="0"/>
                            </p:stCondLst>
                            <p:childTnLst>
                              <p:par>
                                <p:cTn id="132" presetID="3" presetClass="entr" presetSubtype="10" fill="hold" nodeType="clickEffect">
                                  <p:stCondLst>
                                    <p:cond delay="0"/>
                                  </p:stCondLst>
                                  <p:childTnLst>
                                    <p:set>
                                      <p:cBhvr>
                                        <p:cTn id="133" dur="1" fill="hold">
                                          <p:stCondLst>
                                            <p:cond delay="0"/>
                                          </p:stCondLst>
                                        </p:cTn>
                                        <p:tgtEl>
                                          <p:spTgt spid="165893">
                                            <p:txEl>
                                              <p:pRg st="13" end="13"/>
                                            </p:txEl>
                                          </p:spTgt>
                                        </p:tgtEl>
                                        <p:attrNameLst>
                                          <p:attrName>style.visibility</p:attrName>
                                        </p:attrNameLst>
                                      </p:cBhvr>
                                      <p:to>
                                        <p:strVal val="visible"/>
                                      </p:to>
                                    </p:set>
                                    <p:animEffect transition="in" filter="blinds(horizontal)">
                                      <p:cBhvr>
                                        <p:cTn id="134" dur="1000"/>
                                        <p:tgtEl>
                                          <p:spTgt spid="165893">
                                            <p:txEl>
                                              <p:pRg st="13" end="13"/>
                                            </p:txEl>
                                          </p:spTgt>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2" presetClass="entr" presetSubtype="4" fill="hold" nodeType="clickEffect">
                                  <p:stCondLst>
                                    <p:cond delay="0"/>
                                  </p:stCondLst>
                                  <p:childTnLst>
                                    <p:set>
                                      <p:cBhvr>
                                        <p:cTn id="138" dur="1" fill="hold">
                                          <p:stCondLst>
                                            <p:cond delay="0"/>
                                          </p:stCondLst>
                                        </p:cTn>
                                        <p:tgtEl>
                                          <p:spTgt spid="165896"/>
                                        </p:tgtEl>
                                        <p:attrNameLst>
                                          <p:attrName>style.visibility</p:attrName>
                                        </p:attrNameLst>
                                      </p:cBhvr>
                                      <p:to>
                                        <p:strVal val="visible"/>
                                      </p:to>
                                    </p:set>
                                    <p:anim calcmode="lin" valueType="num">
                                      <p:cBhvr additive="base">
                                        <p:cTn id="139" dur="500" fill="hold"/>
                                        <p:tgtEl>
                                          <p:spTgt spid="165896"/>
                                        </p:tgtEl>
                                        <p:attrNameLst>
                                          <p:attrName>ppt_x</p:attrName>
                                        </p:attrNameLst>
                                      </p:cBhvr>
                                      <p:tavLst>
                                        <p:tav tm="0">
                                          <p:val>
                                            <p:strVal val="#ppt_x"/>
                                          </p:val>
                                        </p:tav>
                                        <p:tav tm="100000">
                                          <p:val>
                                            <p:strVal val="#ppt_x"/>
                                          </p:val>
                                        </p:tav>
                                      </p:tavLst>
                                    </p:anim>
                                    <p:anim calcmode="lin" valueType="num">
                                      <p:cBhvr additive="base">
                                        <p:cTn id="140" dur="500" fill="hold"/>
                                        <p:tgtEl>
                                          <p:spTgt spid="165896"/>
                                        </p:tgtEl>
                                        <p:attrNameLst>
                                          <p:attrName>ppt_y</p:attrName>
                                        </p:attrNameLst>
                                      </p:cBhvr>
                                      <p:tavLst>
                                        <p:tav tm="0">
                                          <p:val>
                                            <p:strVal val="1+#ppt_h/2"/>
                                          </p:val>
                                        </p:tav>
                                        <p:tav tm="100000">
                                          <p:val>
                                            <p:strVal val="#ppt_y"/>
                                          </p:val>
                                        </p:tav>
                                      </p:tavLst>
                                    </p:anim>
                                  </p:childTnLst>
                                </p:cTn>
                              </p:par>
                            </p:childTnLst>
                          </p:cTn>
                        </p:par>
                      </p:childTnLst>
                    </p:cTn>
                  </p:par>
                  <p:par>
                    <p:cTn id="141" fill="hold" nodeType="clickPar">
                      <p:stCondLst>
                        <p:cond delay="indefinite"/>
                      </p:stCondLst>
                      <p:childTnLst>
                        <p:par>
                          <p:cTn id="142" fill="hold" nodeType="withGroup">
                            <p:stCondLst>
                              <p:cond delay="0"/>
                            </p:stCondLst>
                            <p:childTnLst>
                              <p:par>
                                <p:cTn id="143" presetID="3" presetClass="entr" presetSubtype="10" fill="hold" nodeType="clickEffect">
                                  <p:stCondLst>
                                    <p:cond delay="0"/>
                                  </p:stCondLst>
                                  <p:childTnLst>
                                    <p:set>
                                      <p:cBhvr>
                                        <p:cTn id="144" dur="1" fill="hold">
                                          <p:stCondLst>
                                            <p:cond delay="0"/>
                                          </p:stCondLst>
                                        </p:cTn>
                                        <p:tgtEl>
                                          <p:spTgt spid="165892">
                                            <p:txEl>
                                              <p:pRg st="15" end="15"/>
                                            </p:txEl>
                                          </p:spTgt>
                                        </p:tgtEl>
                                        <p:attrNameLst>
                                          <p:attrName>style.visibility</p:attrName>
                                        </p:attrNameLst>
                                      </p:cBhvr>
                                      <p:to>
                                        <p:strVal val="visible"/>
                                      </p:to>
                                    </p:set>
                                    <p:animEffect transition="in" filter="blinds(horizontal)">
                                      <p:cBhvr>
                                        <p:cTn id="145" dur="1000"/>
                                        <p:tgtEl>
                                          <p:spTgt spid="165892">
                                            <p:txEl>
                                              <p:pRg st="15" end="15"/>
                                            </p:txEl>
                                          </p:spTgt>
                                        </p:tgtEl>
                                      </p:cBhvr>
                                    </p:animEffect>
                                  </p:childTnLst>
                                  <p:subTnLst>
                                    <p:audio>
                                      <p:cMediaNode>
                                        <p:cTn display="0" masterRel="sameClick">
                                          <p:stCondLst>
                                            <p:cond evt="begin" delay="0">
                                              <p:tn val="143"/>
                                            </p:cond>
                                          </p:stCondLst>
                                          <p:endCondLst>
                                            <p:cond evt="onStopAudio" delay="0">
                                              <p:tgtEl>
                                                <p:sldTgt/>
                                              </p:tgtEl>
                                            </p:cond>
                                          </p:endCondLst>
                                        </p:cTn>
                                        <p:tgtEl>
                                          <p:sndTgt r:embed="rId12" name="coin.wav"/>
                                        </p:tgtEl>
                                      </p:cMediaNode>
                                    </p:audio>
                                  </p:subTnLst>
                                </p:cTn>
                              </p:par>
                            </p:childTnLst>
                          </p:cTn>
                        </p:par>
                      </p:childTnLst>
                    </p:cTn>
                  </p:par>
                  <p:par>
                    <p:cTn id="146" fill="hold" nodeType="clickPar">
                      <p:stCondLst>
                        <p:cond delay="indefinite"/>
                      </p:stCondLst>
                      <p:childTnLst>
                        <p:par>
                          <p:cTn id="147" fill="hold" nodeType="withGroup">
                            <p:stCondLst>
                              <p:cond delay="0"/>
                            </p:stCondLst>
                            <p:childTnLst>
                              <p:par>
                                <p:cTn id="148" presetID="3" presetClass="entr" presetSubtype="10" fill="hold" nodeType="clickEffect">
                                  <p:stCondLst>
                                    <p:cond delay="0"/>
                                  </p:stCondLst>
                                  <p:childTnLst>
                                    <p:set>
                                      <p:cBhvr>
                                        <p:cTn id="149" dur="1" fill="hold">
                                          <p:stCondLst>
                                            <p:cond delay="0"/>
                                          </p:stCondLst>
                                        </p:cTn>
                                        <p:tgtEl>
                                          <p:spTgt spid="165893">
                                            <p:txEl>
                                              <p:pRg st="14" end="14"/>
                                            </p:txEl>
                                          </p:spTgt>
                                        </p:tgtEl>
                                        <p:attrNameLst>
                                          <p:attrName>style.visibility</p:attrName>
                                        </p:attrNameLst>
                                      </p:cBhvr>
                                      <p:to>
                                        <p:strVal val="visible"/>
                                      </p:to>
                                    </p:set>
                                    <p:animEffect transition="in" filter="blinds(horizontal)">
                                      <p:cBhvr>
                                        <p:cTn id="150" dur="1000"/>
                                        <p:tgtEl>
                                          <p:spTgt spid="165893">
                                            <p:txEl>
                                              <p:pRg st="14" end="14"/>
                                            </p:txEl>
                                          </p:spTgt>
                                        </p:tgtEl>
                                      </p:cBhvr>
                                    </p:animEffect>
                                  </p:childTnLst>
                                </p:cTn>
                              </p:par>
                            </p:childTnLst>
                          </p:cTn>
                        </p:par>
                      </p:childTnLst>
                    </p:cTn>
                  </p:par>
                  <p:par>
                    <p:cTn id="151" fill="hold" nodeType="clickPar">
                      <p:stCondLst>
                        <p:cond delay="indefinite"/>
                      </p:stCondLst>
                      <p:childTnLst>
                        <p:par>
                          <p:cTn id="152" fill="hold" nodeType="withGroup">
                            <p:stCondLst>
                              <p:cond delay="0"/>
                            </p:stCondLst>
                            <p:childTnLst>
                              <p:par>
                                <p:cTn id="153" presetID="3" presetClass="entr" presetSubtype="10" fill="hold" nodeType="clickEffect">
                                  <p:stCondLst>
                                    <p:cond delay="0"/>
                                  </p:stCondLst>
                                  <p:childTnLst>
                                    <p:set>
                                      <p:cBhvr>
                                        <p:cTn id="154" dur="1" fill="hold">
                                          <p:stCondLst>
                                            <p:cond delay="0"/>
                                          </p:stCondLst>
                                        </p:cTn>
                                        <p:tgtEl>
                                          <p:spTgt spid="165892">
                                            <p:txEl>
                                              <p:pRg st="16" end="16"/>
                                            </p:txEl>
                                          </p:spTgt>
                                        </p:tgtEl>
                                        <p:attrNameLst>
                                          <p:attrName>style.visibility</p:attrName>
                                        </p:attrNameLst>
                                      </p:cBhvr>
                                      <p:to>
                                        <p:strVal val="visible"/>
                                      </p:to>
                                    </p:set>
                                    <p:animEffect transition="in" filter="blinds(horizontal)">
                                      <p:cBhvr>
                                        <p:cTn id="155" dur="1000"/>
                                        <p:tgtEl>
                                          <p:spTgt spid="165892">
                                            <p:txEl>
                                              <p:pRg st="16" end="16"/>
                                            </p:txEl>
                                          </p:spTgt>
                                        </p:tgtEl>
                                      </p:cBhvr>
                                    </p:animEffect>
                                  </p:childTnLst>
                                  <p:subTnLst>
                                    <p:audio>
                                      <p:cMediaNode>
                                        <p:cTn display="0" masterRel="sameClick">
                                          <p:stCondLst>
                                            <p:cond evt="begin" delay="0">
                                              <p:tn val="153"/>
                                            </p:cond>
                                          </p:stCondLst>
                                          <p:endCondLst>
                                            <p:cond evt="onStopAudio" delay="0">
                                              <p:tgtEl>
                                                <p:sldTgt/>
                                              </p:tgtEl>
                                            </p:cond>
                                          </p:endCondLst>
                                        </p:cTn>
                                        <p:tgtEl>
                                          <p:sndTgt r:embed="rId13" name="voltage.wav"/>
                                        </p:tgtEl>
                                      </p:cMediaNode>
                                    </p:audio>
                                  </p:subTnLst>
                                </p:cTn>
                              </p:par>
                            </p:childTnLst>
                          </p:cTn>
                        </p:par>
                      </p:childTnLst>
                    </p:cTn>
                  </p:par>
                  <p:par>
                    <p:cTn id="156" fill="hold" nodeType="clickPar">
                      <p:stCondLst>
                        <p:cond delay="indefinite"/>
                      </p:stCondLst>
                      <p:childTnLst>
                        <p:par>
                          <p:cTn id="157" fill="hold" nodeType="withGroup">
                            <p:stCondLst>
                              <p:cond delay="0"/>
                            </p:stCondLst>
                            <p:childTnLst>
                              <p:par>
                                <p:cTn id="158" presetID="3" presetClass="entr" presetSubtype="10" fill="hold" nodeType="clickEffect">
                                  <p:stCondLst>
                                    <p:cond delay="0"/>
                                  </p:stCondLst>
                                  <p:childTnLst>
                                    <p:set>
                                      <p:cBhvr>
                                        <p:cTn id="159" dur="1" fill="hold">
                                          <p:stCondLst>
                                            <p:cond delay="0"/>
                                          </p:stCondLst>
                                        </p:cTn>
                                        <p:tgtEl>
                                          <p:spTgt spid="165893">
                                            <p:txEl>
                                              <p:pRg st="15" end="15"/>
                                            </p:txEl>
                                          </p:spTgt>
                                        </p:tgtEl>
                                        <p:attrNameLst>
                                          <p:attrName>style.visibility</p:attrName>
                                        </p:attrNameLst>
                                      </p:cBhvr>
                                      <p:to>
                                        <p:strVal val="visible"/>
                                      </p:to>
                                    </p:set>
                                    <p:animEffect transition="in" filter="blinds(horizontal)">
                                      <p:cBhvr>
                                        <p:cTn id="160" dur="1000"/>
                                        <p:tgtEl>
                                          <p:spTgt spid="165893">
                                            <p:txEl>
                                              <p:pRg st="15" end="15"/>
                                            </p:txEl>
                                          </p:spTgt>
                                        </p:tgtEl>
                                      </p:cBhvr>
                                    </p:animEffect>
                                  </p:childTnLst>
                                </p:cTn>
                              </p:par>
                            </p:childTnLst>
                          </p:cTn>
                        </p:par>
                      </p:childTnLst>
                    </p:cTn>
                  </p:par>
                  <p:par>
                    <p:cTn id="161" fill="hold" nodeType="clickPar">
                      <p:stCondLst>
                        <p:cond delay="indefinite"/>
                      </p:stCondLst>
                      <p:childTnLst>
                        <p:par>
                          <p:cTn id="162" fill="hold" nodeType="withGroup">
                            <p:stCondLst>
                              <p:cond delay="0"/>
                            </p:stCondLst>
                            <p:childTnLst>
                              <p:par>
                                <p:cTn id="163" presetID="3" presetClass="entr" presetSubtype="10" fill="hold" nodeType="clickEffect">
                                  <p:stCondLst>
                                    <p:cond delay="0"/>
                                  </p:stCondLst>
                                  <p:childTnLst>
                                    <p:set>
                                      <p:cBhvr>
                                        <p:cTn id="164" dur="1" fill="hold">
                                          <p:stCondLst>
                                            <p:cond delay="0"/>
                                          </p:stCondLst>
                                        </p:cTn>
                                        <p:tgtEl>
                                          <p:spTgt spid="165892">
                                            <p:txEl>
                                              <p:pRg st="17" end="17"/>
                                            </p:txEl>
                                          </p:spTgt>
                                        </p:tgtEl>
                                        <p:attrNameLst>
                                          <p:attrName>style.visibility</p:attrName>
                                        </p:attrNameLst>
                                      </p:cBhvr>
                                      <p:to>
                                        <p:strVal val="visible"/>
                                      </p:to>
                                    </p:set>
                                    <p:animEffect transition="in" filter="blinds(horizontal)">
                                      <p:cBhvr>
                                        <p:cTn id="165" dur="1000"/>
                                        <p:tgtEl>
                                          <p:spTgt spid="165892">
                                            <p:txEl>
                                              <p:pRg st="17" end="17"/>
                                            </p:txEl>
                                          </p:spTgt>
                                        </p:tgtEl>
                                      </p:cBhvr>
                                    </p:animEffect>
                                  </p:childTnLst>
                                  <p:subTnLst>
                                    <p:audio>
                                      <p:cMediaNode>
                                        <p:cTn display="0" masterRel="sameClick">
                                          <p:stCondLst>
                                            <p:cond evt="begin" delay="0">
                                              <p:tn val="163"/>
                                            </p:cond>
                                          </p:stCondLst>
                                          <p:endCondLst>
                                            <p:cond evt="onStopAudio" delay="0">
                                              <p:tgtEl>
                                                <p:sldTgt/>
                                              </p:tgtEl>
                                            </p:cond>
                                          </p:endCondLst>
                                        </p:cTn>
                                        <p:tgtEl>
                                          <p:sndTgt r:embed="rId14" name="hammer.wav"/>
                                        </p:tgtEl>
                                      </p:cMediaNode>
                                    </p:audio>
                                  </p:subTnLst>
                                </p:cTn>
                              </p:par>
                            </p:childTnLst>
                          </p:cTn>
                        </p:par>
                      </p:childTnLst>
                    </p:cTn>
                  </p:par>
                  <p:par>
                    <p:cTn id="166" fill="hold" nodeType="clickPar">
                      <p:stCondLst>
                        <p:cond delay="indefinite"/>
                      </p:stCondLst>
                      <p:childTnLst>
                        <p:par>
                          <p:cTn id="167" fill="hold" nodeType="withGroup">
                            <p:stCondLst>
                              <p:cond delay="0"/>
                            </p:stCondLst>
                            <p:childTnLst>
                              <p:par>
                                <p:cTn id="168" presetID="3" presetClass="entr" presetSubtype="10" fill="hold" nodeType="clickEffect">
                                  <p:stCondLst>
                                    <p:cond delay="0"/>
                                  </p:stCondLst>
                                  <p:childTnLst>
                                    <p:set>
                                      <p:cBhvr>
                                        <p:cTn id="169" dur="1" fill="hold">
                                          <p:stCondLst>
                                            <p:cond delay="0"/>
                                          </p:stCondLst>
                                        </p:cTn>
                                        <p:tgtEl>
                                          <p:spTgt spid="165893">
                                            <p:txEl>
                                              <p:pRg st="16" end="16"/>
                                            </p:txEl>
                                          </p:spTgt>
                                        </p:tgtEl>
                                        <p:attrNameLst>
                                          <p:attrName>style.visibility</p:attrName>
                                        </p:attrNameLst>
                                      </p:cBhvr>
                                      <p:to>
                                        <p:strVal val="visible"/>
                                      </p:to>
                                    </p:set>
                                    <p:animEffect transition="in" filter="blinds(horizontal)">
                                      <p:cBhvr>
                                        <p:cTn id="170" dur="1000"/>
                                        <p:tgtEl>
                                          <p:spTgt spid="16589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74084" name="Rectangle 4"/>
          <p:cNvSpPr>
            <a:spLocks noGrp="1" noChangeArrowheads="1"/>
          </p:cNvSpPr>
          <p:nvPr>
            <p:ph type="title"/>
          </p:nvPr>
        </p:nvSpPr>
        <p:spPr/>
        <p:txBody>
          <a:bodyPr/>
          <a:lstStyle/>
          <a:p>
            <a:pPr algn="ctr"/>
            <a:r>
              <a:rPr lang="ar-EG" sz="5400" b="1" dirty="0">
                <a:cs typeface="Akhbar MT" pitchFamily="2" charset="-78"/>
              </a:rPr>
              <a:t>الام </a:t>
            </a:r>
            <a:r>
              <a:rPr lang="ar-EG" sz="5400" b="1" dirty="0" smtClean="0">
                <a:cs typeface="Akhbar MT" pitchFamily="2" charset="-78"/>
              </a:rPr>
              <a:t>مفصل الركبة</a:t>
            </a:r>
            <a:endParaRPr lang="en-US" sz="5400" b="1" dirty="0">
              <a:cs typeface="Akhbar MT" pitchFamily="2" charset="-78"/>
            </a:endParaRPr>
          </a:p>
        </p:txBody>
      </p:sp>
      <p:sp>
        <p:nvSpPr>
          <p:cNvPr id="174085" name="Rectangle 5"/>
          <p:cNvSpPr>
            <a:spLocks noGrp="1" noChangeArrowheads="1"/>
          </p:cNvSpPr>
          <p:nvPr>
            <p:ph type="body" sz="half" idx="1"/>
          </p:nvPr>
        </p:nvSpPr>
        <p:spPr>
          <a:xfrm>
            <a:off x="0" y="2338388"/>
            <a:ext cx="5724525" cy="4114800"/>
          </a:xfrm>
        </p:spPr>
        <p:txBody>
          <a:bodyPr/>
          <a:lstStyle/>
          <a:p>
            <a:pPr algn="l" rtl="0">
              <a:lnSpc>
                <a:spcPct val="130000"/>
              </a:lnSpc>
            </a:pPr>
            <a:r>
              <a:rPr lang="en-US" sz="1800" b="1" dirty="0">
                <a:latin typeface="Modern No. 20" pitchFamily="18" charset="0"/>
              </a:rPr>
              <a:t>Acute pain</a:t>
            </a:r>
          </a:p>
          <a:p>
            <a:pPr algn="l" rtl="0">
              <a:lnSpc>
                <a:spcPct val="130000"/>
              </a:lnSpc>
            </a:pPr>
            <a:r>
              <a:rPr lang="en-US" sz="1800" b="1" dirty="0">
                <a:latin typeface="Modern No. 20" pitchFamily="18" charset="0"/>
              </a:rPr>
              <a:t>Patella tendon rupture</a:t>
            </a:r>
          </a:p>
          <a:p>
            <a:pPr algn="l" rtl="0">
              <a:lnSpc>
                <a:spcPct val="130000"/>
              </a:lnSpc>
              <a:buFontTx/>
              <a:buNone/>
            </a:pPr>
            <a:r>
              <a:rPr lang="en-US" sz="1800" b="1" dirty="0">
                <a:solidFill>
                  <a:srgbClr val="FF9B37"/>
                </a:solidFill>
                <a:latin typeface="Modern No. 20" pitchFamily="18" charset="0"/>
              </a:rPr>
              <a:t>Rupture or tear of the patella tendon</a:t>
            </a:r>
            <a:r>
              <a:rPr lang="en-US" sz="1800" dirty="0">
                <a:solidFill>
                  <a:srgbClr val="FF9B37"/>
                </a:solidFill>
              </a:rPr>
              <a:t> </a:t>
            </a:r>
            <a:endParaRPr lang="en-US" sz="1800" b="1" dirty="0">
              <a:solidFill>
                <a:srgbClr val="FF9B37"/>
              </a:solidFill>
              <a:latin typeface="Modern No. 20" pitchFamily="18" charset="0"/>
            </a:endParaRPr>
          </a:p>
          <a:p>
            <a:pPr algn="l" rtl="0">
              <a:lnSpc>
                <a:spcPct val="130000"/>
              </a:lnSpc>
            </a:pPr>
            <a:r>
              <a:rPr lang="en-US" sz="1800" b="1" dirty="0">
                <a:latin typeface="Modern No. 20" pitchFamily="18" charset="0"/>
              </a:rPr>
              <a:t>Cartilage tear </a:t>
            </a:r>
          </a:p>
          <a:p>
            <a:pPr algn="l" rtl="0">
              <a:lnSpc>
                <a:spcPct val="130000"/>
              </a:lnSpc>
            </a:pPr>
            <a:r>
              <a:rPr lang="en-US" sz="1800" b="1" dirty="0">
                <a:latin typeface="Modern No. 20" pitchFamily="18" charset="0"/>
              </a:rPr>
              <a:t>Patella dislocation</a:t>
            </a:r>
          </a:p>
          <a:p>
            <a:pPr algn="l" rtl="0">
              <a:lnSpc>
                <a:spcPct val="130000"/>
              </a:lnSpc>
            </a:pPr>
            <a:r>
              <a:rPr lang="en-US" sz="1800" b="1" dirty="0">
                <a:latin typeface="Modern No. 20" pitchFamily="18" charset="0"/>
              </a:rPr>
              <a:t>Quadriceps tendon rupture</a:t>
            </a:r>
          </a:p>
          <a:p>
            <a:pPr algn="l" rtl="0">
              <a:lnSpc>
                <a:spcPct val="130000"/>
              </a:lnSpc>
              <a:buFontTx/>
              <a:buNone/>
            </a:pPr>
            <a:r>
              <a:rPr lang="en-US" sz="1800" b="1" dirty="0">
                <a:solidFill>
                  <a:srgbClr val="FF9B37"/>
                </a:solidFill>
                <a:latin typeface="Modern No. 20" pitchFamily="18" charset="0"/>
              </a:rPr>
              <a:t>Ruptures of the quadriceps tendon mainly occur in middle aged individuals during sporting activities</a:t>
            </a:r>
            <a:r>
              <a:rPr lang="en-US" sz="1800" dirty="0"/>
              <a:t> </a:t>
            </a:r>
            <a:endParaRPr lang="en-US" sz="1800" b="1" dirty="0">
              <a:latin typeface="Modern No. 20" pitchFamily="18" charset="0"/>
            </a:endParaRPr>
          </a:p>
          <a:p>
            <a:pPr algn="l" rtl="0">
              <a:lnSpc>
                <a:spcPct val="130000"/>
              </a:lnSpc>
            </a:pPr>
            <a:r>
              <a:rPr lang="en-US" sz="1800" b="1" dirty="0">
                <a:latin typeface="Modern No. 20" pitchFamily="18" charset="0"/>
              </a:rPr>
              <a:t>Quadriceps tendon </a:t>
            </a:r>
            <a:r>
              <a:rPr lang="en-US" sz="1800" b="1" dirty="0" smtClean="0">
                <a:latin typeface="Modern No. 20" pitchFamily="18" charset="0"/>
              </a:rPr>
              <a:t> inflammation</a:t>
            </a:r>
            <a:endParaRPr lang="en-US" sz="1800" b="1" dirty="0">
              <a:latin typeface="Modern No. 20" pitchFamily="18" charset="0"/>
            </a:endParaRPr>
          </a:p>
          <a:p>
            <a:pPr algn="l" rtl="0">
              <a:lnSpc>
                <a:spcPct val="130000"/>
              </a:lnSpc>
            </a:pPr>
            <a:r>
              <a:rPr lang="en-US" sz="1800" b="1" dirty="0">
                <a:latin typeface="Modern No. 20" pitchFamily="18" charset="0"/>
              </a:rPr>
              <a:t>Knee arthritis</a:t>
            </a:r>
            <a:r>
              <a:rPr lang="en-US" sz="1800" b="1" dirty="0"/>
              <a:t> </a:t>
            </a:r>
          </a:p>
        </p:txBody>
      </p:sp>
      <p:sp>
        <p:nvSpPr>
          <p:cNvPr id="174086" name="Rectangle 6"/>
          <p:cNvSpPr>
            <a:spLocks noGrp="1" noChangeArrowheads="1"/>
          </p:cNvSpPr>
          <p:nvPr>
            <p:ph type="body" sz="half" idx="2"/>
          </p:nvPr>
        </p:nvSpPr>
        <p:spPr>
          <a:xfrm>
            <a:off x="5400675" y="2338388"/>
            <a:ext cx="3851275" cy="4114800"/>
          </a:xfrm>
        </p:spPr>
        <p:txBody>
          <a:bodyPr/>
          <a:lstStyle/>
          <a:p>
            <a:pPr>
              <a:lnSpc>
                <a:spcPct val="130000"/>
              </a:lnSpc>
            </a:pPr>
            <a:r>
              <a:rPr lang="ar-EG" sz="1800" b="1" dirty="0"/>
              <a:t>الام حادة</a:t>
            </a:r>
          </a:p>
          <a:p>
            <a:pPr>
              <a:lnSpc>
                <a:spcPct val="130000"/>
              </a:lnSpc>
            </a:pPr>
            <a:r>
              <a:rPr lang="ar-EG" sz="1800" b="1" dirty="0"/>
              <a:t>تمزق في وتر الرضفة</a:t>
            </a:r>
          </a:p>
          <a:p>
            <a:pPr>
              <a:lnSpc>
                <a:spcPct val="130000"/>
              </a:lnSpc>
              <a:buFontTx/>
              <a:buNone/>
            </a:pPr>
            <a:endParaRPr lang="ar-EG" sz="1800" b="1" dirty="0"/>
          </a:p>
          <a:p>
            <a:pPr>
              <a:lnSpc>
                <a:spcPct val="130000"/>
              </a:lnSpc>
            </a:pPr>
            <a:r>
              <a:rPr lang="ar-EG" sz="1800" b="1" dirty="0"/>
              <a:t>تمزق غضروفي</a:t>
            </a:r>
          </a:p>
          <a:p>
            <a:pPr>
              <a:lnSpc>
                <a:spcPct val="130000"/>
              </a:lnSpc>
            </a:pPr>
            <a:r>
              <a:rPr lang="ar-EG" sz="1800" b="1" dirty="0"/>
              <a:t>خلع الرضفة</a:t>
            </a:r>
          </a:p>
          <a:p>
            <a:pPr>
              <a:lnSpc>
                <a:spcPct val="130000"/>
              </a:lnSpc>
            </a:pPr>
            <a:r>
              <a:rPr lang="ar-EG" sz="1800" b="1" dirty="0"/>
              <a:t>تمزق في </a:t>
            </a:r>
            <a:r>
              <a:rPr lang="ar-EG" sz="1800" b="1" dirty="0" smtClean="0"/>
              <a:t>وتر العضلة </a:t>
            </a:r>
            <a:r>
              <a:rPr lang="ar-EG" sz="1800" b="1" dirty="0"/>
              <a:t>الرباعية</a:t>
            </a:r>
          </a:p>
          <a:p>
            <a:pPr>
              <a:lnSpc>
                <a:spcPct val="130000"/>
              </a:lnSpc>
              <a:buFontTx/>
              <a:buNone/>
            </a:pPr>
            <a:endParaRPr lang="ar-EG" sz="1800" b="1" dirty="0"/>
          </a:p>
          <a:p>
            <a:pPr>
              <a:lnSpc>
                <a:spcPct val="130000"/>
              </a:lnSpc>
              <a:buFontTx/>
              <a:buNone/>
            </a:pPr>
            <a:endParaRPr lang="ar-EG" sz="1800" b="1" dirty="0"/>
          </a:p>
          <a:p>
            <a:pPr>
              <a:lnSpc>
                <a:spcPct val="130000"/>
              </a:lnSpc>
            </a:pPr>
            <a:r>
              <a:rPr lang="ar-EG" sz="1800" b="1" dirty="0"/>
              <a:t>التهاب في العضلة الرباعية</a:t>
            </a:r>
          </a:p>
          <a:p>
            <a:pPr>
              <a:lnSpc>
                <a:spcPct val="130000"/>
              </a:lnSpc>
            </a:pPr>
            <a:r>
              <a:rPr lang="ar-EG" sz="1800" b="1" dirty="0"/>
              <a:t>التهاب الركبة</a:t>
            </a:r>
          </a:p>
          <a:p>
            <a:pPr>
              <a:lnSpc>
                <a:spcPct val="80000"/>
              </a:lnSpc>
              <a:buFontTx/>
              <a:buNone/>
            </a:pPr>
            <a:endParaRPr lang="en-US" sz="18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4084"/>
                                        </p:tgtEl>
                                        <p:attrNameLst>
                                          <p:attrName>style.visibility</p:attrName>
                                        </p:attrNameLst>
                                      </p:cBhvr>
                                      <p:to>
                                        <p:strVal val="visible"/>
                                      </p:to>
                                    </p:set>
                                    <p:anim calcmode="lin" valueType="num">
                                      <p:cBhvr additive="base">
                                        <p:cTn id="7" dur="2000" fill="hold"/>
                                        <p:tgtEl>
                                          <p:spTgt spid="174084"/>
                                        </p:tgtEl>
                                        <p:attrNameLst>
                                          <p:attrName>ppt_x</p:attrName>
                                        </p:attrNameLst>
                                      </p:cBhvr>
                                      <p:tavLst>
                                        <p:tav tm="0">
                                          <p:val>
                                            <p:strVal val="#ppt_x"/>
                                          </p:val>
                                        </p:tav>
                                        <p:tav tm="100000">
                                          <p:val>
                                            <p:strVal val="#ppt_x"/>
                                          </p:val>
                                        </p:tav>
                                      </p:tavLst>
                                    </p:anim>
                                    <p:anim calcmode="lin" valueType="num">
                                      <p:cBhvr additive="base">
                                        <p:cTn id="8" dur="2000" fill="hold"/>
                                        <p:tgtEl>
                                          <p:spTgt spid="17408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000"/>
                            </p:stCondLst>
                            <p:childTnLst>
                              <p:par>
                                <p:cTn id="10" presetID="3" presetClass="entr" presetSubtype="10" fill="hold" grpId="1" nodeType="afterEffect">
                                  <p:stCondLst>
                                    <p:cond delay="0"/>
                                  </p:stCondLst>
                                  <p:childTnLst>
                                    <p:set>
                                      <p:cBhvr>
                                        <p:cTn id="11" dur="1" fill="hold">
                                          <p:stCondLst>
                                            <p:cond delay="0"/>
                                          </p:stCondLst>
                                        </p:cTn>
                                        <p:tgtEl>
                                          <p:spTgt spid="174084"/>
                                        </p:tgtEl>
                                        <p:attrNameLst>
                                          <p:attrName>style.visibility</p:attrName>
                                        </p:attrNameLst>
                                      </p:cBhvr>
                                      <p:to>
                                        <p:strVal val="visible"/>
                                      </p:to>
                                    </p:set>
                                    <p:animEffect transition="in" filter="blinds(horizontal)">
                                      <p:cBhvr>
                                        <p:cTn id="12" dur="2000"/>
                                        <p:tgtEl>
                                          <p:spTgt spid="1740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74085">
                                            <p:txEl>
                                              <p:pRg st="0" end="0"/>
                                            </p:txEl>
                                          </p:spTgt>
                                        </p:tgtEl>
                                        <p:attrNameLst>
                                          <p:attrName>style.visibility</p:attrName>
                                        </p:attrNameLst>
                                      </p:cBhvr>
                                      <p:to>
                                        <p:strVal val="visible"/>
                                      </p:to>
                                    </p:set>
                                    <p:animEffect transition="in" filter="blinds(horizontal)">
                                      <p:cBhvr>
                                        <p:cTn id="17" dur="500"/>
                                        <p:tgtEl>
                                          <p:spTgt spid="17408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74086">
                                            <p:txEl>
                                              <p:pRg st="0" end="0"/>
                                            </p:txEl>
                                          </p:spTgt>
                                        </p:tgtEl>
                                        <p:attrNameLst>
                                          <p:attrName>style.visibility</p:attrName>
                                        </p:attrNameLst>
                                      </p:cBhvr>
                                      <p:to>
                                        <p:strVal val="visible"/>
                                      </p:to>
                                    </p:set>
                                    <p:animEffect transition="in" filter="blinds(horizontal)">
                                      <p:cBhvr>
                                        <p:cTn id="22" dur="500"/>
                                        <p:tgtEl>
                                          <p:spTgt spid="174086">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74085">
                                            <p:txEl>
                                              <p:pRg st="1" end="1"/>
                                            </p:txEl>
                                          </p:spTgt>
                                        </p:tgtEl>
                                        <p:attrNameLst>
                                          <p:attrName>style.visibility</p:attrName>
                                        </p:attrNameLst>
                                      </p:cBhvr>
                                      <p:to>
                                        <p:strVal val="visible"/>
                                      </p:to>
                                    </p:set>
                                    <p:anim calcmode="lin" valueType="num">
                                      <p:cBhvr additive="base">
                                        <p:cTn id="27" dur="500" fill="hold"/>
                                        <p:tgtEl>
                                          <p:spTgt spid="174085">
                                            <p:txEl>
                                              <p:pRg st="1" end="1"/>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7408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174085">
                                            <p:txEl>
                                              <p:pRg st="2" end="2"/>
                                            </p:txEl>
                                          </p:spTgt>
                                        </p:tgtEl>
                                        <p:attrNameLst>
                                          <p:attrName>style.visibility</p:attrName>
                                        </p:attrNameLst>
                                      </p:cBhvr>
                                      <p:to>
                                        <p:strVal val="visible"/>
                                      </p:to>
                                    </p:set>
                                    <p:anim calcmode="lin" valueType="num">
                                      <p:cBhvr additive="base">
                                        <p:cTn id="33" dur="500" fill="hold"/>
                                        <p:tgtEl>
                                          <p:spTgt spid="174085">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7408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174086">
                                            <p:txEl>
                                              <p:pRg st="1" end="1"/>
                                            </p:txEl>
                                          </p:spTgt>
                                        </p:tgtEl>
                                        <p:attrNameLst>
                                          <p:attrName>style.visibility</p:attrName>
                                        </p:attrNameLst>
                                      </p:cBhvr>
                                      <p:to>
                                        <p:strVal val="visible"/>
                                      </p:to>
                                    </p:set>
                                    <p:anim calcmode="lin" valueType="num">
                                      <p:cBhvr additive="base">
                                        <p:cTn id="39" dur="500" fill="hold"/>
                                        <p:tgtEl>
                                          <p:spTgt spid="174086">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740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5" presetClass="entr" presetSubtype="10" fill="hold" nodeType="clickEffect">
                                  <p:stCondLst>
                                    <p:cond delay="0"/>
                                  </p:stCondLst>
                                  <p:childTnLst>
                                    <p:set>
                                      <p:cBhvr>
                                        <p:cTn id="44" dur="1" fill="hold">
                                          <p:stCondLst>
                                            <p:cond delay="0"/>
                                          </p:stCondLst>
                                        </p:cTn>
                                        <p:tgtEl>
                                          <p:spTgt spid="174085">
                                            <p:txEl>
                                              <p:pRg st="3" end="3"/>
                                            </p:txEl>
                                          </p:spTgt>
                                        </p:tgtEl>
                                        <p:attrNameLst>
                                          <p:attrName>style.visibility</p:attrName>
                                        </p:attrNameLst>
                                      </p:cBhvr>
                                      <p:to>
                                        <p:strVal val="visible"/>
                                      </p:to>
                                    </p:set>
                                    <p:animEffect transition="in" filter="checkerboard(across)">
                                      <p:cBhvr>
                                        <p:cTn id="45" dur="500"/>
                                        <p:tgtEl>
                                          <p:spTgt spid="174085">
                                            <p:txEl>
                                              <p:pRg st="3" end="3"/>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5" presetClass="entr" presetSubtype="10" fill="hold" nodeType="clickEffect">
                                  <p:stCondLst>
                                    <p:cond delay="0"/>
                                  </p:stCondLst>
                                  <p:childTnLst>
                                    <p:set>
                                      <p:cBhvr>
                                        <p:cTn id="49" dur="1" fill="hold">
                                          <p:stCondLst>
                                            <p:cond delay="0"/>
                                          </p:stCondLst>
                                        </p:cTn>
                                        <p:tgtEl>
                                          <p:spTgt spid="174086">
                                            <p:txEl>
                                              <p:pRg st="3" end="3"/>
                                            </p:txEl>
                                          </p:spTgt>
                                        </p:tgtEl>
                                        <p:attrNameLst>
                                          <p:attrName>style.visibility</p:attrName>
                                        </p:attrNameLst>
                                      </p:cBhvr>
                                      <p:to>
                                        <p:strVal val="visible"/>
                                      </p:to>
                                    </p:set>
                                    <p:animEffect transition="in" filter="checkerboard(across)">
                                      <p:cBhvr>
                                        <p:cTn id="50" dur="500"/>
                                        <p:tgtEl>
                                          <p:spTgt spid="174086">
                                            <p:txEl>
                                              <p:pRg st="3" end="3"/>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8" presetClass="entr" presetSubtype="16" fill="hold" nodeType="clickEffect">
                                  <p:stCondLst>
                                    <p:cond delay="0"/>
                                  </p:stCondLst>
                                  <p:childTnLst>
                                    <p:set>
                                      <p:cBhvr>
                                        <p:cTn id="54" dur="1" fill="hold">
                                          <p:stCondLst>
                                            <p:cond delay="0"/>
                                          </p:stCondLst>
                                        </p:cTn>
                                        <p:tgtEl>
                                          <p:spTgt spid="174085">
                                            <p:txEl>
                                              <p:pRg st="4" end="4"/>
                                            </p:txEl>
                                          </p:spTgt>
                                        </p:tgtEl>
                                        <p:attrNameLst>
                                          <p:attrName>style.visibility</p:attrName>
                                        </p:attrNameLst>
                                      </p:cBhvr>
                                      <p:to>
                                        <p:strVal val="visible"/>
                                      </p:to>
                                    </p:set>
                                    <p:animEffect transition="in" filter="diamond(in)">
                                      <p:cBhvr>
                                        <p:cTn id="55" dur="2000"/>
                                        <p:tgtEl>
                                          <p:spTgt spid="174085">
                                            <p:txEl>
                                              <p:pRg st="4" end="4"/>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8" presetClass="entr" presetSubtype="16" fill="hold" nodeType="clickEffect">
                                  <p:stCondLst>
                                    <p:cond delay="0"/>
                                  </p:stCondLst>
                                  <p:childTnLst>
                                    <p:set>
                                      <p:cBhvr>
                                        <p:cTn id="59" dur="1" fill="hold">
                                          <p:stCondLst>
                                            <p:cond delay="0"/>
                                          </p:stCondLst>
                                        </p:cTn>
                                        <p:tgtEl>
                                          <p:spTgt spid="174086">
                                            <p:txEl>
                                              <p:pRg st="4" end="4"/>
                                            </p:txEl>
                                          </p:spTgt>
                                        </p:tgtEl>
                                        <p:attrNameLst>
                                          <p:attrName>style.visibility</p:attrName>
                                        </p:attrNameLst>
                                      </p:cBhvr>
                                      <p:to>
                                        <p:strVal val="visible"/>
                                      </p:to>
                                    </p:set>
                                    <p:animEffect transition="in" filter="diamond(in)">
                                      <p:cBhvr>
                                        <p:cTn id="60" dur="2000"/>
                                        <p:tgtEl>
                                          <p:spTgt spid="174086">
                                            <p:txEl>
                                              <p:pRg st="4" end="4"/>
                                            </p:txEl>
                                          </p:spTgt>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4" fill="hold" nodeType="clickEffect">
                                  <p:stCondLst>
                                    <p:cond delay="0"/>
                                  </p:stCondLst>
                                  <p:childTnLst>
                                    <p:set>
                                      <p:cBhvr>
                                        <p:cTn id="64" dur="1" fill="hold">
                                          <p:stCondLst>
                                            <p:cond delay="0"/>
                                          </p:stCondLst>
                                        </p:cTn>
                                        <p:tgtEl>
                                          <p:spTgt spid="174085">
                                            <p:txEl>
                                              <p:pRg st="5" end="5"/>
                                            </p:txEl>
                                          </p:spTgt>
                                        </p:tgtEl>
                                        <p:attrNameLst>
                                          <p:attrName>style.visibility</p:attrName>
                                        </p:attrNameLst>
                                      </p:cBhvr>
                                      <p:to>
                                        <p:strVal val="visible"/>
                                      </p:to>
                                    </p:set>
                                    <p:anim calcmode="lin" valueType="num">
                                      <p:cBhvr additive="base">
                                        <p:cTn id="65" dur="500" fill="hold"/>
                                        <p:tgtEl>
                                          <p:spTgt spid="174085">
                                            <p:txEl>
                                              <p:pRg st="5" end="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7408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4" fill="hold" nodeType="clickEffect">
                                  <p:stCondLst>
                                    <p:cond delay="0"/>
                                  </p:stCondLst>
                                  <p:childTnLst>
                                    <p:set>
                                      <p:cBhvr>
                                        <p:cTn id="70" dur="1" fill="hold">
                                          <p:stCondLst>
                                            <p:cond delay="0"/>
                                          </p:stCondLst>
                                        </p:cTn>
                                        <p:tgtEl>
                                          <p:spTgt spid="174085">
                                            <p:txEl>
                                              <p:pRg st="6" end="6"/>
                                            </p:txEl>
                                          </p:spTgt>
                                        </p:tgtEl>
                                        <p:attrNameLst>
                                          <p:attrName>style.visibility</p:attrName>
                                        </p:attrNameLst>
                                      </p:cBhvr>
                                      <p:to>
                                        <p:strVal val="visible"/>
                                      </p:to>
                                    </p:set>
                                    <p:anim calcmode="lin" valueType="num">
                                      <p:cBhvr additive="base">
                                        <p:cTn id="71" dur="500" fill="hold"/>
                                        <p:tgtEl>
                                          <p:spTgt spid="174085">
                                            <p:txEl>
                                              <p:pRg st="6" end="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17408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4" fill="hold" nodeType="clickEffect">
                                  <p:stCondLst>
                                    <p:cond delay="0"/>
                                  </p:stCondLst>
                                  <p:childTnLst>
                                    <p:set>
                                      <p:cBhvr>
                                        <p:cTn id="76" dur="1" fill="hold">
                                          <p:stCondLst>
                                            <p:cond delay="0"/>
                                          </p:stCondLst>
                                        </p:cTn>
                                        <p:tgtEl>
                                          <p:spTgt spid="174086">
                                            <p:txEl>
                                              <p:pRg st="5" end="5"/>
                                            </p:txEl>
                                          </p:spTgt>
                                        </p:tgtEl>
                                        <p:attrNameLst>
                                          <p:attrName>style.visibility</p:attrName>
                                        </p:attrNameLst>
                                      </p:cBhvr>
                                      <p:to>
                                        <p:strVal val="visible"/>
                                      </p:to>
                                    </p:set>
                                    <p:anim calcmode="lin" valueType="num">
                                      <p:cBhvr additive="base">
                                        <p:cTn id="77" dur="500" fill="hold"/>
                                        <p:tgtEl>
                                          <p:spTgt spid="174086">
                                            <p:txEl>
                                              <p:pRg st="5" end="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17408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2" presetClass="entr" presetSubtype="4" fill="hold" nodeType="clickEffect">
                                  <p:stCondLst>
                                    <p:cond delay="0"/>
                                  </p:stCondLst>
                                  <p:childTnLst>
                                    <p:set>
                                      <p:cBhvr>
                                        <p:cTn id="82" dur="1" fill="hold">
                                          <p:stCondLst>
                                            <p:cond delay="0"/>
                                          </p:stCondLst>
                                        </p:cTn>
                                        <p:tgtEl>
                                          <p:spTgt spid="174085">
                                            <p:txEl>
                                              <p:pRg st="7" end="7"/>
                                            </p:txEl>
                                          </p:spTgt>
                                        </p:tgtEl>
                                        <p:attrNameLst>
                                          <p:attrName>style.visibility</p:attrName>
                                        </p:attrNameLst>
                                      </p:cBhvr>
                                      <p:to>
                                        <p:strVal val="visible"/>
                                      </p:to>
                                    </p:set>
                                    <p:anim calcmode="lin" valueType="num">
                                      <p:cBhvr additive="base">
                                        <p:cTn id="83" dur="500" fill="hold"/>
                                        <p:tgtEl>
                                          <p:spTgt spid="174085">
                                            <p:txEl>
                                              <p:pRg st="7" end="7"/>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17408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4" fill="hold" nodeType="clickEffect">
                                  <p:stCondLst>
                                    <p:cond delay="0"/>
                                  </p:stCondLst>
                                  <p:childTnLst>
                                    <p:set>
                                      <p:cBhvr>
                                        <p:cTn id="88" dur="1" fill="hold">
                                          <p:stCondLst>
                                            <p:cond delay="0"/>
                                          </p:stCondLst>
                                        </p:cTn>
                                        <p:tgtEl>
                                          <p:spTgt spid="174086">
                                            <p:txEl>
                                              <p:pRg st="8" end="8"/>
                                            </p:txEl>
                                          </p:spTgt>
                                        </p:tgtEl>
                                        <p:attrNameLst>
                                          <p:attrName>style.visibility</p:attrName>
                                        </p:attrNameLst>
                                      </p:cBhvr>
                                      <p:to>
                                        <p:strVal val="visible"/>
                                      </p:to>
                                    </p:set>
                                    <p:anim calcmode="lin" valueType="num">
                                      <p:cBhvr additive="base">
                                        <p:cTn id="89" dur="500" fill="hold"/>
                                        <p:tgtEl>
                                          <p:spTgt spid="174086">
                                            <p:txEl>
                                              <p:pRg st="8" end="8"/>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17408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3" presetClass="entr" presetSubtype="10" fill="hold" nodeType="clickEffect">
                                  <p:stCondLst>
                                    <p:cond delay="0"/>
                                  </p:stCondLst>
                                  <p:childTnLst>
                                    <p:set>
                                      <p:cBhvr>
                                        <p:cTn id="94" dur="1" fill="hold">
                                          <p:stCondLst>
                                            <p:cond delay="0"/>
                                          </p:stCondLst>
                                        </p:cTn>
                                        <p:tgtEl>
                                          <p:spTgt spid="174085">
                                            <p:txEl>
                                              <p:pRg st="8" end="8"/>
                                            </p:txEl>
                                          </p:spTgt>
                                        </p:tgtEl>
                                        <p:attrNameLst>
                                          <p:attrName>style.visibility</p:attrName>
                                        </p:attrNameLst>
                                      </p:cBhvr>
                                      <p:to>
                                        <p:strVal val="visible"/>
                                      </p:to>
                                    </p:set>
                                    <p:animEffect transition="in" filter="blinds(horizontal)">
                                      <p:cBhvr>
                                        <p:cTn id="95" dur="500"/>
                                        <p:tgtEl>
                                          <p:spTgt spid="174085">
                                            <p:txEl>
                                              <p:pRg st="8" end="8"/>
                                            </p:txEl>
                                          </p:spTgt>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3" presetClass="entr" presetSubtype="10" fill="hold" nodeType="clickEffect">
                                  <p:stCondLst>
                                    <p:cond delay="0"/>
                                  </p:stCondLst>
                                  <p:childTnLst>
                                    <p:set>
                                      <p:cBhvr>
                                        <p:cTn id="99" dur="1" fill="hold">
                                          <p:stCondLst>
                                            <p:cond delay="0"/>
                                          </p:stCondLst>
                                        </p:cTn>
                                        <p:tgtEl>
                                          <p:spTgt spid="174086">
                                            <p:txEl>
                                              <p:pRg st="9" end="9"/>
                                            </p:txEl>
                                          </p:spTgt>
                                        </p:tgtEl>
                                        <p:attrNameLst>
                                          <p:attrName>style.visibility</p:attrName>
                                        </p:attrNameLst>
                                      </p:cBhvr>
                                      <p:to>
                                        <p:strVal val="visible"/>
                                      </p:to>
                                    </p:set>
                                    <p:animEffect transition="in" filter="blinds(horizontal)">
                                      <p:cBhvr>
                                        <p:cTn id="100" dur="500"/>
                                        <p:tgtEl>
                                          <p:spTgt spid="17408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4" grpId="0"/>
      <p:bldP spid="174084"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8965" name="Rectangle 5"/>
          <p:cNvSpPr>
            <a:spLocks noGrp="1" noChangeArrowheads="1"/>
          </p:cNvSpPr>
          <p:nvPr>
            <p:ph type="body" sz="half" idx="1"/>
          </p:nvPr>
        </p:nvSpPr>
        <p:spPr>
          <a:xfrm>
            <a:off x="0" y="-100013"/>
            <a:ext cx="7164388" cy="6858001"/>
          </a:xfrm>
        </p:spPr>
        <p:txBody>
          <a:bodyPr/>
          <a:lstStyle/>
          <a:p>
            <a:pPr algn="l" rtl="0">
              <a:lnSpc>
                <a:spcPct val="130000"/>
              </a:lnSpc>
              <a:buClr>
                <a:schemeClr val="accent1"/>
              </a:buClr>
              <a:buFont typeface="Wingdings" pitchFamily="2" charset="2"/>
              <a:buChar char="§"/>
            </a:pPr>
            <a:r>
              <a:rPr lang="en-US" sz="1600" b="1" dirty="0">
                <a:latin typeface="Modern No. 20" pitchFamily="18" charset="0"/>
              </a:rPr>
              <a:t>Housemaids knee</a:t>
            </a:r>
          </a:p>
          <a:p>
            <a:pPr algn="l" rtl="0">
              <a:lnSpc>
                <a:spcPct val="130000"/>
              </a:lnSpc>
              <a:buClr>
                <a:schemeClr val="accent1"/>
              </a:buClr>
              <a:buFont typeface="Wingdings" pitchFamily="2" charset="2"/>
              <a:buNone/>
            </a:pPr>
            <a:r>
              <a:rPr lang="en-US" sz="1600" b="1" dirty="0">
                <a:solidFill>
                  <a:srgbClr val="FF9B37"/>
                </a:solidFill>
                <a:latin typeface="Modern No. 20" pitchFamily="18" charset="0"/>
              </a:rPr>
              <a:t>Inflammation or swelling of the bursa or sac of fluid on the front of the patella.</a:t>
            </a:r>
          </a:p>
          <a:p>
            <a:pPr algn="l" rtl="0">
              <a:lnSpc>
                <a:spcPct val="130000"/>
              </a:lnSpc>
              <a:buClr>
                <a:schemeClr val="accent1"/>
              </a:buClr>
              <a:buFont typeface="Wingdings" pitchFamily="2" charset="2"/>
              <a:buChar char="§"/>
            </a:pPr>
            <a:r>
              <a:rPr lang="en-US" sz="1600" b="1" dirty="0">
                <a:latin typeface="Modern No. 20" pitchFamily="18" charset="0"/>
              </a:rPr>
              <a:t>Anterior cruciate ligament injury </a:t>
            </a:r>
          </a:p>
          <a:p>
            <a:pPr algn="l" rtl="0">
              <a:lnSpc>
                <a:spcPct val="130000"/>
              </a:lnSpc>
              <a:buClr>
                <a:schemeClr val="accent1"/>
              </a:buClr>
              <a:buFont typeface="Wingdings" pitchFamily="2" charset="2"/>
              <a:buChar char="§"/>
            </a:pPr>
            <a:r>
              <a:rPr lang="en-US" sz="1600" b="1" dirty="0">
                <a:latin typeface="Modern No. 20" pitchFamily="18" charset="0"/>
              </a:rPr>
              <a:t>Posterior cruciate ligament injury</a:t>
            </a:r>
          </a:p>
          <a:p>
            <a:pPr algn="l" rtl="0">
              <a:lnSpc>
                <a:spcPct val="130000"/>
              </a:lnSpc>
              <a:buClr>
                <a:schemeClr val="accent1"/>
              </a:buClr>
              <a:buFont typeface="Wingdings" pitchFamily="2" charset="2"/>
              <a:buNone/>
            </a:pPr>
            <a:r>
              <a:rPr lang="en-US" sz="1600" b="1" dirty="0">
                <a:solidFill>
                  <a:srgbClr val="FF9B37"/>
                </a:solidFill>
                <a:latin typeface="Modern No. 20" pitchFamily="18" charset="0"/>
              </a:rPr>
              <a:t>Injury to the posterior cruciate ligament, often caused by hyperextension or bending the knee back the wrong way.</a:t>
            </a:r>
          </a:p>
          <a:p>
            <a:pPr algn="l" rtl="0">
              <a:lnSpc>
                <a:spcPct val="130000"/>
              </a:lnSpc>
              <a:buClr>
                <a:schemeClr val="accent1"/>
              </a:buClr>
              <a:buFont typeface="Wingdings" pitchFamily="2" charset="2"/>
              <a:buChar char="§"/>
            </a:pPr>
            <a:r>
              <a:rPr lang="en-US" sz="1600" b="1" dirty="0">
                <a:latin typeface="Modern No. 20" pitchFamily="18" charset="0"/>
              </a:rPr>
              <a:t>Medial ligament sprain</a:t>
            </a:r>
          </a:p>
          <a:p>
            <a:pPr algn="l" rtl="0">
              <a:lnSpc>
                <a:spcPct val="130000"/>
              </a:lnSpc>
              <a:buClr>
                <a:schemeClr val="accent1"/>
              </a:buClr>
              <a:buFont typeface="Wingdings" pitchFamily="2" charset="2"/>
              <a:buNone/>
            </a:pPr>
            <a:r>
              <a:rPr lang="en-US" sz="1600" b="1" dirty="0">
                <a:solidFill>
                  <a:srgbClr val="FF9B37"/>
                </a:solidFill>
                <a:latin typeface="Modern No. 20" pitchFamily="18" charset="0"/>
              </a:rPr>
              <a:t>Sprain or tear to the medial </a:t>
            </a:r>
            <a:r>
              <a:rPr lang="en-US" sz="1600" b="1" dirty="0" err="1">
                <a:solidFill>
                  <a:srgbClr val="FF9B37"/>
                </a:solidFill>
                <a:latin typeface="Modern No. 20" pitchFamily="18" charset="0"/>
              </a:rPr>
              <a:t>colateral</a:t>
            </a:r>
            <a:r>
              <a:rPr lang="en-US" sz="1600" b="1" dirty="0">
                <a:solidFill>
                  <a:srgbClr val="FF9B37"/>
                </a:solidFill>
                <a:latin typeface="Modern No. 20" pitchFamily="18" charset="0"/>
              </a:rPr>
              <a:t> ligament. Often caused by impact to the outside of the knee. This injury is common in contact sports such as football and rugby</a:t>
            </a:r>
            <a:r>
              <a:rPr lang="en-US" sz="1600" b="1" dirty="0">
                <a:latin typeface="Modern No. 20" pitchFamily="18" charset="0"/>
              </a:rPr>
              <a:t> </a:t>
            </a:r>
          </a:p>
          <a:p>
            <a:pPr algn="l" rtl="0">
              <a:lnSpc>
                <a:spcPct val="130000"/>
              </a:lnSpc>
              <a:buClr>
                <a:schemeClr val="accent1"/>
              </a:buClr>
              <a:buFont typeface="Wingdings" pitchFamily="2" charset="2"/>
              <a:buChar char="§"/>
            </a:pPr>
            <a:r>
              <a:rPr lang="en-US" sz="1600" b="1" dirty="0">
                <a:latin typeface="Modern No. 20" pitchFamily="18" charset="0"/>
              </a:rPr>
              <a:t>Lateral ligament sprain</a:t>
            </a:r>
          </a:p>
          <a:p>
            <a:pPr algn="l" rtl="0">
              <a:lnSpc>
                <a:spcPct val="130000"/>
              </a:lnSpc>
              <a:buClr>
                <a:schemeClr val="accent1"/>
              </a:buClr>
              <a:buFont typeface="Wingdings" pitchFamily="2" charset="2"/>
              <a:buNone/>
            </a:pPr>
            <a:r>
              <a:rPr lang="en-US" sz="1600" b="1" dirty="0">
                <a:solidFill>
                  <a:srgbClr val="FF9B37"/>
                </a:solidFill>
                <a:latin typeface="Modern No. 20" pitchFamily="18" charset="0"/>
              </a:rPr>
              <a:t>Sprain or tear to the lateral ligament on the outside of the joint, often caused by impact to the inside which over-stretches the ligament.</a:t>
            </a:r>
          </a:p>
          <a:p>
            <a:pPr algn="l" rtl="0">
              <a:lnSpc>
                <a:spcPct val="130000"/>
              </a:lnSpc>
              <a:buClr>
                <a:schemeClr val="accent1"/>
              </a:buClr>
              <a:buFont typeface="Wingdings" pitchFamily="2" charset="2"/>
              <a:buChar char="§"/>
            </a:pPr>
            <a:r>
              <a:rPr lang="en-US" sz="1600" b="1" dirty="0">
                <a:latin typeface="Modern No. 20" pitchFamily="18" charset="0"/>
              </a:rPr>
              <a:t>Medial cartilage meniscus injury</a:t>
            </a:r>
          </a:p>
          <a:p>
            <a:pPr algn="l" rtl="0">
              <a:lnSpc>
                <a:spcPct val="130000"/>
              </a:lnSpc>
              <a:buClr>
                <a:schemeClr val="accent1"/>
              </a:buClr>
              <a:buFont typeface="Wingdings" pitchFamily="2" charset="2"/>
              <a:buNone/>
            </a:pPr>
            <a:r>
              <a:rPr lang="en-US" sz="1600" b="1" dirty="0">
                <a:solidFill>
                  <a:srgbClr val="FF9B37"/>
                </a:solidFill>
                <a:latin typeface="Modern No. 20" pitchFamily="18" charset="0"/>
              </a:rPr>
              <a:t>Damage to the medial cartilage or meniscus causing pain to the inside of the knee. Can be caused by twisting the knee, over flexing (bending) or over use</a:t>
            </a:r>
            <a:r>
              <a:rPr lang="en-US" sz="1600" b="1" dirty="0">
                <a:latin typeface="Modern No. 20" pitchFamily="18" charset="0"/>
              </a:rPr>
              <a:t> </a:t>
            </a:r>
          </a:p>
          <a:p>
            <a:pPr algn="l" rtl="0">
              <a:lnSpc>
                <a:spcPct val="130000"/>
              </a:lnSpc>
              <a:buClr>
                <a:schemeClr val="accent1"/>
              </a:buClr>
              <a:buFont typeface="Wingdings" pitchFamily="2" charset="2"/>
              <a:buChar char="§"/>
            </a:pPr>
            <a:r>
              <a:rPr lang="en-US" sz="1600" b="1" dirty="0">
                <a:latin typeface="Modern No. 20" pitchFamily="18" charset="0"/>
              </a:rPr>
              <a:t>Osteoarthritis of the knee</a:t>
            </a:r>
          </a:p>
          <a:p>
            <a:pPr algn="l" rtl="0">
              <a:lnSpc>
                <a:spcPct val="130000"/>
              </a:lnSpc>
              <a:buClr>
                <a:schemeClr val="accent1"/>
              </a:buClr>
              <a:buFont typeface="Wingdings" pitchFamily="2" charset="2"/>
              <a:buNone/>
            </a:pPr>
            <a:r>
              <a:rPr lang="en-US" sz="1600" b="1" dirty="0">
                <a:solidFill>
                  <a:srgbClr val="FF9B37"/>
                </a:solidFill>
                <a:latin typeface="Modern No. 20" pitchFamily="18" charset="0"/>
              </a:rPr>
              <a:t>Osteoarthritis (also called degenerative joint disease) is the degradation and degeneration of the articular cartilage. As the disease progresses, the cartilage itself becomes thinner and in some cases may wear away altogether</a:t>
            </a:r>
            <a:r>
              <a:rPr lang="en-US" sz="1600" b="1" dirty="0">
                <a:latin typeface="Modern No. 20" pitchFamily="18" charset="0"/>
              </a:rPr>
              <a:t> </a:t>
            </a:r>
          </a:p>
        </p:txBody>
      </p:sp>
      <p:sp>
        <p:nvSpPr>
          <p:cNvPr id="168966" name="Rectangle 6"/>
          <p:cNvSpPr>
            <a:spLocks noGrp="1" noChangeArrowheads="1"/>
          </p:cNvSpPr>
          <p:nvPr>
            <p:ph type="body" sz="half" idx="2"/>
          </p:nvPr>
        </p:nvSpPr>
        <p:spPr>
          <a:xfrm>
            <a:off x="5045075" y="-100013"/>
            <a:ext cx="4135438" cy="6842126"/>
          </a:xfrm>
        </p:spPr>
        <p:txBody>
          <a:bodyPr/>
          <a:lstStyle/>
          <a:p>
            <a:pPr>
              <a:lnSpc>
                <a:spcPct val="130000"/>
              </a:lnSpc>
              <a:buClr>
                <a:srgbClr val="9900CC"/>
              </a:buClr>
              <a:buFont typeface="Wingdings" pitchFamily="2" charset="2"/>
              <a:buChar char="§"/>
            </a:pPr>
            <a:r>
              <a:rPr lang="ar-EG" sz="1600" b="1"/>
              <a:t>التهاب الرضفة</a:t>
            </a:r>
          </a:p>
          <a:p>
            <a:pPr>
              <a:lnSpc>
                <a:spcPct val="130000"/>
              </a:lnSpc>
              <a:buClr>
                <a:srgbClr val="9900CC"/>
              </a:buClr>
              <a:buFont typeface="Wingdings" pitchFamily="2" charset="2"/>
              <a:buNone/>
            </a:pPr>
            <a:endParaRPr lang="ar-EG" sz="1400" b="1"/>
          </a:p>
          <a:p>
            <a:pPr>
              <a:lnSpc>
                <a:spcPct val="130000"/>
              </a:lnSpc>
              <a:buClr>
                <a:srgbClr val="9900CC"/>
              </a:buClr>
              <a:buFont typeface="Wingdings" pitchFamily="2" charset="2"/>
              <a:buChar char="§"/>
            </a:pPr>
            <a:r>
              <a:rPr lang="ar-EG" sz="1600" b="1"/>
              <a:t>اصابة الرباط الصليبي الامامي</a:t>
            </a:r>
          </a:p>
          <a:p>
            <a:pPr>
              <a:lnSpc>
                <a:spcPct val="130000"/>
              </a:lnSpc>
              <a:buClr>
                <a:srgbClr val="9900CC"/>
              </a:buClr>
              <a:buFont typeface="Wingdings" pitchFamily="2" charset="2"/>
              <a:buChar char="§"/>
            </a:pPr>
            <a:r>
              <a:rPr lang="ar-EG" sz="1600" b="1"/>
              <a:t>اصابة الرباط الصليبي الخلفي</a:t>
            </a:r>
          </a:p>
          <a:p>
            <a:pPr>
              <a:lnSpc>
                <a:spcPct val="130000"/>
              </a:lnSpc>
              <a:buClr>
                <a:srgbClr val="9900CC"/>
              </a:buClr>
              <a:buFont typeface="Wingdings" pitchFamily="2" charset="2"/>
              <a:buNone/>
            </a:pPr>
            <a:endParaRPr lang="ar-EG" sz="1600" b="1"/>
          </a:p>
          <a:p>
            <a:pPr>
              <a:lnSpc>
                <a:spcPct val="130000"/>
              </a:lnSpc>
              <a:buClr>
                <a:srgbClr val="9900CC"/>
              </a:buClr>
              <a:buFont typeface="Wingdings" pitchFamily="2" charset="2"/>
              <a:buNone/>
            </a:pPr>
            <a:endParaRPr lang="ar-EG" sz="1800" b="1"/>
          </a:p>
          <a:p>
            <a:pPr>
              <a:lnSpc>
                <a:spcPct val="130000"/>
              </a:lnSpc>
              <a:buClr>
                <a:srgbClr val="9900CC"/>
              </a:buClr>
              <a:buFont typeface="Wingdings" pitchFamily="2" charset="2"/>
              <a:buChar char="§"/>
            </a:pPr>
            <a:r>
              <a:rPr lang="ar-EG" sz="1600" b="1"/>
              <a:t>التواء في الرباط الداخلي</a:t>
            </a:r>
          </a:p>
          <a:p>
            <a:pPr>
              <a:lnSpc>
                <a:spcPct val="130000"/>
              </a:lnSpc>
              <a:buClr>
                <a:srgbClr val="9900CC"/>
              </a:buClr>
              <a:buFont typeface="Wingdings" pitchFamily="2" charset="2"/>
              <a:buNone/>
            </a:pPr>
            <a:endParaRPr lang="ar-EG" sz="800" b="1"/>
          </a:p>
          <a:p>
            <a:pPr>
              <a:lnSpc>
                <a:spcPct val="130000"/>
              </a:lnSpc>
              <a:buClr>
                <a:srgbClr val="9900CC"/>
              </a:buClr>
              <a:buFont typeface="Wingdings" pitchFamily="2" charset="2"/>
              <a:buNone/>
            </a:pPr>
            <a:endParaRPr lang="ar-EG" sz="1600" b="1"/>
          </a:p>
          <a:p>
            <a:pPr>
              <a:lnSpc>
                <a:spcPct val="130000"/>
              </a:lnSpc>
              <a:buClr>
                <a:srgbClr val="9900CC"/>
              </a:buClr>
              <a:buFont typeface="Wingdings" pitchFamily="2" charset="2"/>
              <a:buNone/>
            </a:pPr>
            <a:endParaRPr lang="ar-EG" sz="1600" b="1"/>
          </a:p>
          <a:p>
            <a:pPr>
              <a:lnSpc>
                <a:spcPct val="130000"/>
              </a:lnSpc>
              <a:buClr>
                <a:srgbClr val="9900CC"/>
              </a:buClr>
              <a:buFont typeface="Wingdings" pitchFamily="2" charset="2"/>
              <a:buChar char="§"/>
            </a:pPr>
            <a:r>
              <a:rPr lang="ar-EG" sz="1600" b="1"/>
              <a:t>التواء في الرباط الخارجي</a:t>
            </a:r>
          </a:p>
          <a:p>
            <a:pPr>
              <a:lnSpc>
                <a:spcPct val="130000"/>
              </a:lnSpc>
              <a:buClr>
                <a:srgbClr val="9900CC"/>
              </a:buClr>
              <a:buFont typeface="Wingdings" pitchFamily="2" charset="2"/>
              <a:buNone/>
            </a:pPr>
            <a:endParaRPr lang="ar-EG" sz="1600" b="1"/>
          </a:p>
          <a:p>
            <a:pPr>
              <a:lnSpc>
                <a:spcPct val="130000"/>
              </a:lnSpc>
              <a:buClr>
                <a:srgbClr val="9900CC"/>
              </a:buClr>
              <a:buFont typeface="Wingdings" pitchFamily="2" charset="2"/>
              <a:buNone/>
            </a:pPr>
            <a:r>
              <a:rPr lang="ar-EG" sz="1600" b="1"/>
              <a:t> </a:t>
            </a:r>
          </a:p>
          <a:p>
            <a:pPr>
              <a:lnSpc>
                <a:spcPct val="130000"/>
              </a:lnSpc>
              <a:buClr>
                <a:srgbClr val="9900CC"/>
              </a:buClr>
              <a:buFont typeface="Wingdings" pitchFamily="2" charset="2"/>
              <a:buChar char="§"/>
            </a:pPr>
            <a:r>
              <a:rPr lang="ar-EG" sz="1600" b="1"/>
              <a:t>اصابة الغضروف الدخلي</a:t>
            </a:r>
          </a:p>
          <a:p>
            <a:pPr>
              <a:lnSpc>
                <a:spcPct val="130000"/>
              </a:lnSpc>
              <a:buClr>
                <a:srgbClr val="9900CC"/>
              </a:buClr>
              <a:buFont typeface="Wingdings" pitchFamily="2" charset="2"/>
              <a:buNone/>
            </a:pPr>
            <a:endParaRPr lang="ar-EG" sz="1600" b="1"/>
          </a:p>
          <a:p>
            <a:pPr>
              <a:lnSpc>
                <a:spcPct val="130000"/>
              </a:lnSpc>
              <a:buClr>
                <a:srgbClr val="9900CC"/>
              </a:buClr>
              <a:buFont typeface="Wingdings" pitchFamily="2" charset="2"/>
              <a:buNone/>
            </a:pPr>
            <a:endParaRPr lang="ar-EG" sz="1600" b="1"/>
          </a:p>
          <a:p>
            <a:pPr>
              <a:lnSpc>
                <a:spcPct val="130000"/>
              </a:lnSpc>
              <a:buClr>
                <a:srgbClr val="9900CC"/>
              </a:buClr>
              <a:buFont typeface="Wingdings" pitchFamily="2" charset="2"/>
              <a:buChar char="§"/>
            </a:pPr>
            <a:r>
              <a:rPr lang="ar-EG" sz="1600" b="1"/>
              <a:t>التهاب مزمن في مفصل الركبة </a:t>
            </a:r>
          </a:p>
          <a:p>
            <a:pPr>
              <a:lnSpc>
                <a:spcPct val="80000"/>
              </a:lnSpc>
              <a:buClr>
                <a:srgbClr val="9900CC"/>
              </a:buClr>
              <a:buFont typeface="Wingdings" pitchFamily="2" charset="2"/>
              <a:buChar char="§"/>
            </a:pPr>
            <a:endParaRPr lang="ar-EG" sz="1600" b="1"/>
          </a:p>
          <a:p>
            <a:pPr>
              <a:lnSpc>
                <a:spcPct val="80000"/>
              </a:lnSpc>
              <a:buClr>
                <a:srgbClr val="9900CC"/>
              </a:buClr>
              <a:buFont typeface="Wingdings" pitchFamily="2" charset="2"/>
              <a:buNone/>
            </a:pPr>
            <a:endParaRPr lang="ar-EG" sz="1600" b="1"/>
          </a:p>
          <a:p>
            <a:pPr>
              <a:lnSpc>
                <a:spcPct val="80000"/>
              </a:lnSpc>
              <a:buClr>
                <a:srgbClr val="9900CC"/>
              </a:buClr>
              <a:buFont typeface="Wingdings" pitchFamily="2" charset="2"/>
              <a:buChar char="§"/>
            </a:pPr>
            <a:endParaRPr lang="en-US" sz="16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iterate type="wd">
                                    <p:tmPct val="10000"/>
                                  </p:iterate>
                                  <p:childTnLst>
                                    <p:set>
                                      <p:cBhvr>
                                        <p:cTn id="6" dur="1" fill="hold">
                                          <p:stCondLst>
                                            <p:cond delay="0"/>
                                          </p:stCondLst>
                                        </p:cTn>
                                        <p:tgtEl>
                                          <p:spTgt spid="168965">
                                            <p:txEl>
                                              <p:pRg st="0" end="0"/>
                                            </p:txEl>
                                          </p:spTgt>
                                        </p:tgtEl>
                                        <p:attrNameLst>
                                          <p:attrName>style.visibility</p:attrName>
                                        </p:attrNameLst>
                                      </p:cBhvr>
                                      <p:to>
                                        <p:strVal val="visible"/>
                                      </p:to>
                                    </p:set>
                                    <p:animEffect transition="in" filter="blinds(horizontal)">
                                      <p:cBhvr>
                                        <p:cTn id="7" dur="500"/>
                                        <p:tgtEl>
                                          <p:spTgt spid="16896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iterate type="wd">
                                    <p:tmPct val="10000"/>
                                  </p:iterate>
                                  <p:childTnLst>
                                    <p:set>
                                      <p:cBhvr>
                                        <p:cTn id="11" dur="1" fill="hold">
                                          <p:stCondLst>
                                            <p:cond delay="0"/>
                                          </p:stCondLst>
                                        </p:cTn>
                                        <p:tgtEl>
                                          <p:spTgt spid="168965">
                                            <p:txEl>
                                              <p:pRg st="1" end="1"/>
                                            </p:txEl>
                                          </p:spTgt>
                                        </p:tgtEl>
                                        <p:attrNameLst>
                                          <p:attrName>style.visibility</p:attrName>
                                        </p:attrNameLst>
                                      </p:cBhvr>
                                      <p:to>
                                        <p:strVal val="visible"/>
                                      </p:to>
                                    </p:set>
                                    <p:animEffect transition="in" filter="blinds(horizontal)">
                                      <p:cBhvr>
                                        <p:cTn id="12" dur="500"/>
                                        <p:tgtEl>
                                          <p:spTgt spid="16896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68966">
                                            <p:txEl>
                                              <p:pRg st="0" end="0"/>
                                            </p:txEl>
                                          </p:spTgt>
                                        </p:tgtEl>
                                        <p:attrNameLst>
                                          <p:attrName>style.visibility</p:attrName>
                                        </p:attrNameLst>
                                      </p:cBhvr>
                                      <p:to>
                                        <p:strVal val="visible"/>
                                      </p:to>
                                    </p:set>
                                    <p:animEffect transition="in" filter="box(in)">
                                      <p:cBhvr>
                                        <p:cTn id="17" dur="500"/>
                                        <p:tgtEl>
                                          <p:spTgt spid="168966">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68965">
                                            <p:txEl>
                                              <p:pRg st="2" end="2"/>
                                            </p:txEl>
                                          </p:spTgt>
                                        </p:tgtEl>
                                        <p:attrNameLst>
                                          <p:attrName>style.visibility</p:attrName>
                                        </p:attrNameLst>
                                      </p:cBhvr>
                                      <p:to>
                                        <p:strVal val="visible"/>
                                      </p:to>
                                    </p:set>
                                    <p:animEffect transition="in" filter="blinds(horizontal)">
                                      <p:cBhvr>
                                        <p:cTn id="22" dur="1000"/>
                                        <p:tgtEl>
                                          <p:spTgt spid="168965">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68966">
                                            <p:txEl>
                                              <p:pRg st="2" end="2"/>
                                            </p:txEl>
                                          </p:spTgt>
                                        </p:tgtEl>
                                        <p:attrNameLst>
                                          <p:attrName>style.visibility</p:attrName>
                                        </p:attrNameLst>
                                      </p:cBhvr>
                                      <p:to>
                                        <p:strVal val="visible"/>
                                      </p:to>
                                    </p:set>
                                    <p:animEffect transition="in" filter="box(in)">
                                      <p:cBhvr>
                                        <p:cTn id="27" dur="500"/>
                                        <p:tgtEl>
                                          <p:spTgt spid="168966">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iterate type="wd">
                                    <p:tmPct val="10000"/>
                                  </p:iterate>
                                  <p:childTnLst>
                                    <p:set>
                                      <p:cBhvr>
                                        <p:cTn id="31" dur="1" fill="hold">
                                          <p:stCondLst>
                                            <p:cond delay="0"/>
                                          </p:stCondLst>
                                        </p:cTn>
                                        <p:tgtEl>
                                          <p:spTgt spid="168965">
                                            <p:txEl>
                                              <p:pRg st="3" end="3"/>
                                            </p:txEl>
                                          </p:spTgt>
                                        </p:tgtEl>
                                        <p:attrNameLst>
                                          <p:attrName>style.visibility</p:attrName>
                                        </p:attrNameLst>
                                      </p:cBhvr>
                                      <p:to>
                                        <p:strVal val="visible"/>
                                      </p:to>
                                    </p:set>
                                    <p:animEffect transition="in" filter="blinds(horizontal)">
                                      <p:cBhvr>
                                        <p:cTn id="32" dur="500"/>
                                        <p:tgtEl>
                                          <p:spTgt spid="168965">
                                            <p:txEl>
                                              <p:pRg st="3" end="3"/>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iterate type="wd">
                                    <p:tmPct val="10000"/>
                                  </p:iterate>
                                  <p:childTnLst>
                                    <p:set>
                                      <p:cBhvr>
                                        <p:cTn id="36" dur="1" fill="hold">
                                          <p:stCondLst>
                                            <p:cond delay="0"/>
                                          </p:stCondLst>
                                        </p:cTn>
                                        <p:tgtEl>
                                          <p:spTgt spid="168965">
                                            <p:txEl>
                                              <p:pRg st="4" end="4"/>
                                            </p:txEl>
                                          </p:spTgt>
                                        </p:tgtEl>
                                        <p:attrNameLst>
                                          <p:attrName>style.visibility</p:attrName>
                                        </p:attrNameLst>
                                      </p:cBhvr>
                                      <p:to>
                                        <p:strVal val="visible"/>
                                      </p:to>
                                    </p:set>
                                    <p:animEffect transition="in" filter="blinds(horizontal)">
                                      <p:cBhvr>
                                        <p:cTn id="37" dur="500"/>
                                        <p:tgtEl>
                                          <p:spTgt spid="168965">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168966">
                                            <p:txEl>
                                              <p:pRg st="3" end="3"/>
                                            </p:txEl>
                                          </p:spTgt>
                                        </p:tgtEl>
                                        <p:attrNameLst>
                                          <p:attrName>style.visibility</p:attrName>
                                        </p:attrNameLst>
                                      </p:cBhvr>
                                      <p:to>
                                        <p:strVal val="visible"/>
                                      </p:to>
                                    </p:set>
                                    <p:animEffect transition="in" filter="box(in)">
                                      <p:cBhvr>
                                        <p:cTn id="42" dur="500"/>
                                        <p:tgtEl>
                                          <p:spTgt spid="168966">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168965">
                                            <p:txEl>
                                              <p:pRg st="5" end="5"/>
                                            </p:txEl>
                                          </p:spTgt>
                                        </p:tgtEl>
                                        <p:attrNameLst>
                                          <p:attrName>style.visibility</p:attrName>
                                        </p:attrNameLst>
                                      </p:cBhvr>
                                      <p:to>
                                        <p:strVal val="visible"/>
                                      </p:to>
                                    </p:set>
                                    <p:animEffect transition="in" filter="blinds(horizontal)">
                                      <p:cBhvr>
                                        <p:cTn id="47" dur="500"/>
                                        <p:tgtEl>
                                          <p:spTgt spid="168965">
                                            <p:txEl>
                                              <p:pRg st="5" end="5"/>
                                            </p:txEl>
                                          </p:spTgt>
                                        </p:tgtEl>
                                      </p:cBhvr>
                                    </p:animEffect>
                                  </p:childTnLst>
                                  <p:subTnLst>
                                    <p:audio>
                                      <p:cMediaNode>
                                        <p:cTn display="0" masterRel="sameClick">
                                          <p:stCondLst>
                                            <p:cond evt="begin" delay="0">
                                              <p:tn val="45"/>
                                            </p:cond>
                                          </p:stCondLst>
                                          <p:endCondLst>
                                            <p:cond evt="onStopAudio" delay="0">
                                              <p:tgtEl>
                                                <p:sldTgt/>
                                              </p:tgtEl>
                                            </p:cond>
                                          </p:endCondLst>
                                        </p:cTn>
                                        <p:tgtEl>
                                          <p:sndTgt r:embed="rId2" name="chimes.wav"/>
                                        </p:tgtEl>
                                      </p:cMediaNode>
                                    </p:audio>
                                  </p:sub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68965">
                                            <p:txEl>
                                              <p:pRg st="6" end="6"/>
                                            </p:txEl>
                                          </p:spTgt>
                                        </p:tgtEl>
                                        <p:attrNameLst>
                                          <p:attrName>style.visibility</p:attrName>
                                        </p:attrNameLst>
                                      </p:cBhvr>
                                      <p:to>
                                        <p:strVal val="visible"/>
                                      </p:to>
                                    </p:set>
                                    <p:animEffect transition="in" filter="blinds(horizontal)">
                                      <p:cBhvr>
                                        <p:cTn id="52" dur="500"/>
                                        <p:tgtEl>
                                          <p:spTgt spid="168965">
                                            <p:txEl>
                                              <p:pRg st="6" end="6"/>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nodeType="clickEffect">
                                  <p:stCondLst>
                                    <p:cond delay="0"/>
                                  </p:stCondLst>
                                  <p:childTnLst>
                                    <p:set>
                                      <p:cBhvr>
                                        <p:cTn id="56" dur="1" fill="hold">
                                          <p:stCondLst>
                                            <p:cond delay="0"/>
                                          </p:stCondLst>
                                        </p:cTn>
                                        <p:tgtEl>
                                          <p:spTgt spid="168966">
                                            <p:txEl>
                                              <p:pRg st="6" end="6"/>
                                            </p:txEl>
                                          </p:spTgt>
                                        </p:tgtEl>
                                        <p:attrNameLst>
                                          <p:attrName>style.visibility</p:attrName>
                                        </p:attrNameLst>
                                      </p:cBhvr>
                                      <p:to>
                                        <p:strVal val="visible"/>
                                      </p:to>
                                    </p:set>
                                    <p:animEffect transition="in" filter="box(in)">
                                      <p:cBhvr>
                                        <p:cTn id="57" dur="500"/>
                                        <p:tgtEl>
                                          <p:spTgt spid="168966">
                                            <p:txEl>
                                              <p:pRg st="6" end="6"/>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nodeType="clickEffect">
                                  <p:stCondLst>
                                    <p:cond delay="0"/>
                                  </p:stCondLst>
                                  <p:childTnLst>
                                    <p:set>
                                      <p:cBhvr>
                                        <p:cTn id="61" dur="1" fill="hold">
                                          <p:stCondLst>
                                            <p:cond delay="0"/>
                                          </p:stCondLst>
                                        </p:cTn>
                                        <p:tgtEl>
                                          <p:spTgt spid="168965">
                                            <p:txEl>
                                              <p:pRg st="7" end="7"/>
                                            </p:txEl>
                                          </p:spTgt>
                                        </p:tgtEl>
                                        <p:attrNameLst>
                                          <p:attrName>style.visibility</p:attrName>
                                        </p:attrNameLst>
                                      </p:cBhvr>
                                      <p:to>
                                        <p:strVal val="visible"/>
                                      </p:to>
                                    </p:set>
                                    <p:animEffect transition="in" filter="blinds(horizontal)">
                                      <p:cBhvr>
                                        <p:cTn id="62" dur="500"/>
                                        <p:tgtEl>
                                          <p:spTgt spid="168965">
                                            <p:txEl>
                                              <p:pRg st="7" end="7"/>
                                            </p:txEl>
                                          </p:spTgt>
                                        </p:tgtEl>
                                      </p:cBhvr>
                                    </p:animEffect>
                                  </p:childTnLst>
                                  <p:subTnLst>
                                    <p:audio>
                                      <p:cMediaNode>
                                        <p:cTn display="0" masterRel="sameClick">
                                          <p:stCondLst>
                                            <p:cond evt="begin" delay="0">
                                              <p:tn val="60"/>
                                            </p:cond>
                                          </p:stCondLst>
                                          <p:endCondLst>
                                            <p:cond evt="onStopAudio" delay="0">
                                              <p:tgtEl>
                                                <p:sldTgt/>
                                              </p:tgtEl>
                                            </p:cond>
                                          </p:endCondLst>
                                        </p:cTn>
                                        <p:tgtEl>
                                          <p:sndTgt r:embed="rId2" name="chimes.wav"/>
                                        </p:tgtEl>
                                      </p:cMediaNode>
                                    </p:audio>
                                  </p:sub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nodeType="clickEffect">
                                  <p:stCondLst>
                                    <p:cond delay="0"/>
                                  </p:stCondLst>
                                  <p:childTnLst>
                                    <p:set>
                                      <p:cBhvr>
                                        <p:cTn id="66" dur="1" fill="hold">
                                          <p:stCondLst>
                                            <p:cond delay="0"/>
                                          </p:stCondLst>
                                        </p:cTn>
                                        <p:tgtEl>
                                          <p:spTgt spid="168965">
                                            <p:txEl>
                                              <p:pRg st="8" end="8"/>
                                            </p:txEl>
                                          </p:spTgt>
                                        </p:tgtEl>
                                        <p:attrNameLst>
                                          <p:attrName>style.visibility</p:attrName>
                                        </p:attrNameLst>
                                      </p:cBhvr>
                                      <p:to>
                                        <p:strVal val="visible"/>
                                      </p:to>
                                    </p:set>
                                    <p:animEffect transition="in" filter="blinds(horizontal)">
                                      <p:cBhvr>
                                        <p:cTn id="67" dur="500"/>
                                        <p:tgtEl>
                                          <p:spTgt spid="168965">
                                            <p:txEl>
                                              <p:pRg st="8" end="8"/>
                                            </p:txEl>
                                          </p:spTgt>
                                        </p:tgtEl>
                                      </p:cBhvr>
                                    </p:animEffect>
                                  </p:childTnLst>
                                  <p:subTnLst>
                                    <p:audio>
                                      <p:cMediaNode>
                                        <p:cTn display="0" masterRel="sameClick">
                                          <p:stCondLst>
                                            <p:cond evt="begin" delay="0">
                                              <p:tn val="65"/>
                                            </p:cond>
                                          </p:stCondLst>
                                          <p:endCondLst>
                                            <p:cond evt="onStopAudio" delay="0">
                                              <p:tgtEl>
                                                <p:sldTgt/>
                                              </p:tgtEl>
                                            </p:cond>
                                          </p:endCondLst>
                                        </p:cTn>
                                        <p:tgtEl>
                                          <p:sndTgt r:embed="rId2" name="chimes.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16" fill="hold" nodeType="clickEffect">
                                  <p:stCondLst>
                                    <p:cond delay="0"/>
                                  </p:stCondLst>
                                  <p:childTnLst>
                                    <p:set>
                                      <p:cBhvr>
                                        <p:cTn id="71" dur="1" fill="hold">
                                          <p:stCondLst>
                                            <p:cond delay="0"/>
                                          </p:stCondLst>
                                        </p:cTn>
                                        <p:tgtEl>
                                          <p:spTgt spid="168966">
                                            <p:txEl>
                                              <p:pRg st="10" end="10"/>
                                            </p:txEl>
                                          </p:spTgt>
                                        </p:tgtEl>
                                        <p:attrNameLst>
                                          <p:attrName>style.visibility</p:attrName>
                                        </p:attrNameLst>
                                      </p:cBhvr>
                                      <p:to>
                                        <p:strVal val="visible"/>
                                      </p:to>
                                    </p:set>
                                    <p:animEffect transition="in" filter="box(in)">
                                      <p:cBhvr>
                                        <p:cTn id="72" dur="500"/>
                                        <p:tgtEl>
                                          <p:spTgt spid="168966">
                                            <p:txEl>
                                              <p:pRg st="10" end="10"/>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 presetClass="entr" presetSubtype="16" fill="hold" nodeType="clickEffect">
                                  <p:stCondLst>
                                    <p:cond delay="0"/>
                                  </p:stCondLst>
                                  <p:childTnLst>
                                    <p:set>
                                      <p:cBhvr>
                                        <p:cTn id="76" dur="1" fill="hold">
                                          <p:stCondLst>
                                            <p:cond delay="0"/>
                                          </p:stCondLst>
                                        </p:cTn>
                                        <p:tgtEl>
                                          <p:spTgt spid="168966">
                                            <p:txEl>
                                              <p:pRg st="12" end="12"/>
                                            </p:txEl>
                                          </p:spTgt>
                                        </p:tgtEl>
                                        <p:attrNameLst>
                                          <p:attrName>style.visibility</p:attrName>
                                        </p:attrNameLst>
                                      </p:cBhvr>
                                      <p:to>
                                        <p:strVal val="visible"/>
                                      </p:to>
                                    </p:set>
                                    <p:animEffect transition="in" filter="box(in)">
                                      <p:cBhvr>
                                        <p:cTn id="77" dur="500"/>
                                        <p:tgtEl>
                                          <p:spTgt spid="168966">
                                            <p:txEl>
                                              <p:pRg st="12" end="12"/>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nodeType="clickEffect">
                                  <p:stCondLst>
                                    <p:cond delay="0"/>
                                  </p:stCondLst>
                                  <p:childTnLst>
                                    <p:set>
                                      <p:cBhvr>
                                        <p:cTn id="81" dur="1" fill="hold">
                                          <p:stCondLst>
                                            <p:cond delay="0"/>
                                          </p:stCondLst>
                                        </p:cTn>
                                        <p:tgtEl>
                                          <p:spTgt spid="168965">
                                            <p:txEl>
                                              <p:pRg st="9" end="9"/>
                                            </p:txEl>
                                          </p:spTgt>
                                        </p:tgtEl>
                                        <p:attrNameLst>
                                          <p:attrName>style.visibility</p:attrName>
                                        </p:attrNameLst>
                                      </p:cBhvr>
                                      <p:to>
                                        <p:strVal val="visible"/>
                                      </p:to>
                                    </p:set>
                                    <p:animEffect transition="in" filter="blinds(horizontal)">
                                      <p:cBhvr>
                                        <p:cTn id="82" dur="500"/>
                                        <p:tgtEl>
                                          <p:spTgt spid="168965">
                                            <p:txEl>
                                              <p:pRg st="9" end="9"/>
                                            </p:txEl>
                                          </p:spTgt>
                                        </p:tgtEl>
                                      </p:cBhvr>
                                    </p:animEffect>
                                  </p:childTnLst>
                                  <p:subTnLst>
                                    <p:audio>
                                      <p:cMediaNode>
                                        <p:cTn display="0" masterRel="sameClick">
                                          <p:stCondLst>
                                            <p:cond evt="begin" delay="0">
                                              <p:tn val="80"/>
                                            </p:cond>
                                          </p:stCondLst>
                                          <p:endCondLst>
                                            <p:cond evt="onStopAudio" delay="0">
                                              <p:tgtEl>
                                                <p:sldTgt/>
                                              </p:tgtEl>
                                            </p:cond>
                                          </p:endCondLst>
                                        </p:cTn>
                                        <p:tgtEl>
                                          <p:sndTgt r:embed="rId2" name="chimes.wav"/>
                                        </p:tgtEl>
                                      </p:cMediaNode>
                                    </p:audio>
                                  </p:sub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nodeType="clickEffect">
                                  <p:stCondLst>
                                    <p:cond delay="0"/>
                                  </p:stCondLst>
                                  <p:childTnLst>
                                    <p:set>
                                      <p:cBhvr>
                                        <p:cTn id="86" dur="1" fill="hold">
                                          <p:stCondLst>
                                            <p:cond delay="0"/>
                                          </p:stCondLst>
                                        </p:cTn>
                                        <p:tgtEl>
                                          <p:spTgt spid="168965">
                                            <p:txEl>
                                              <p:pRg st="10" end="10"/>
                                            </p:txEl>
                                          </p:spTgt>
                                        </p:tgtEl>
                                        <p:attrNameLst>
                                          <p:attrName>style.visibility</p:attrName>
                                        </p:attrNameLst>
                                      </p:cBhvr>
                                      <p:to>
                                        <p:strVal val="visible"/>
                                      </p:to>
                                    </p:set>
                                    <p:animEffect transition="in" filter="blinds(horizontal)">
                                      <p:cBhvr>
                                        <p:cTn id="87" dur="500"/>
                                        <p:tgtEl>
                                          <p:spTgt spid="168965">
                                            <p:txEl>
                                              <p:pRg st="10" end="10"/>
                                            </p:txEl>
                                          </p:spTgt>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4" presetClass="entr" presetSubtype="16" fill="hold" nodeType="clickEffect">
                                  <p:stCondLst>
                                    <p:cond delay="0"/>
                                  </p:stCondLst>
                                  <p:childTnLst>
                                    <p:set>
                                      <p:cBhvr>
                                        <p:cTn id="91" dur="1" fill="hold">
                                          <p:stCondLst>
                                            <p:cond delay="0"/>
                                          </p:stCondLst>
                                        </p:cTn>
                                        <p:tgtEl>
                                          <p:spTgt spid="168966">
                                            <p:txEl>
                                              <p:pRg st="13" end="13"/>
                                            </p:txEl>
                                          </p:spTgt>
                                        </p:tgtEl>
                                        <p:attrNameLst>
                                          <p:attrName>style.visibility</p:attrName>
                                        </p:attrNameLst>
                                      </p:cBhvr>
                                      <p:to>
                                        <p:strVal val="visible"/>
                                      </p:to>
                                    </p:set>
                                    <p:animEffect transition="in" filter="box(in)">
                                      <p:cBhvr>
                                        <p:cTn id="92" dur="500"/>
                                        <p:tgtEl>
                                          <p:spTgt spid="168966">
                                            <p:txEl>
                                              <p:pRg st="13" end="13"/>
                                            </p:txEl>
                                          </p:spTgt>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3" presetClass="entr" presetSubtype="10" fill="hold" nodeType="clickEffect">
                                  <p:stCondLst>
                                    <p:cond delay="0"/>
                                  </p:stCondLst>
                                  <p:iterate type="wd">
                                    <p:tmPct val="10000"/>
                                  </p:iterate>
                                  <p:childTnLst>
                                    <p:set>
                                      <p:cBhvr>
                                        <p:cTn id="96" dur="1" fill="hold">
                                          <p:stCondLst>
                                            <p:cond delay="0"/>
                                          </p:stCondLst>
                                        </p:cTn>
                                        <p:tgtEl>
                                          <p:spTgt spid="168965">
                                            <p:txEl>
                                              <p:pRg st="11" end="11"/>
                                            </p:txEl>
                                          </p:spTgt>
                                        </p:tgtEl>
                                        <p:attrNameLst>
                                          <p:attrName>style.visibility</p:attrName>
                                        </p:attrNameLst>
                                      </p:cBhvr>
                                      <p:to>
                                        <p:strVal val="visible"/>
                                      </p:to>
                                    </p:set>
                                    <p:animEffect transition="in" filter="blinds(horizontal)">
                                      <p:cBhvr>
                                        <p:cTn id="97" dur="500"/>
                                        <p:tgtEl>
                                          <p:spTgt spid="168965">
                                            <p:txEl>
                                              <p:pRg st="11" end="11"/>
                                            </p:txEl>
                                          </p:spTgt>
                                        </p:tgtEl>
                                      </p:cBhvr>
                                    </p:animEffect>
                                  </p:childTnLst>
                                  <p:subTnLst>
                                    <p:audio>
                                      <p:cMediaNode>
                                        <p:cTn display="0" masterRel="sameClick">
                                          <p:stCondLst>
                                            <p:cond evt="begin" delay="0">
                                              <p:tn val="95"/>
                                            </p:cond>
                                          </p:stCondLst>
                                          <p:endCondLst>
                                            <p:cond evt="onStopAudio" delay="0">
                                              <p:tgtEl>
                                                <p:sldTgt/>
                                              </p:tgtEl>
                                            </p:cond>
                                          </p:endCondLst>
                                        </p:cTn>
                                        <p:tgtEl>
                                          <p:sndTgt r:embed="rId2" name="chimes.wav"/>
                                        </p:tgtEl>
                                      </p:cMediaNode>
                                    </p:audio>
                                  </p:subTnLst>
                                </p:cTn>
                              </p:par>
                            </p:childTnLst>
                          </p:cTn>
                        </p:par>
                      </p:childTnLst>
                    </p:cTn>
                  </p:par>
                  <p:par>
                    <p:cTn id="98" fill="hold" nodeType="clickPar">
                      <p:stCondLst>
                        <p:cond delay="indefinite"/>
                      </p:stCondLst>
                      <p:childTnLst>
                        <p:par>
                          <p:cTn id="99" fill="hold" nodeType="withGroup">
                            <p:stCondLst>
                              <p:cond delay="0"/>
                            </p:stCondLst>
                            <p:childTnLst>
                              <p:par>
                                <p:cTn id="100" presetID="3" presetClass="entr" presetSubtype="10" fill="hold" nodeType="clickEffect">
                                  <p:stCondLst>
                                    <p:cond delay="0"/>
                                  </p:stCondLst>
                                  <p:iterate type="wd">
                                    <p:tmPct val="10000"/>
                                  </p:iterate>
                                  <p:childTnLst>
                                    <p:set>
                                      <p:cBhvr>
                                        <p:cTn id="101" dur="1" fill="hold">
                                          <p:stCondLst>
                                            <p:cond delay="0"/>
                                          </p:stCondLst>
                                        </p:cTn>
                                        <p:tgtEl>
                                          <p:spTgt spid="168965">
                                            <p:txEl>
                                              <p:pRg st="12" end="12"/>
                                            </p:txEl>
                                          </p:spTgt>
                                        </p:tgtEl>
                                        <p:attrNameLst>
                                          <p:attrName>style.visibility</p:attrName>
                                        </p:attrNameLst>
                                      </p:cBhvr>
                                      <p:to>
                                        <p:strVal val="visible"/>
                                      </p:to>
                                    </p:set>
                                    <p:animEffect transition="in" filter="blinds(horizontal)">
                                      <p:cBhvr>
                                        <p:cTn id="102" dur="500"/>
                                        <p:tgtEl>
                                          <p:spTgt spid="168965">
                                            <p:txEl>
                                              <p:pRg st="12" end="12"/>
                                            </p:txEl>
                                          </p:spTgt>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4" presetClass="entr" presetSubtype="16" fill="hold" nodeType="clickEffect">
                                  <p:stCondLst>
                                    <p:cond delay="0"/>
                                  </p:stCondLst>
                                  <p:childTnLst>
                                    <p:set>
                                      <p:cBhvr>
                                        <p:cTn id="106" dur="1" fill="hold">
                                          <p:stCondLst>
                                            <p:cond delay="0"/>
                                          </p:stCondLst>
                                        </p:cTn>
                                        <p:tgtEl>
                                          <p:spTgt spid="168966">
                                            <p:txEl>
                                              <p:pRg st="16" end="16"/>
                                            </p:txEl>
                                          </p:spTgt>
                                        </p:tgtEl>
                                        <p:attrNameLst>
                                          <p:attrName>style.visibility</p:attrName>
                                        </p:attrNameLst>
                                      </p:cBhvr>
                                      <p:to>
                                        <p:strVal val="visible"/>
                                      </p:to>
                                    </p:set>
                                    <p:animEffect transition="in" filter="box(in)">
                                      <p:cBhvr>
                                        <p:cTn id="107" dur="500"/>
                                        <p:tgtEl>
                                          <p:spTgt spid="168966">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6132" name="Rectangle 4"/>
          <p:cNvSpPr>
            <a:spLocks noGrp="1" noChangeArrowheads="1"/>
          </p:cNvSpPr>
          <p:nvPr>
            <p:ph type="title"/>
          </p:nvPr>
        </p:nvSpPr>
        <p:spPr>
          <a:xfrm>
            <a:off x="2411413" y="-100013"/>
            <a:ext cx="4824412" cy="1384301"/>
          </a:xfrm>
        </p:spPr>
        <p:txBody>
          <a:bodyPr/>
          <a:lstStyle/>
          <a:p>
            <a:pPr algn="ctr"/>
            <a:r>
              <a:rPr lang="en-US" sz="4000">
                <a:solidFill>
                  <a:srgbClr val="CC3300"/>
                </a:solidFill>
                <a:latin typeface="Wide Latin" pitchFamily="18" charset="0"/>
              </a:rPr>
              <a:t>Thigh pain</a:t>
            </a:r>
            <a:br>
              <a:rPr lang="en-US" sz="4000">
                <a:solidFill>
                  <a:srgbClr val="CC3300"/>
                </a:solidFill>
                <a:latin typeface="Wide Latin" pitchFamily="18" charset="0"/>
              </a:rPr>
            </a:br>
            <a:r>
              <a:rPr lang="ar-EG">
                <a:solidFill>
                  <a:srgbClr val="CC3300"/>
                </a:solidFill>
                <a:latin typeface="Wide Latin" pitchFamily="18" charset="0"/>
              </a:rPr>
              <a:t>الام</a:t>
            </a:r>
            <a:r>
              <a:rPr lang="ar-EG">
                <a:solidFill>
                  <a:srgbClr val="1C1C1C"/>
                </a:solidFill>
                <a:latin typeface="Wide Latin" pitchFamily="18" charset="0"/>
              </a:rPr>
              <a:t> </a:t>
            </a:r>
            <a:r>
              <a:rPr lang="ar-EG">
                <a:solidFill>
                  <a:srgbClr val="CC3300"/>
                </a:solidFill>
                <a:latin typeface="Wide Latin" pitchFamily="18" charset="0"/>
              </a:rPr>
              <a:t>الفخــذ</a:t>
            </a:r>
            <a:endParaRPr lang="en-US">
              <a:solidFill>
                <a:srgbClr val="CC3300"/>
              </a:solidFill>
              <a:latin typeface="Wide Latin" pitchFamily="18" charset="0"/>
            </a:endParaRPr>
          </a:p>
        </p:txBody>
      </p:sp>
      <p:sp>
        <p:nvSpPr>
          <p:cNvPr id="176133" name="Rectangle 5"/>
          <p:cNvSpPr>
            <a:spLocks noGrp="1" noChangeArrowheads="1"/>
          </p:cNvSpPr>
          <p:nvPr>
            <p:ph type="body" sz="half" idx="1"/>
          </p:nvPr>
        </p:nvSpPr>
        <p:spPr>
          <a:xfrm>
            <a:off x="0" y="1052513"/>
            <a:ext cx="5292725" cy="5805487"/>
          </a:xfrm>
        </p:spPr>
        <p:txBody>
          <a:bodyPr/>
          <a:lstStyle/>
          <a:p>
            <a:pPr algn="l" rtl="0">
              <a:lnSpc>
                <a:spcPct val="130000"/>
              </a:lnSpc>
            </a:pPr>
            <a:r>
              <a:rPr lang="en-US" sz="1800" b="1" dirty="0" smtClean="0">
                <a:solidFill>
                  <a:srgbClr val="808080"/>
                </a:solidFill>
                <a:latin typeface="Modern No. 20" pitchFamily="18" charset="0"/>
              </a:rPr>
              <a:t>Thigh </a:t>
            </a:r>
            <a:r>
              <a:rPr lang="en-US" sz="1800" b="1" dirty="0">
                <a:solidFill>
                  <a:srgbClr val="808080"/>
                </a:solidFill>
                <a:latin typeface="Modern No. 20" pitchFamily="18" charset="0"/>
              </a:rPr>
              <a:t>strain</a:t>
            </a:r>
          </a:p>
          <a:p>
            <a:pPr algn="l" rtl="0">
              <a:lnSpc>
                <a:spcPct val="130000"/>
              </a:lnSpc>
            </a:pPr>
            <a:r>
              <a:rPr lang="en-US" sz="1800" b="1" dirty="0">
                <a:solidFill>
                  <a:srgbClr val="808080"/>
                </a:solidFill>
                <a:latin typeface="Modern No. 20" pitchFamily="18" charset="0"/>
              </a:rPr>
              <a:t>Groin strain</a:t>
            </a:r>
          </a:p>
          <a:p>
            <a:pPr algn="l" rtl="0">
              <a:lnSpc>
                <a:spcPct val="130000"/>
              </a:lnSpc>
            </a:pPr>
            <a:r>
              <a:rPr lang="en-US" sz="1800" b="1" dirty="0">
                <a:solidFill>
                  <a:srgbClr val="808080"/>
                </a:solidFill>
                <a:latin typeface="Modern No. 20" pitchFamily="18" charset="0"/>
              </a:rPr>
              <a:t>Contusion</a:t>
            </a:r>
          </a:p>
          <a:p>
            <a:pPr algn="l" rtl="0">
              <a:lnSpc>
                <a:spcPct val="130000"/>
              </a:lnSpc>
            </a:pPr>
            <a:r>
              <a:rPr lang="en-US" sz="1800" b="1" dirty="0">
                <a:solidFill>
                  <a:srgbClr val="808080"/>
                </a:solidFill>
                <a:latin typeface="Modern No. 20" pitchFamily="18" charset="0"/>
              </a:rPr>
              <a:t>Hernia</a:t>
            </a:r>
          </a:p>
          <a:p>
            <a:pPr algn="l" rtl="0">
              <a:lnSpc>
                <a:spcPct val="130000"/>
              </a:lnSpc>
              <a:buFontTx/>
              <a:buNone/>
            </a:pPr>
            <a:r>
              <a:rPr lang="en-US" sz="1800" b="1" dirty="0">
                <a:solidFill>
                  <a:srgbClr val="E87400"/>
                </a:solidFill>
                <a:latin typeface="Modern No. 20" pitchFamily="18" charset="0"/>
              </a:rPr>
              <a:t>Symptoms are pain in the groin when you exercise</a:t>
            </a:r>
            <a:r>
              <a:rPr lang="en-US" sz="1800" b="1" dirty="0">
                <a:solidFill>
                  <a:srgbClr val="808080"/>
                </a:solidFill>
                <a:latin typeface="Modern No. 20" pitchFamily="18" charset="0"/>
              </a:rPr>
              <a:t> </a:t>
            </a:r>
            <a:r>
              <a:rPr lang="en-US" sz="1800" b="1" dirty="0">
                <a:solidFill>
                  <a:srgbClr val="E87400"/>
                </a:solidFill>
                <a:latin typeface="Modern No. 20" pitchFamily="18" charset="0"/>
              </a:rPr>
              <a:t>or even cough and sneeze</a:t>
            </a:r>
            <a:r>
              <a:rPr lang="en-US" sz="2000" b="1" dirty="0">
                <a:solidFill>
                  <a:srgbClr val="E87400"/>
                </a:solidFill>
              </a:rPr>
              <a:t>.</a:t>
            </a:r>
            <a:endParaRPr lang="en-US" sz="1800" b="1" dirty="0">
              <a:solidFill>
                <a:srgbClr val="E87400"/>
              </a:solidFill>
              <a:latin typeface="Modern No. 20" pitchFamily="18" charset="0"/>
            </a:endParaRPr>
          </a:p>
          <a:p>
            <a:pPr algn="l" rtl="0">
              <a:lnSpc>
                <a:spcPct val="130000"/>
              </a:lnSpc>
            </a:pPr>
            <a:r>
              <a:rPr lang="en-US" sz="1800" b="1" dirty="0">
                <a:solidFill>
                  <a:srgbClr val="808080"/>
                </a:solidFill>
                <a:latin typeface="Modern No. 20" pitchFamily="18" charset="0"/>
              </a:rPr>
              <a:t>Hamstring strain</a:t>
            </a:r>
          </a:p>
          <a:p>
            <a:pPr algn="l" rtl="0">
              <a:lnSpc>
                <a:spcPct val="130000"/>
              </a:lnSpc>
            </a:pPr>
            <a:r>
              <a:rPr lang="en-US" sz="1800" b="1" dirty="0">
                <a:solidFill>
                  <a:srgbClr val="808080"/>
                </a:solidFill>
                <a:latin typeface="Modern No. 20" pitchFamily="18" charset="0"/>
              </a:rPr>
              <a:t>Hamstring contusion</a:t>
            </a:r>
          </a:p>
          <a:p>
            <a:pPr algn="l" rtl="0">
              <a:lnSpc>
                <a:spcPct val="130000"/>
              </a:lnSpc>
            </a:pPr>
            <a:r>
              <a:rPr lang="en-US" sz="1800" b="1" dirty="0">
                <a:solidFill>
                  <a:srgbClr val="808080"/>
                </a:solidFill>
                <a:latin typeface="Modern No. 20" pitchFamily="18" charset="0"/>
              </a:rPr>
              <a:t>Referred pain</a:t>
            </a:r>
          </a:p>
          <a:p>
            <a:pPr algn="l" rtl="0">
              <a:lnSpc>
                <a:spcPct val="130000"/>
              </a:lnSpc>
              <a:buFontTx/>
              <a:buNone/>
            </a:pPr>
            <a:r>
              <a:rPr lang="en-US" sz="1800" b="1" dirty="0">
                <a:solidFill>
                  <a:srgbClr val="E87400"/>
                </a:solidFill>
                <a:latin typeface="Modern No. 20" pitchFamily="18" charset="0"/>
              </a:rPr>
              <a:t>Hamstring pain referred from the lower back, SI</a:t>
            </a:r>
            <a:r>
              <a:rPr lang="en-US" sz="1800" b="1" dirty="0">
                <a:solidFill>
                  <a:srgbClr val="808080"/>
                </a:solidFill>
                <a:latin typeface="Modern No. 20" pitchFamily="18" charset="0"/>
              </a:rPr>
              <a:t> </a:t>
            </a:r>
            <a:r>
              <a:rPr lang="en-US" sz="1800" b="1" dirty="0">
                <a:solidFill>
                  <a:srgbClr val="E87400"/>
                </a:solidFill>
                <a:latin typeface="Modern No. 20" pitchFamily="18" charset="0"/>
              </a:rPr>
              <a:t>joints or buttocks</a:t>
            </a:r>
            <a:r>
              <a:rPr lang="en-US" sz="2000" b="1" dirty="0">
                <a:solidFill>
                  <a:srgbClr val="E87400"/>
                </a:solidFill>
              </a:rPr>
              <a:t>.</a:t>
            </a:r>
            <a:r>
              <a:rPr lang="en-US" sz="2000" dirty="0">
                <a:solidFill>
                  <a:srgbClr val="E87400"/>
                </a:solidFill>
              </a:rPr>
              <a:t> </a:t>
            </a:r>
            <a:endParaRPr lang="en-US" sz="1800" b="1" dirty="0">
              <a:solidFill>
                <a:srgbClr val="E87400"/>
              </a:solidFill>
              <a:latin typeface="Modern No. 20" pitchFamily="18" charset="0"/>
            </a:endParaRPr>
          </a:p>
          <a:p>
            <a:pPr algn="l" rtl="0">
              <a:lnSpc>
                <a:spcPct val="130000"/>
              </a:lnSpc>
            </a:pPr>
            <a:r>
              <a:rPr lang="en-US" sz="1800" b="1" dirty="0">
                <a:solidFill>
                  <a:srgbClr val="808080"/>
                </a:solidFill>
                <a:latin typeface="Modern No. 20" pitchFamily="18" charset="0"/>
              </a:rPr>
              <a:t>Tight hamstring muscle</a:t>
            </a:r>
          </a:p>
          <a:p>
            <a:pPr algn="l" rtl="0">
              <a:lnSpc>
                <a:spcPct val="130000"/>
              </a:lnSpc>
            </a:pPr>
            <a:r>
              <a:rPr lang="en-US" sz="1800" b="1" dirty="0">
                <a:solidFill>
                  <a:srgbClr val="808080"/>
                </a:solidFill>
                <a:latin typeface="Modern No. 20" pitchFamily="18" charset="0"/>
              </a:rPr>
              <a:t>Hamstring tendonitis muscle origin </a:t>
            </a:r>
          </a:p>
        </p:txBody>
      </p:sp>
      <p:sp>
        <p:nvSpPr>
          <p:cNvPr id="176134" name="Rectangle 6"/>
          <p:cNvSpPr>
            <a:spLocks noGrp="1" noChangeArrowheads="1"/>
          </p:cNvSpPr>
          <p:nvPr>
            <p:ph type="body" sz="half" idx="2"/>
          </p:nvPr>
        </p:nvSpPr>
        <p:spPr>
          <a:xfrm>
            <a:off x="5148263" y="1052513"/>
            <a:ext cx="4098925" cy="5849937"/>
          </a:xfrm>
          <a:noFill/>
          <a:extLst>
            <a:ext uri="{909E8E84-426E-40DD-AFC4-6F175D3DCCD1}">
              <a14:hiddenFill xmlns:a14="http://schemas.microsoft.com/office/drawing/2010/main">
                <a:gradFill rotWithShape="1">
                  <a:gsLst>
                    <a:gs pos="0">
                      <a:srgbClr val="F00E0E">
                        <a:alpha val="78000"/>
                      </a:srgbClr>
                    </a:gs>
                    <a:gs pos="100000">
                      <a:srgbClr val="CC6600">
                        <a:alpha val="24001"/>
                      </a:srgbClr>
                    </a:gs>
                  </a:gsLst>
                  <a:path path="shape">
                    <a:fillToRect l="50000" t="50000" r="50000" b="50000"/>
                  </a:path>
                </a:gradFill>
              </a14:hiddenFill>
            </a:ext>
          </a:extLst>
        </p:spPr>
        <p:txBody>
          <a:bodyPr/>
          <a:lstStyle/>
          <a:p>
            <a:pPr>
              <a:lnSpc>
                <a:spcPct val="130000"/>
              </a:lnSpc>
            </a:pPr>
            <a:r>
              <a:rPr lang="ar-EG" sz="1800" b="1" dirty="0" smtClean="0">
                <a:solidFill>
                  <a:srgbClr val="808080"/>
                </a:solidFill>
              </a:rPr>
              <a:t>اجهد </a:t>
            </a:r>
            <a:r>
              <a:rPr lang="ar-EG" sz="1800" b="1" dirty="0">
                <a:solidFill>
                  <a:srgbClr val="808080"/>
                </a:solidFill>
              </a:rPr>
              <a:t>في الفخذ</a:t>
            </a:r>
          </a:p>
          <a:p>
            <a:pPr>
              <a:lnSpc>
                <a:spcPct val="130000"/>
              </a:lnSpc>
            </a:pPr>
            <a:r>
              <a:rPr lang="ar-EG" sz="1800" b="1" dirty="0">
                <a:solidFill>
                  <a:srgbClr val="808080"/>
                </a:solidFill>
              </a:rPr>
              <a:t>اجهاد في بطن الفخذ</a:t>
            </a:r>
          </a:p>
          <a:p>
            <a:pPr>
              <a:lnSpc>
                <a:spcPct val="130000"/>
              </a:lnSpc>
            </a:pPr>
            <a:r>
              <a:rPr lang="ar-EG" sz="1800" b="1" dirty="0">
                <a:solidFill>
                  <a:srgbClr val="808080"/>
                </a:solidFill>
              </a:rPr>
              <a:t>كدمة</a:t>
            </a:r>
          </a:p>
          <a:p>
            <a:pPr>
              <a:lnSpc>
                <a:spcPct val="130000"/>
              </a:lnSpc>
            </a:pPr>
            <a:r>
              <a:rPr lang="ar-EG" sz="1800" b="1" dirty="0">
                <a:solidFill>
                  <a:srgbClr val="808080"/>
                </a:solidFill>
              </a:rPr>
              <a:t>فتق</a:t>
            </a:r>
          </a:p>
          <a:p>
            <a:pPr>
              <a:lnSpc>
                <a:spcPct val="130000"/>
              </a:lnSpc>
              <a:buFontTx/>
              <a:buNone/>
            </a:pPr>
            <a:endParaRPr lang="ar-EG" sz="1800" b="1" dirty="0">
              <a:solidFill>
                <a:srgbClr val="808080"/>
              </a:solidFill>
            </a:endParaRPr>
          </a:p>
          <a:p>
            <a:pPr>
              <a:lnSpc>
                <a:spcPct val="130000"/>
              </a:lnSpc>
              <a:buFontTx/>
              <a:buNone/>
            </a:pPr>
            <a:endParaRPr lang="ar-EG" sz="1800" b="1" dirty="0">
              <a:solidFill>
                <a:srgbClr val="808080"/>
              </a:solidFill>
            </a:endParaRPr>
          </a:p>
          <a:p>
            <a:pPr>
              <a:lnSpc>
                <a:spcPct val="130000"/>
              </a:lnSpc>
            </a:pPr>
            <a:r>
              <a:rPr lang="ar-EG" sz="1800" b="1" dirty="0">
                <a:solidFill>
                  <a:srgbClr val="808080"/>
                </a:solidFill>
              </a:rPr>
              <a:t>اجهاد خلف الفخذ </a:t>
            </a:r>
          </a:p>
          <a:p>
            <a:pPr>
              <a:lnSpc>
                <a:spcPct val="130000"/>
              </a:lnSpc>
            </a:pPr>
            <a:r>
              <a:rPr lang="ar-EG" sz="1800" b="1" dirty="0">
                <a:solidFill>
                  <a:srgbClr val="808080"/>
                </a:solidFill>
              </a:rPr>
              <a:t>كدمات خلف الفخذ</a:t>
            </a:r>
          </a:p>
          <a:p>
            <a:pPr>
              <a:lnSpc>
                <a:spcPct val="130000"/>
              </a:lnSpc>
            </a:pPr>
            <a:r>
              <a:rPr lang="ar-EG" sz="1800" b="1" dirty="0">
                <a:solidFill>
                  <a:srgbClr val="808080"/>
                </a:solidFill>
              </a:rPr>
              <a:t>الم محول من مكانه الى مكان اخر</a:t>
            </a:r>
          </a:p>
          <a:p>
            <a:pPr>
              <a:lnSpc>
                <a:spcPct val="130000"/>
              </a:lnSpc>
              <a:buFontTx/>
              <a:buNone/>
            </a:pPr>
            <a:endParaRPr lang="ar-EG" sz="1800" b="1" dirty="0">
              <a:solidFill>
                <a:srgbClr val="808080"/>
              </a:solidFill>
            </a:endParaRPr>
          </a:p>
          <a:p>
            <a:pPr>
              <a:lnSpc>
                <a:spcPct val="130000"/>
              </a:lnSpc>
              <a:buFontTx/>
              <a:buNone/>
            </a:pPr>
            <a:endParaRPr lang="ar-EG" sz="1800" b="1" dirty="0">
              <a:solidFill>
                <a:srgbClr val="808080"/>
              </a:solidFill>
            </a:endParaRPr>
          </a:p>
          <a:p>
            <a:pPr>
              <a:lnSpc>
                <a:spcPct val="130000"/>
              </a:lnSpc>
            </a:pPr>
            <a:r>
              <a:rPr lang="ar-EG" sz="1800" b="1" dirty="0">
                <a:solidFill>
                  <a:srgbClr val="808080"/>
                </a:solidFill>
              </a:rPr>
              <a:t>شد في عضلات خاف الفخذ</a:t>
            </a:r>
          </a:p>
          <a:p>
            <a:pPr>
              <a:lnSpc>
                <a:spcPct val="130000"/>
              </a:lnSpc>
            </a:pPr>
            <a:r>
              <a:rPr lang="ar-EG" sz="1800" b="1" dirty="0">
                <a:solidFill>
                  <a:srgbClr val="808080"/>
                </a:solidFill>
              </a:rPr>
              <a:t>التهاب في الاوتار المرتبطة بعظم الفخذ</a:t>
            </a:r>
          </a:p>
          <a:p>
            <a:pPr>
              <a:lnSpc>
                <a:spcPct val="130000"/>
              </a:lnSpc>
            </a:pPr>
            <a:endParaRPr lang="en-US" sz="1800" b="1" dirty="0">
              <a:solidFill>
                <a:srgbClr val="80808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76132"/>
                                        </p:tgtEl>
                                        <p:attrNameLst>
                                          <p:attrName>style.visibility</p:attrName>
                                        </p:attrNameLst>
                                      </p:cBhvr>
                                      <p:to>
                                        <p:strVal val="visible"/>
                                      </p:to>
                                    </p:set>
                                    <p:animEffect transition="in" filter="blinds(horizontal)">
                                      <p:cBhvr>
                                        <p:cTn id="7" dur="1000"/>
                                        <p:tgtEl>
                                          <p:spTgt spid="176132"/>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par>
                          <p:cTn id="8" fill="hold" nodeType="afterGroup">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176133">
                                            <p:txEl>
                                              <p:pRg st="0" end="0"/>
                                            </p:txEl>
                                          </p:spTgt>
                                        </p:tgtEl>
                                        <p:attrNameLst>
                                          <p:attrName>style.visibility</p:attrName>
                                        </p:attrNameLst>
                                      </p:cBhvr>
                                      <p:to>
                                        <p:strVal val="visible"/>
                                      </p:to>
                                    </p:set>
                                    <p:animEffect transition="in" filter="blinds(horizontal)">
                                      <p:cBhvr>
                                        <p:cTn id="11" dur="1000"/>
                                        <p:tgtEl>
                                          <p:spTgt spid="176133">
                                            <p:txEl>
                                              <p:pRg st="0" end="0"/>
                                            </p:txEl>
                                          </p:spTgt>
                                        </p:tgtEl>
                                      </p:cBhvr>
                                    </p:animEffect>
                                  </p:childTnLst>
                                </p:cTn>
                              </p:par>
                            </p:childTnLst>
                          </p:cTn>
                        </p:par>
                        <p:par>
                          <p:cTn id="12" fill="hold" nodeType="afterGroup">
                            <p:stCondLst>
                              <p:cond delay="2000"/>
                            </p:stCondLst>
                            <p:childTnLst>
                              <p:par>
                                <p:cTn id="13" presetID="5" presetClass="entr" presetSubtype="10" fill="hold" grpId="0" nodeType="afterEffect">
                                  <p:stCondLst>
                                    <p:cond delay="0"/>
                                  </p:stCondLst>
                                  <p:childTnLst>
                                    <p:set>
                                      <p:cBhvr>
                                        <p:cTn id="14" dur="1" fill="hold">
                                          <p:stCondLst>
                                            <p:cond delay="0"/>
                                          </p:stCondLst>
                                        </p:cTn>
                                        <p:tgtEl>
                                          <p:spTgt spid="176134">
                                            <p:txEl>
                                              <p:pRg st="0" end="0"/>
                                            </p:txEl>
                                          </p:spTgt>
                                        </p:tgtEl>
                                        <p:attrNameLst>
                                          <p:attrName>style.visibility</p:attrName>
                                        </p:attrNameLst>
                                      </p:cBhvr>
                                      <p:to>
                                        <p:strVal val="visible"/>
                                      </p:to>
                                    </p:set>
                                    <p:animEffect transition="in" filter="checkerboard(across)">
                                      <p:cBhvr>
                                        <p:cTn id="15" dur="1000"/>
                                        <p:tgtEl>
                                          <p:spTgt spid="176134">
                                            <p:txEl>
                                              <p:pRg st="0" end="0"/>
                                            </p:txEl>
                                          </p:spTgt>
                                        </p:tgtEl>
                                      </p:cBhvr>
                                    </p:animEffect>
                                  </p:childTnLst>
                                </p:cTn>
                              </p:par>
                            </p:childTnLst>
                          </p:cTn>
                        </p:par>
                        <p:par>
                          <p:cTn id="16" fill="hold" nodeType="afterGroup">
                            <p:stCondLst>
                              <p:cond delay="3000"/>
                            </p:stCondLst>
                            <p:childTnLst>
                              <p:par>
                                <p:cTn id="17" presetID="3" presetClass="entr" presetSubtype="10" fill="hold" grpId="0" nodeType="afterEffect">
                                  <p:stCondLst>
                                    <p:cond delay="0"/>
                                  </p:stCondLst>
                                  <p:childTnLst>
                                    <p:set>
                                      <p:cBhvr>
                                        <p:cTn id="18" dur="1" fill="hold">
                                          <p:stCondLst>
                                            <p:cond delay="0"/>
                                          </p:stCondLst>
                                        </p:cTn>
                                        <p:tgtEl>
                                          <p:spTgt spid="176133">
                                            <p:txEl>
                                              <p:pRg st="1" end="1"/>
                                            </p:txEl>
                                          </p:spTgt>
                                        </p:tgtEl>
                                        <p:attrNameLst>
                                          <p:attrName>style.visibility</p:attrName>
                                        </p:attrNameLst>
                                      </p:cBhvr>
                                      <p:to>
                                        <p:strVal val="visible"/>
                                      </p:to>
                                    </p:set>
                                    <p:animEffect transition="in" filter="blinds(horizontal)">
                                      <p:cBhvr>
                                        <p:cTn id="19" dur="1000"/>
                                        <p:tgtEl>
                                          <p:spTgt spid="176133">
                                            <p:txEl>
                                              <p:pRg st="1" end="1"/>
                                            </p:txEl>
                                          </p:spTgt>
                                        </p:tgtEl>
                                      </p:cBhvr>
                                    </p:animEffect>
                                  </p:childTnLst>
                                </p:cTn>
                              </p:par>
                            </p:childTnLst>
                          </p:cTn>
                        </p:par>
                        <p:par>
                          <p:cTn id="20" fill="hold" nodeType="afterGroup">
                            <p:stCondLst>
                              <p:cond delay="4000"/>
                            </p:stCondLst>
                            <p:childTnLst>
                              <p:par>
                                <p:cTn id="21" presetID="5" presetClass="entr" presetSubtype="10" fill="hold" grpId="0" nodeType="afterEffect">
                                  <p:stCondLst>
                                    <p:cond delay="0"/>
                                  </p:stCondLst>
                                  <p:childTnLst>
                                    <p:set>
                                      <p:cBhvr>
                                        <p:cTn id="22" dur="1" fill="hold">
                                          <p:stCondLst>
                                            <p:cond delay="0"/>
                                          </p:stCondLst>
                                        </p:cTn>
                                        <p:tgtEl>
                                          <p:spTgt spid="176134">
                                            <p:txEl>
                                              <p:pRg st="1" end="1"/>
                                            </p:txEl>
                                          </p:spTgt>
                                        </p:tgtEl>
                                        <p:attrNameLst>
                                          <p:attrName>style.visibility</p:attrName>
                                        </p:attrNameLst>
                                      </p:cBhvr>
                                      <p:to>
                                        <p:strVal val="visible"/>
                                      </p:to>
                                    </p:set>
                                    <p:animEffect transition="in" filter="checkerboard(across)">
                                      <p:cBhvr>
                                        <p:cTn id="23" dur="1000"/>
                                        <p:tgtEl>
                                          <p:spTgt spid="176134">
                                            <p:txEl>
                                              <p:pRg st="1" end="1"/>
                                            </p:txEl>
                                          </p:spTgt>
                                        </p:tgtEl>
                                      </p:cBhvr>
                                    </p:animEffect>
                                  </p:childTnLst>
                                </p:cTn>
                              </p:par>
                            </p:childTnLst>
                          </p:cTn>
                        </p:par>
                        <p:par>
                          <p:cTn id="24" fill="hold" nodeType="afterGroup">
                            <p:stCondLst>
                              <p:cond delay="5000"/>
                            </p:stCondLst>
                            <p:childTnLst>
                              <p:par>
                                <p:cTn id="25" presetID="3" presetClass="entr" presetSubtype="10" fill="hold" grpId="0" nodeType="afterEffect">
                                  <p:stCondLst>
                                    <p:cond delay="0"/>
                                  </p:stCondLst>
                                  <p:childTnLst>
                                    <p:set>
                                      <p:cBhvr>
                                        <p:cTn id="26" dur="1" fill="hold">
                                          <p:stCondLst>
                                            <p:cond delay="0"/>
                                          </p:stCondLst>
                                        </p:cTn>
                                        <p:tgtEl>
                                          <p:spTgt spid="176133">
                                            <p:txEl>
                                              <p:pRg st="2" end="2"/>
                                            </p:txEl>
                                          </p:spTgt>
                                        </p:tgtEl>
                                        <p:attrNameLst>
                                          <p:attrName>style.visibility</p:attrName>
                                        </p:attrNameLst>
                                      </p:cBhvr>
                                      <p:to>
                                        <p:strVal val="visible"/>
                                      </p:to>
                                    </p:set>
                                    <p:animEffect transition="in" filter="blinds(horizontal)">
                                      <p:cBhvr>
                                        <p:cTn id="27" dur="1000"/>
                                        <p:tgtEl>
                                          <p:spTgt spid="176133">
                                            <p:txEl>
                                              <p:pRg st="2" end="2"/>
                                            </p:txEl>
                                          </p:spTgt>
                                        </p:tgtEl>
                                      </p:cBhvr>
                                    </p:animEffect>
                                  </p:childTnLst>
                                </p:cTn>
                              </p:par>
                            </p:childTnLst>
                          </p:cTn>
                        </p:par>
                        <p:par>
                          <p:cTn id="28" fill="hold" nodeType="afterGroup">
                            <p:stCondLst>
                              <p:cond delay="6000"/>
                            </p:stCondLst>
                            <p:childTnLst>
                              <p:par>
                                <p:cTn id="29" presetID="5" presetClass="entr" presetSubtype="10" fill="hold" grpId="0" nodeType="afterEffect">
                                  <p:stCondLst>
                                    <p:cond delay="0"/>
                                  </p:stCondLst>
                                  <p:childTnLst>
                                    <p:set>
                                      <p:cBhvr>
                                        <p:cTn id="30" dur="1" fill="hold">
                                          <p:stCondLst>
                                            <p:cond delay="0"/>
                                          </p:stCondLst>
                                        </p:cTn>
                                        <p:tgtEl>
                                          <p:spTgt spid="176134">
                                            <p:txEl>
                                              <p:pRg st="2" end="2"/>
                                            </p:txEl>
                                          </p:spTgt>
                                        </p:tgtEl>
                                        <p:attrNameLst>
                                          <p:attrName>style.visibility</p:attrName>
                                        </p:attrNameLst>
                                      </p:cBhvr>
                                      <p:to>
                                        <p:strVal val="visible"/>
                                      </p:to>
                                    </p:set>
                                    <p:animEffect transition="in" filter="checkerboard(across)">
                                      <p:cBhvr>
                                        <p:cTn id="31" dur="1000"/>
                                        <p:tgtEl>
                                          <p:spTgt spid="176134">
                                            <p:txEl>
                                              <p:pRg st="2" end="2"/>
                                            </p:txEl>
                                          </p:spTgt>
                                        </p:tgtEl>
                                      </p:cBhvr>
                                    </p:animEffect>
                                  </p:childTnLst>
                                </p:cTn>
                              </p:par>
                            </p:childTnLst>
                          </p:cTn>
                        </p:par>
                        <p:par>
                          <p:cTn id="32" fill="hold" nodeType="afterGroup">
                            <p:stCondLst>
                              <p:cond delay="7000"/>
                            </p:stCondLst>
                            <p:childTnLst>
                              <p:par>
                                <p:cTn id="33" presetID="3" presetClass="entr" presetSubtype="10" fill="hold" grpId="0" nodeType="afterEffect">
                                  <p:stCondLst>
                                    <p:cond delay="0"/>
                                  </p:stCondLst>
                                  <p:childTnLst>
                                    <p:set>
                                      <p:cBhvr>
                                        <p:cTn id="34" dur="1" fill="hold">
                                          <p:stCondLst>
                                            <p:cond delay="0"/>
                                          </p:stCondLst>
                                        </p:cTn>
                                        <p:tgtEl>
                                          <p:spTgt spid="176133">
                                            <p:txEl>
                                              <p:pRg st="3" end="3"/>
                                            </p:txEl>
                                          </p:spTgt>
                                        </p:tgtEl>
                                        <p:attrNameLst>
                                          <p:attrName>style.visibility</p:attrName>
                                        </p:attrNameLst>
                                      </p:cBhvr>
                                      <p:to>
                                        <p:strVal val="visible"/>
                                      </p:to>
                                    </p:set>
                                    <p:animEffect transition="in" filter="blinds(horizontal)">
                                      <p:cBhvr>
                                        <p:cTn id="35" dur="1000"/>
                                        <p:tgtEl>
                                          <p:spTgt spid="176133">
                                            <p:txEl>
                                              <p:pRg st="3" end="3"/>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76133">
                                            <p:txEl>
                                              <p:pRg st="4" end="4"/>
                                            </p:txEl>
                                          </p:spTgt>
                                        </p:tgtEl>
                                        <p:attrNameLst>
                                          <p:attrName>style.visibility</p:attrName>
                                        </p:attrNameLst>
                                      </p:cBhvr>
                                      <p:to>
                                        <p:strVal val="visible"/>
                                      </p:to>
                                    </p:set>
                                    <p:animEffect transition="in" filter="blinds(horizontal)">
                                      <p:cBhvr>
                                        <p:cTn id="40" dur="1000"/>
                                        <p:tgtEl>
                                          <p:spTgt spid="176133">
                                            <p:txEl>
                                              <p:pRg st="4" end="4"/>
                                            </p:txEl>
                                          </p:spTgt>
                                        </p:tgtEl>
                                      </p:cBhvr>
                                    </p:animEffect>
                                  </p:childTnLst>
                                </p:cTn>
                              </p:par>
                            </p:childTnLst>
                          </p:cTn>
                        </p:par>
                        <p:par>
                          <p:cTn id="41" fill="hold" nodeType="afterGroup">
                            <p:stCondLst>
                              <p:cond delay="1000"/>
                            </p:stCondLst>
                            <p:childTnLst>
                              <p:par>
                                <p:cTn id="42" presetID="5" presetClass="entr" presetSubtype="10" fill="hold" grpId="0" nodeType="afterEffect">
                                  <p:stCondLst>
                                    <p:cond delay="0"/>
                                  </p:stCondLst>
                                  <p:childTnLst>
                                    <p:set>
                                      <p:cBhvr>
                                        <p:cTn id="43" dur="1" fill="hold">
                                          <p:stCondLst>
                                            <p:cond delay="0"/>
                                          </p:stCondLst>
                                        </p:cTn>
                                        <p:tgtEl>
                                          <p:spTgt spid="176134">
                                            <p:txEl>
                                              <p:pRg st="3" end="3"/>
                                            </p:txEl>
                                          </p:spTgt>
                                        </p:tgtEl>
                                        <p:attrNameLst>
                                          <p:attrName>style.visibility</p:attrName>
                                        </p:attrNameLst>
                                      </p:cBhvr>
                                      <p:to>
                                        <p:strVal val="visible"/>
                                      </p:to>
                                    </p:set>
                                    <p:animEffect transition="in" filter="checkerboard(across)">
                                      <p:cBhvr>
                                        <p:cTn id="44" dur="1000"/>
                                        <p:tgtEl>
                                          <p:spTgt spid="176134">
                                            <p:txEl>
                                              <p:pRg st="3" end="3"/>
                                            </p:txEl>
                                          </p:spTgt>
                                        </p:tgtEl>
                                      </p:cBhvr>
                                    </p:animEffect>
                                  </p:childTnLst>
                                </p:cTn>
                              </p:par>
                            </p:childTnLst>
                          </p:cTn>
                        </p:par>
                        <p:par>
                          <p:cTn id="45" fill="hold" nodeType="afterGroup">
                            <p:stCondLst>
                              <p:cond delay="2000"/>
                            </p:stCondLst>
                            <p:childTnLst>
                              <p:par>
                                <p:cTn id="46" presetID="3" presetClass="entr" presetSubtype="10" fill="hold" grpId="0" nodeType="afterEffect">
                                  <p:stCondLst>
                                    <p:cond delay="0"/>
                                  </p:stCondLst>
                                  <p:childTnLst>
                                    <p:set>
                                      <p:cBhvr>
                                        <p:cTn id="47" dur="1" fill="hold">
                                          <p:stCondLst>
                                            <p:cond delay="0"/>
                                          </p:stCondLst>
                                        </p:cTn>
                                        <p:tgtEl>
                                          <p:spTgt spid="176133">
                                            <p:txEl>
                                              <p:pRg st="5" end="5"/>
                                            </p:txEl>
                                          </p:spTgt>
                                        </p:tgtEl>
                                        <p:attrNameLst>
                                          <p:attrName>style.visibility</p:attrName>
                                        </p:attrNameLst>
                                      </p:cBhvr>
                                      <p:to>
                                        <p:strVal val="visible"/>
                                      </p:to>
                                    </p:set>
                                    <p:animEffect transition="in" filter="blinds(horizontal)">
                                      <p:cBhvr>
                                        <p:cTn id="48" dur="1000"/>
                                        <p:tgtEl>
                                          <p:spTgt spid="176133">
                                            <p:txEl>
                                              <p:pRg st="5" end="5"/>
                                            </p:txEl>
                                          </p:spTgt>
                                        </p:tgtEl>
                                      </p:cBhvr>
                                    </p:animEffect>
                                  </p:childTnLst>
                                </p:cTn>
                              </p:par>
                            </p:childTnLst>
                          </p:cTn>
                        </p:par>
                        <p:par>
                          <p:cTn id="49" fill="hold" nodeType="afterGroup">
                            <p:stCondLst>
                              <p:cond delay="3000"/>
                            </p:stCondLst>
                            <p:childTnLst>
                              <p:par>
                                <p:cTn id="50" presetID="5" presetClass="entr" presetSubtype="10" fill="hold" grpId="0" nodeType="afterEffect">
                                  <p:stCondLst>
                                    <p:cond delay="0"/>
                                  </p:stCondLst>
                                  <p:childTnLst>
                                    <p:set>
                                      <p:cBhvr>
                                        <p:cTn id="51" dur="1" fill="hold">
                                          <p:stCondLst>
                                            <p:cond delay="0"/>
                                          </p:stCondLst>
                                        </p:cTn>
                                        <p:tgtEl>
                                          <p:spTgt spid="176134">
                                            <p:txEl>
                                              <p:pRg st="6" end="6"/>
                                            </p:txEl>
                                          </p:spTgt>
                                        </p:tgtEl>
                                        <p:attrNameLst>
                                          <p:attrName>style.visibility</p:attrName>
                                        </p:attrNameLst>
                                      </p:cBhvr>
                                      <p:to>
                                        <p:strVal val="visible"/>
                                      </p:to>
                                    </p:set>
                                    <p:animEffect transition="in" filter="checkerboard(across)">
                                      <p:cBhvr>
                                        <p:cTn id="52" dur="1000"/>
                                        <p:tgtEl>
                                          <p:spTgt spid="176134">
                                            <p:txEl>
                                              <p:pRg st="6" end="6"/>
                                            </p:txEl>
                                          </p:spTgt>
                                        </p:tgtEl>
                                      </p:cBhvr>
                                    </p:animEffect>
                                  </p:childTnLst>
                                </p:cTn>
                              </p:par>
                            </p:childTnLst>
                          </p:cTn>
                        </p:par>
                        <p:par>
                          <p:cTn id="53" fill="hold" nodeType="afterGroup">
                            <p:stCondLst>
                              <p:cond delay="4000"/>
                            </p:stCondLst>
                            <p:childTnLst>
                              <p:par>
                                <p:cTn id="54" presetID="3" presetClass="entr" presetSubtype="10" fill="hold" grpId="0" nodeType="afterEffect">
                                  <p:stCondLst>
                                    <p:cond delay="0"/>
                                  </p:stCondLst>
                                  <p:childTnLst>
                                    <p:set>
                                      <p:cBhvr>
                                        <p:cTn id="55" dur="1" fill="hold">
                                          <p:stCondLst>
                                            <p:cond delay="0"/>
                                          </p:stCondLst>
                                        </p:cTn>
                                        <p:tgtEl>
                                          <p:spTgt spid="176133">
                                            <p:txEl>
                                              <p:pRg st="6" end="6"/>
                                            </p:txEl>
                                          </p:spTgt>
                                        </p:tgtEl>
                                        <p:attrNameLst>
                                          <p:attrName>style.visibility</p:attrName>
                                        </p:attrNameLst>
                                      </p:cBhvr>
                                      <p:to>
                                        <p:strVal val="visible"/>
                                      </p:to>
                                    </p:set>
                                    <p:animEffect transition="in" filter="blinds(horizontal)">
                                      <p:cBhvr>
                                        <p:cTn id="56" dur="1000"/>
                                        <p:tgtEl>
                                          <p:spTgt spid="176133">
                                            <p:txEl>
                                              <p:pRg st="6" end="6"/>
                                            </p:txEl>
                                          </p:spTgt>
                                        </p:tgtEl>
                                      </p:cBhvr>
                                    </p:animEffect>
                                  </p:childTnLst>
                                </p:cTn>
                              </p:par>
                            </p:childTnLst>
                          </p:cTn>
                        </p:par>
                        <p:par>
                          <p:cTn id="57" fill="hold" nodeType="afterGroup">
                            <p:stCondLst>
                              <p:cond delay="5000"/>
                            </p:stCondLst>
                            <p:childTnLst>
                              <p:par>
                                <p:cTn id="58" presetID="5" presetClass="entr" presetSubtype="10" fill="hold" grpId="0" nodeType="afterEffect">
                                  <p:stCondLst>
                                    <p:cond delay="0"/>
                                  </p:stCondLst>
                                  <p:childTnLst>
                                    <p:set>
                                      <p:cBhvr>
                                        <p:cTn id="59" dur="1" fill="hold">
                                          <p:stCondLst>
                                            <p:cond delay="0"/>
                                          </p:stCondLst>
                                        </p:cTn>
                                        <p:tgtEl>
                                          <p:spTgt spid="176134">
                                            <p:txEl>
                                              <p:pRg st="7" end="7"/>
                                            </p:txEl>
                                          </p:spTgt>
                                        </p:tgtEl>
                                        <p:attrNameLst>
                                          <p:attrName>style.visibility</p:attrName>
                                        </p:attrNameLst>
                                      </p:cBhvr>
                                      <p:to>
                                        <p:strVal val="visible"/>
                                      </p:to>
                                    </p:set>
                                    <p:animEffect transition="in" filter="checkerboard(across)">
                                      <p:cBhvr>
                                        <p:cTn id="60" dur="1000"/>
                                        <p:tgtEl>
                                          <p:spTgt spid="176134">
                                            <p:txEl>
                                              <p:pRg st="7" end="7"/>
                                            </p:txEl>
                                          </p:spTgt>
                                        </p:tgtEl>
                                      </p:cBhvr>
                                    </p:animEffect>
                                  </p:childTnLst>
                                </p:cTn>
                              </p:par>
                            </p:childTnLst>
                          </p:cTn>
                        </p:par>
                        <p:par>
                          <p:cTn id="61" fill="hold" nodeType="afterGroup">
                            <p:stCondLst>
                              <p:cond delay="6000"/>
                            </p:stCondLst>
                            <p:childTnLst>
                              <p:par>
                                <p:cTn id="62" presetID="3" presetClass="entr" presetSubtype="10" fill="hold" grpId="0" nodeType="afterEffect">
                                  <p:stCondLst>
                                    <p:cond delay="0"/>
                                  </p:stCondLst>
                                  <p:childTnLst>
                                    <p:set>
                                      <p:cBhvr>
                                        <p:cTn id="63" dur="1" fill="hold">
                                          <p:stCondLst>
                                            <p:cond delay="0"/>
                                          </p:stCondLst>
                                        </p:cTn>
                                        <p:tgtEl>
                                          <p:spTgt spid="176133">
                                            <p:txEl>
                                              <p:pRg st="7" end="7"/>
                                            </p:txEl>
                                          </p:spTgt>
                                        </p:tgtEl>
                                        <p:attrNameLst>
                                          <p:attrName>style.visibility</p:attrName>
                                        </p:attrNameLst>
                                      </p:cBhvr>
                                      <p:to>
                                        <p:strVal val="visible"/>
                                      </p:to>
                                    </p:set>
                                    <p:animEffect transition="in" filter="blinds(horizontal)">
                                      <p:cBhvr>
                                        <p:cTn id="64" dur="1000"/>
                                        <p:tgtEl>
                                          <p:spTgt spid="176133">
                                            <p:txEl>
                                              <p:pRg st="7" end="7"/>
                                            </p:txEl>
                                          </p:spTgt>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176133">
                                            <p:txEl>
                                              <p:pRg st="8" end="8"/>
                                            </p:txEl>
                                          </p:spTgt>
                                        </p:tgtEl>
                                        <p:attrNameLst>
                                          <p:attrName>style.visibility</p:attrName>
                                        </p:attrNameLst>
                                      </p:cBhvr>
                                      <p:to>
                                        <p:strVal val="visible"/>
                                      </p:to>
                                    </p:set>
                                    <p:animEffect transition="in" filter="blinds(horizontal)">
                                      <p:cBhvr>
                                        <p:cTn id="69" dur="1000"/>
                                        <p:tgtEl>
                                          <p:spTgt spid="176133">
                                            <p:txEl>
                                              <p:pRg st="8" end="8"/>
                                            </p:txEl>
                                          </p:spTgt>
                                        </p:tgtEl>
                                      </p:cBhvr>
                                    </p:animEffect>
                                  </p:childTnLst>
                                </p:cTn>
                              </p:par>
                            </p:childTnLst>
                          </p:cTn>
                        </p:par>
                        <p:par>
                          <p:cTn id="70" fill="hold" nodeType="afterGroup">
                            <p:stCondLst>
                              <p:cond delay="1000"/>
                            </p:stCondLst>
                            <p:childTnLst>
                              <p:par>
                                <p:cTn id="71" presetID="5" presetClass="entr" presetSubtype="10" fill="hold" grpId="0" nodeType="afterEffect">
                                  <p:stCondLst>
                                    <p:cond delay="0"/>
                                  </p:stCondLst>
                                  <p:childTnLst>
                                    <p:set>
                                      <p:cBhvr>
                                        <p:cTn id="72" dur="1" fill="hold">
                                          <p:stCondLst>
                                            <p:cond delay="0"/>
                                          </p:stCondLst>
                                        </p:cTn>
                                        <p:tgtEl>
                                          <p:spTgt spid="176134">
                                            <p:txEl>
                                              <p:pRg st="8" end="8"/>
                                            </p:txEl>
                                          </p:spTgt>
                                        </p:tgtEl>
                                        <p:attrNameLst>
                                          <p:attrName>style.visibility</p:attrName>
                                        </p:attrNameLst>
                                      </p:cBhvr>
                                      <p:to>
                                        <p:strVal val="visible"/>
                                      </p:to>
                                    </p:set>
                                    <p:animEffect transition="in" filter="checkerboard(across)">
                                      <p:cBhvr>
                                        <p:cTn id="73" dur="1000"/>
                                        <p:tgtEl>
                                          <p:spTgt spid="176134">
                                            <p:txEl>
                                              <p:pRg st="8" end="8"/>
                                            </p:txEl>
                                          </p:spTgt>
                                        </p:tgtEl>
                                      </p:cBhvr>
                                    </p:animEffect>
                                  </p:childTnLst>
                                </p:cTn>
                              </p:par>
                            </p:childTnLst>
                          </p:cTn>
                        </p:par>
                        <p:par>
                          <p:cTn id="74" fill="hold" nodeType="afterGroup">
                            <p:stCondLst>
                              <p:cond delay="2000"/>
                            </p:stCondLst>
                            <p:childTnLst>
                              <p:par>
                                <p:cTn id="75" presetID="3" presetClass="entr" presetSubtype="10" fill="hold" grpId="0" nodeType="afterEffect">
                                  <p:stCondLst>
                                    <p:cond delay="0"/>
                                  </p:stCondLst>
                                  <p:childTnLst>
                                    <p:set>
                                      <p:cBhvr>
                                        <p:cTn id="76" dur="1" fill="hold">
                                          <p:stCondLst>
                                            <p:cond delay="0"/>
                                          </p:stCondLst>
                                        </p:cTn>
                                        <p:tgtEl>
                                          <p:spTgt spid="176133">
                                            <p:txEl>
                                              <p:pRg st="9" end="9"/>
                                            </p:txEl>
                                          </p:spTgt>
                                        </p:tgtEl>
                                        <p:attrNameLst>
                                          <p:attrName>style.visibility</p:attrName>
                                        </p:attrNameLst>
                                      </p:cBhvr>
                                      <p:to>
                                        <p:strVal val="visible"/>
                                      </p:to>
                                    </p:set>
                                    <p:animEffect transition="in" filter="blinds(horizontal)">
                                      <p:cBhvr>
                                        <p:cTn id="77" dur="1000"/>
                                        <p:tgtEl>
                                          <p:spTgt spid="176133">
                                            <p:txEl>
                                              <p:pRg st="9" end="9"/>
                                            </p:txEl>
                                          </p:spTgt>
                                        </p:tgtEl>
                                      </p:cBhvr>
                                    </p:animEffect>
                                  </p:childTnLst>
                                </p:cTn>
                              </p:par>
                            </p:childTnLst>
                          </p:cTn>
                        </p:par>
                        <p:par>
                          <p:cTn id="78" fill="hold" nodeType="afterGroup">
                            <p:stCondLst>
                              <p:cond delay="3000"/>
                            </p:stCondLst>
                            <p:childTnLst>
                              <p:par>
                                <p:cTn id="79" presetID="5" presetClass="entr" presetSubtype="10" fill="hold" grpId="0" nodeType="afterEffect">
                                  <p:stCondLst>
                                    <p:cond delay="0"/>
                                  </p:stCondLst>
                                  <p:childTnLst>
                                    <p:set>
                                      <p:cBhvr>
                                        <p:cTn id="80" dur="1" fill="hold">
                                          <p:stCondLst>
                                            <p:cond delay="0"/>
                                          </p:stCondLst>
                                        </p:cTn>
                                        <p:tgtEl>
                                          <p:spTgt spid="176134">
                                            <p:txEl>
                                              <p:pRg st="11" end="11"/>
                                            </p:txEl>
                                          </p:spTgt>
                                        </p:tgtEl>
                                        <p:attrNameLst>
                                          <p:attrName>style.visibility</p:attrName>
                                        </p:attrNameLst>
                                      </p:cBhvr>
                                      <p:to>
                                        <p:strVal val="visible"/>
                                      </p:to>
                                    </p:set>
                                    <p:animEffect transition="in" filter="checkerboard(across)">
                                      <p:cBhvr>
                                        <p:cTn id="81" dur="1000"/>
                                        <p:tgtEl>
                                          <p:spTgt spid="176134">
                                            <p:txEl>
                                              <p:pRg st="11" end="11"/>
                                            </p:txEl>
                                          </p:spTgt>
                                        </p:tgtEl>
                                      </p:cBhvr>
                                    </p:animEffect>
                                  </p:childTnLst>
                                </p:cTn>
                              </p:par>
                            </p:childTnLst>
                          </p:cTn>
                        </p:par>
                        <p:par>
                          <p:cTn id="82" fill="hold" nodeType="afterGroup">
                            <p:stCondLst>
                              <p:cond delay="4000"/>
                            </p:stCondLst>
                            <p:childTnLst>
                              <p:par>
                                <p:cTn id="83" presetID="3" presetClass="entr" presetSubtype="10" fill="hold" grpId="0" nodeType="afterEffect">
                                  <p:stCondLst>
                                    <p:cond delay="0"/>
                                  </p:stCondLst>
                                  <p:childTnLst>
                                    <p:set>
                                      <p:cBhvr>
                                        <p:cTn id="84" dur="1" fill="hold">
                                          <p:stCondLst>
                                            <p:cond delay="0"/>
                                          </p:stCondLst>
                                        </p:cTn>
                                        <p:tgtEl>
                                          <p:spTgt spid="176133">
                                            <p:txEl>
                                              <p:pRg st="10" end="10"/>
                                            </p:txEl>
                                          </p:spTgt>
                                        </p:tgtEl>
                                        <p:attrNameLst>
                                          <p:attrName>style.visibility</p:attrName>
                                        </p:attrNameLst>
                                      </p:cBhvr>
                                      <p:to>
                                        <p:strVal val="visible"/>
                                      </p:to>
                                    </p:set>
                                    <p:animEffect transition="in" filter="blinds(horizontal)">
                                      <p:cBhvr>
                                        <p:cTn id="85" dur="1000"/>
                                        <p:tgtEl>
                                          <p:spTgt spid="176133">
                                            <p:txEl>
                                              <p:pRg st="10" end="10"/>
                                            </p:txEl>
                                          </p:spTgt>
                                        </p:tgtEl>
                                      </p:cBhvr>
                                    </p:animEffect>
                                  </p:childTnLst>
                                </p:cTn>
                              </p:par>
                            </p:childTnLst>
                          </p:cTn>
                        </p:par>
                        <p:par>
                          <p:cTn id="86" fill="hold" nodeType="afterGroup">
                            <p:stCondLst>
                              <p:cond delay="5000"/>
                            </p:stCondLst>
                            <p:childTnLst>
                              <p:par>
                                <p:cTn id="87" presetID="5" presetClass="entr" presetSubtype="10" fill="hold" grpId="0" nodeType="afterEffect">
                                  <p:stCondLst>
                                    <p:cond delay="0"/>
                                  </p:stCondLst>
                                  <p:childTnLst>
                                    <p:set>
                                      <p:cBhvr>
                                        <p:cTn id="88" dur="1" fill="hold">
                                          <p:stCondLst>
                                            <p:cond delay="0"/>
                                          </p:stCondLst>
                                        </p:cTn>
                                        <p:tgtEl>
                                          <p:spTgt spid="176134">
                                            <p:txEl>
                                              <p:pRg st="12" end="12"/>
                                            </p:txEl>
                                          </p:spTgt>
                                        </p:tgtEl>
                                        <p:attrNameLst>
                                          <p:attrName>style.visibility</p:attrName>
                                        </p:attrNameLst>
                                      </p:cBhvr>
                                      <p:to>
                                        <p:strVal val="visible"/>
                                      </p:to>
                                    </p:set>
                                    <p:animEffect transition="in" filter="checkerboard(across)">
                                      <p:cBhvr>
                                        <p:cTn id="89" dur="1000"/>
                                        <p:tgtEl>
                                          <p:spTgt spid="17613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2" grpId="0"/>
      <p:bldP spid="176133" grpId="0" uiExpand="1" build="p"/>
      <p:bldP spid="17613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8181" name="Rectangle 5"/>
          <p:cNvSpPr>
            <a:spLocks noGrp="1" noChangeArrowheads="1"/>
          </p:cNvSpPr>
          <p:nvPr>
            <p:ph type="body" sz="half" idx="1"/>
          </p:nvPr>
        </p:nvSpPr>
        <p:spPr>
          <a:xfrm>
            <a:off x="0" y="242888"/>
            <a:ext cx="6443663" cy="6858000"/>
          </a:xfrm>
        </p:spPr>
        <p:txBody>
          <a:bodyPr/>
          <a:lstStyle/>
          <a:p>
            <a:pPr algn="l" rtl="0">
              <a:lnSpc>
                <a:spcPct val="90000"/>
              </a:lnSpc>
            </a:pPr>
            <a:r>
              <a:rPr lang="en-US" sz="2000" b="1">
                <a:solidFill>
                  <a:srgbClr val="5F5F5F"/>
                </a:solidFill>
                <a:latin typeface="Baskerville Old Face" pitchFamily="18" charset="0"/>
              </a:rPr>
              <a:t>Sciatica</a:t>
            </a:r>
          </a:p>
          <a:p>
            <a:pPr algn="l" rtl="0">
              <a:lnSpc>
                <a:spcPct val="90000"/>
              </a:lnSpc>
              <a:buFontTx/>
              <a:buNone/>
            </a:pPr>
            <a:r>
              <a:rPr lang="en-US" sz="2000" b="1">
                <a:solidFill>
                  <a:srgbClr val="E87400"/>
                </a:solidFill>
                <a:latin typeface="Baskerville Old Face" pitchFamily="18" charset="0"/>
              </a:rPr>
              <a:t>Pain in the hamstrings, referred from the back or buttocks, which comes on for no apparent reason</a:t>
            </a:r>
            <a:r>
              <a:rPr lang="en-US" sz="2000"/>
              <a:t> </a:t>
            </a:r>
            <a:endParaRPr lang="en-US" sz="2000" b="1">
              <a:solidFill>
                <a:srgbClr val="5F5F5F"/>
              </a:solidFill>
              <a:latin typeface="Baskerville Old Face" pitchFamily="18" charset="0"/>
            </a:endParaRPr>
          </a:p>
          <a:p>
            <a:pPr algn="l" rtl="0">
              <a:lnSpc>
                <a:spcPct val="90000"/>
              </a:lnSpc>
            </a:pPr>
            <a:r>
              <a:rPr lang="en-US" sz="2000" b="1">
                <a:solidFill>
                  <a:srgbClr val="5F5F5F"/>
                </a:solidFill>
                <a:latin typeface="Baskerville Old Face" pitchFamily="18" charset="0"/>
              </a:rPr>
              <a:t>Rupture of quadriceps</a:t>
            </a:r>
          </a:p>
          <a:p>
            <a:pPr algn="l" rtl="0">
              <a:lnSpc>
                <a:spcPct val="90000"/>
              </a:lnSpc>
            </a:pPr>
            <a:r>
              <a:rPr lang="en-US" sz="2000" b="1">
                <a:solidFill>
                  <a:srgbClr val="5F5F5F"/>
                </a:solidFill>
                <a:latin typeface="Baskerville Old Face" pitchFamily="18" charset="0"/>
              </a:rPr>
              <a:t>Contusion of quadriceps</a:t>
            </a:r>
          </a:p>
          <a:p>
            <a:pPr algn="l" rtl="0">
              <a:lnSpc>
                <a:spcPct val="90000"/>
              </a:lnSpc>
            </a:pPr>
            <a:r>
              <a:rPr lang="en-US" sz="2000" b="1">
                <a:solidFill>
                  <a:srgbClr val="5F5F5F"/>
                </a:solidFill>
                <a:latin typeface="Baskerville Old Face" pitchFamily="18" charset="0"/>
              </a:rPr>
              <a:t>Rupture of rectus femorus</a:t>
            </a:r>
          </a:p>
          <a:p>
            <a:pPr algn="l" rtl="0">
              <a:lnSpc>
                <a:spcPct val="90000"/>
              </a:lnSpc>
            </a:pPr>
            <a:r>
              <a:rPr lang="en-US" sz="2000" b="1">
                <a:solidFill>
                  <a:srgbClr val="5F5F5F"/>
                </a:solidFill>
                <a:latin typeface="Baskerville Old Face" pitchFamily="18" charset="0"/>
              </a:rPr>
              <a:t>Inflammation of rectus femorus</a:t>
            </a:r>
          </a:p>
          <a:p>
            <a:pPr algn="l" rtl="0">
              <a:lnSpc>
                <a:spcPct val="90000"/>
              </a:lnSpc>
            </a:pPr>
            <a:r>
              <a:rPr lang="en-US" sz="2000" b="1">
                <a:solidFill>
                  <a:srgbClr val="5F5F5F"/>
                </a:solidFill>
                <a:latin typeface="Baskerville Old Face" pitchFamily="18" charset="0"/>
              </a:rPr>
              <a:t>Rupture of adductor muscles </a:t>
            </a:r>
          </a:p>
          <a:p>
            <a:pPr algn="l" rtl="0">
              <a:lnSpc>
                <a:spcPct val="90000"/>
              </a:lnSpc>
            </a:pPr>
            <a:r>
              <a:rPr lang="en-US" sz="2000" b="1">
                <a:solidFill>
                  <a:srgbClr val="5F5F5F"/>
                </a:solidFill>
                <a:latin typeface="Baskerville Old Face" pitchFamily="18" charset="0"/>
              </a:rPr>
              <a:t>Osteitis pubis</a:t>
            </a:r>
          </a:p>
          <a:p>
            <a:pPr algn="l" rtl="0">
              <a:lnSpc>
                <a:spcPct val="90000"/>
              </a:lnSpc>
              <a:buFontTx/>
              <a:buNone/>
            </a:pPr>
            <a:r>
              <a:rPr lang="en-US" sz="2000" b="1">
                <a:solidFill>
                  <a:srgbClr val="E87400"/>
                </a:solidFill>
                <a:latin typeface="Baskerville Old Face" pitchFamily="18" charset="0"/>
              </a:rPr>
              <a:t>Pain in the groin</a:t>
            </a:r>
            <a:r>
              <a:rPr lang="en-US" sz="2000">
                <a:solidFill>
                  <a:srgbClr val="E87400"/>
                </a:solidFill>
              </a:rPr>
              <a:t> </a:t>
            </a:r>
            <a:endParaRPr lang="en-US" sz="2000" b="1">
              <a:solidFill>
                <a:srgbClr val="E87400"/>
              </a:solidFill>
              <a:latin typeface="Baskerville Old Face" pitchFamily="18" charset="0"/>
            </a:endParaRPr>
          </a:p>
          <a:p>
            <a:pPr algn="l" rtl="0">
              <a:lnSpc>
                <a:spcPct val="90000"/>
              </a:lnSpc>
            </a:pPr>
            <a:r>
              <a:rPr lang="en-US" sz="2000" b="1">
                <a:solidFill>
                  <a:srgbClr val="5F5F5F"/>
                </a:solidFill>
                <a:latin typeface="Baskerville Old Face" pitchFamily="18" charset="0"/>
              </a:rPr>
              <a:t>Inflammation of iliopsoas muscle</a:t>
            </a:r>
          </a:p>
          <a:p>
            <a:pPr algn="l" rtl="0">
              <a:lnSpc>
                <a:spcPct val="90000"/>
              </a:lnSpc>
              <a:buFontTx/>
              <a:buNone/>
            </a:pPr>
            <a:r>
              <a:rPr lang="en-US" sz="2000" b="1">
                <a:solidFill>
                  <a:srgbClr val="E87400"/>
                </a:solidFill>
                <a:latin typeface="Baskerville Old Face" pitchFamily="18" charset="0"/>
              </a:rPr>
              <a:t>Groin pain caused by inflammation of the big hip flexor muscles. </a:t>
            </a:r>
          </a:p>
          <a:p>
            <a:pPr algn="l" rtl="0">
              <a:lnSpc>
                <a:spcPct val="90000"/>
              </a:lnSpc>
            </a:pPr>
            <a:r>
              <a:rPr lang="en-US" sz="2000" b="1">
                <a:solidFill>
                  <a:srgbClr val="5F5F5F"/>
                </a:solidFill>
                <a:latin typeface="Baskerville Old Face" pitchFamily="18" charset="0"/>
              </a:rPr>
              <a:t> Rupture of iliopsoas muscle</a:t>
            </a:r>
          </a:p>
          <a:p>
            <a:pPr algn="l" rtl="0">
              <a:lnSpc>
                <a:spcPct val="90000"/>
              </a:lnSpc>
              <a:buFontTx/>
              <a:buNone/>
            </a:pPr>
            <a:r>
              <a:rPr lang="en-US" sz="2000" b="1">
                <a:solidFill>
                  <a:srgbClr val="E87400"/>
                </a:solidFill>
                <a:latin typeface="Baskerville Old Face" pitchFamily="18" charset="0"/>
              </a:rPr>
              <a:t>Strain or tear of the iliopsoas muscle causing groin pain.</a:t>
            </a:r>
          </a:p>
          <a:p>
            <a:pPr algn="l" rtl="0">
              <a:lnSpc>
                <a:spcPct val="90000"/>
              </a:lnSpc>
            </a:pPr>
            <a:r>
              <a:rPr lang="en-US" sz="2000" b="1">
                <a:solidFill>
                  <a:srgbClr val="5F5F5F"/>
                </a:solidFill>
                <a:latin typeface="Baskerville Old Face" pitchFamily="18" charset="0"/>
              </a:rPr>
              <a:t>Stress fracture of the femur</a:t>
            </a:r>
          </a:p>
          <a:p>
            <a:pPr algn="l" rtl="0">
              <a:lnSpc>
                <a:spcPct val="90000"/>
              </a:lnSpc>
              <a:buFontTx/>
              <a:buNone/>
            </a:pPr>
            <a:r>
              <a:rPr lang="en-US" sz="2000" b="1">
                <a:solidFill>
                  <a:srgbClr val="E87400"/>
                </a:solidFill>
                <a:latin typeface="Baskerville Old Face" pitchFamily="18" charset="0"/>
              </a:rPr>
              <a:t>A dull ache in the thigh caused by a stress fracture of the femur </a:t>
            </a:r>
          </a:p>
          <a:p>
            <a:pPr algn="l" rtl="0">
              <a:lnSpc>
                <a:spcPct val="90000"/>
              </a:lnSpc>
            </a:pPr>
            <a:endParaRPr lang="en-US" sz="2000" b="1">
              <a:solidFill>
                <a:srgbClr val="E87400"/>
              </a:solidFill>
              <a:latin typeface="Baskerville Old Face" pitchFamily="18" charset="0"/>
            </a:endParaRPr>
          </a:p>
        </p:txBody>
      </p:sp>
      <p:sp>
        <p:nvSpPr>
          <p:cNvPr id="178182" name="Rectangle 6"/>
          <p:cNvSpPr>
            <a:spLocks noGrp="1" noChangeArrowheads="1"/>
          </p:cNvSpPr>
          <p:nvPr>
            <p:ph type="body" sz="half" idx="2"/>
          </p:nvPr>
        </p:nvSpPr>
        <p:spPr>
          <a:xfrm>
            <a:off x="4356100" y="242888"/>
            <a:ext cx="4787900" cy="6858000"/>
          </a:xfrm>
          <a:noFill/>
          <a:extLst>
            <a:ext uri="{909E8E84-426E-40DD-AFC4-6F175D3DCCD1}">
              <a14:hiddenFill xmlns:a14="http://schemas.microsoft.com/office/drawing/2010/main">
                <a:gradFill rotWithShape="1">
                  <a:gsLst>
                    <a:gs pos="0">
                      <a:srgbClr val="F00E0E">
                        <a:alpha val="57001"/>
                      </a:srgbClr>
                    </a:gs>
                    <a:gs pos="100000">
                      <a:srgbClr val="CC6600">
                        <a:alpha val="19000"/>
                      </a:srgbClr>
                    </a:gs>
                  </a:gsLst>
                  <a:path path="shape">
                    <a:fillToRect l="50000" t="50000" r="50000" b="50000"/>
                  </a:path>
                </a:gradFill>
              </a14:hiddenFill>
            </a:ext>
          </a:extLst>
        </p:spPr>
        <p:txBody>
          <a:bodyPr/>
          <a:lstStyle/>
          <a:p>
            <a:pPr>
              <a:lnSpc>
                <a:spcPct val="90000"/>
              </a:lnSpc>
            </a:pPr>
            <a:r>
              <a:rPr lang="ar-EG" sz="2000" b="1">
                <a:solidFill>
                  <a:srgbClr val="5F5F5F"/>
                </a:solidFill>
              </a:rPr>
              <a:t>عرق النسا</a:t>
            </a:r>
          </a:p>
          <a:p>
            <a:pPr>
              <a:lnSpc>
                <a:spcPct val="90000"/>
              </a:lnSpc>
              <a:buFontTx/>
              <a:buNone/>
            </a:pPr>
            <a:endParaRPr lang="ar-EG" sz="2000" b="1">
              <a:solidFill>
                <a:srgbClr val="5F5F5F"/>
              </a:solidFill>
            </a:endParaRPr>
          </a:p>
          <a:p>
            <a:pPr>
              <a:lnSpc>
                <a:spcPct val="90000"/>
              </a:lnSpc>
              <a:buFontTx/>
              <a:buNone/>
            </a:pPr>
            <a:endParaRPr lang="ar-EG" sz="2000" b="1">
              <a:solidFill>
                <a:srgbClr val="5F5F5F"/>
              </a:solidFill>
            </a:endParaRPr>
          </a:p>
          <a:p>
            <a:pPr>
              <a:lnSpc>
                <a:spcPct val="90000"/>
              </a:lnSpc>
            </a:pPr>
            <a:r>
              <a:rPr lang="ar-EG" sz="2000" b="1">
                <a:solidFill>
                  <a:srgbClr val="5F5F5F"/>
                </a:solidFill>
              </a:rPr>
              <a:t>فتق في العضلة الرباعية</a:t>
            </a:r>
          </a:p>
          <a:p>
            <a:pPr>
              <a:lnSpc>
                <a:spcPct val="90000"/>
              </a:lnSpc>
            </a:pPr>
            <a:r>
              <a:rPr lang="ar-EG" sz="2000" b="1">
                <a:solidFill>
                  <a:srgbClr val="5F5F5F"/>
                </a:solidFill>
              </a:rPr>
              <a:t>كدمة في العضلة الرباعية</a:t>
            </a:r>
          </a:p>
          <a:p>
            <a:pPr>
              <a:lnSpc>
                <a:spcPct val="90000"/>
              </a:lnSpc>
            </a:pPr>
            <a:r>
              <a:rPr lang="ar-EG" sz="2000" b="1">
                <a:solidFill>
                  <a:srgbClr val="5F5F5F"/>
                </a:solidFill>
              </a:rPr>
              <a:t>تمزق في العضلة الفخذية المستقيمة</a:t>
            </a:r>
          </a:p>
          <a:p>
            <a:pPr>
              <a:lnSpc>
                <a:spcPct val="90000"/>
              </a:lnSpc>
            </a:pPr>
            <a:r>
              <a:rPr lang="ar-EG" sz="2000" b="1">
                <a:solidFill>
                  <a:srgbClr val="5F5F5F"/>
                </a:solidFill>
              </a:rPr>
              <a:t>التهاب في العضلة المستقيمة</a:t>
            </a:r>
          </a:p>
          <a:p>
            <a:pPr>
              <a:lnSpc>
                <a:spcPct val="90000"/>
              </a:lnSpc>
            </a:pPr>
            <a:r>
              <a:rPr lang="ar-EG" sz="2000" b="1">
                <a:solidFill>
                  <a:srgbClr val="5F5F5F"/>
                </a:solidFill>
              </a:rPr>
              <a:t>تمزق في العضلة المقربة“الضامة</a:t>
            </a:r>
            <a:r>
              <a:rPr lang="ar-EG" sz="2000" b="1">
                <a:solidFill>
                  <a:srgbClr val="5F5F5F"/>
                </a:solidFill>
                <a:latin typeface="Arial"/>
              </a:rPr>
              <a:t>“</a:t>
            </a:r>
          </a:p>
          <a:p>
            <a:pPr>
              <a:lnSpc>
                <a:spcPct val="90000"/>
              </a:lnSpc>
            </a:pPr>
            <a:r>
              <a:rPr lang="ar-EG" sz="2000" b="1">
                <a:solidFill>
                  <a:srgbClr val="5F5F5F"/>
                </a:solidFill>
              </a:rPr>
              <a:t>التهاب في عظم العانة</a:t>
            </a:r>
          </a:p>
          <a:p>
            <a:pPr>
              <a:lnSpc>
                <a:spcPct val="90000"/>
              </a:lnSpc>
            </a:pPr>
            <a:endParaRPr lang="ar-EG" sz="2000" b="1">
              <a:solidFill>
                <a:srgbClr val="5F5F5F"/>
              </a:solidFill>
            </a:endParaRPr>
          </a:p>
          <a:p>
            <a:pPr>
              <a:lnSpc>
                <a:spcPct val="90000"/>
              </a:lnSpc>
            </a:pPr>
            <a:r>
              <a:rPr lang="ar-EG" sz="2000" b="1">
                <a:solidFill>
                  <a:srgbClr val="5F5F5F"/>
                </a:solidFill>
              </a:rPr>
              <a:t>التهاب في العضلة الحرقفية</a:t>
            </a:r>
          </a:p>
          <a:p>
            <a:pPr>
              <a:lnSpc>
                <a:spcPct val="90000"/>
              </a:lnSpc>
              <a:buFontTx/>
              <a:buNone/>
            </a:pPr>
            <a:endParaRPr lang="ar-EG" sz="2000" b="1">
              <a:solidFill>
                <a:srgbClr val="5F5F5F"/>
              </a:solidFill>
            </a:endParaRPr>
          </a:p>
          <a:p>
            <a:pPr>
              <a:lnSpc>
                <a:spcPct val="90000"/>
              </a:lnSpc>
              <a:buFontTx/>
              <a:buNone/>
            </a:pPr>
            <a:endParaRPr lang="ar-EG" sz="2000" b="1">
              <a:solidFill>
                <a:srgbClr val="5F5F5F"/>
              </a:solidFill>
            </a:endParaRPr>
          </a:p>
          <a:p>
            <a:pPr>
              <a:lnSpc>
                <a:spcPct val="90000"/>
              </a:lnSpc>
            </a:pPr>
            <a:r>
              <a:rPr lang="ar-EG" sz="2000" b="1">
                <a:solidFill>
                  <a:srgbClr val="5F5F5F"/>
                </a:solidFill>
              </a:rPr>
              <a:t>تمزق في العضلة الحرقفية</a:t>
            </a:r>
          </a:p>
          <a:p>
            <a:pPr>
              <a:lnSpc>
                <a:spcPct val="90000"/>
              </a:lnSpc>
              <a:buFontTx/>
              <a:buNone/>
            </a:pPr>
            <a:endParaRPr lang="ar-EG" sz="2000" b="1">
              <a:solidFill>
                <a:srgbClr val="5F5F5F"/>
              </a:solidFill>
            </a:endParaRPr>
          </a:p>
          <a:p>
            <a:pPr>
              <a:lnSpc>
                <a:spcPct val="90000"/>
              </a:lnSpc>
            </a:pPr>
            <a:r>
              <a:rPr lang="ar-EG" sz="2000" b="1">
                <a:solidFill>
                  <a:srgbClr val="5F5F5F"/>
                </a:solidFill>
              </a:rPr>
              <a:t>كسر اجهادي في عظم الفخذ</a:t>
            </a:r>
            <a:endParaRPr lang="en-US" sz="2000" b="1">
              <a:solidFill>
                <a:srgbClr val="5F5F5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178182">
                                            <p:txEl>
                                              <p:pRg st="0" end="0"/>
                                            </p:txEl>
                                          </p:spTgt>
                                        </p:tgtEl>
                                        <p:attrNameLst>
                                          <p:attrName>style.visibility</p:attrName>
                                        </p:attrNameLst>
                                      </p:cBhvr>
                                      <p:to>
                                        <p:strVal val="visible"/>
                                      </p:to>
                                    </p:set>
                                    <p:animEffect transition="in" filter="box(in)">
                                      <p:cBhvr>
                                        <p:cTn id="7" dur="500"/>
                                        <p:tgtEl>
                                          <p:spTgt spid="178182">
                                            <p:txEl>
                                              <p:pRg st="0" end="0"/>
                                            </p:txEl>
                                          </p:spTgt>
                                        </p:tgtEl>
                                      </p:cBhvr>
                                    </p:animEffect>
                                  </p:childTnLst>
                                </p:cTn>
                              </p:par>
                            </p:childTnLst>
                          </p:cTn>
                        </p:par>
                        <p:par>
                          <p:cTn id="8" fill="hold" nodeType="afterGroup">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178182">
                                            <p:txEl>
                                              <p:pRg st="3" end="3"/>
                                            </p:txEl>
                                          </p:spTgt>
                                        </p:tgtEl>
                                        <p:attrNameLst>
                                          <p:attrName>style.visibility</p:attrName>
                                        </p:attrNameLst>
                                      </p:cBhvr>
                                      <p:to>
                                        <p:strVal val="visible"/>
                                      </p:to>
                                    </p:set>
                                    <p:animEffect transition="in" filter="box(in)">
                                      <p:cBhvr>
                                        <p:cTn id="11" dur="500"/>
                                        <p:tgtEl>
                                          <p:spTgt spid="178182">
                                            <p:txEl>
                                              <p:pRg st="3" end="3"/>
                                            </p:txEl>
                                          </p:spTgt>
                                        </p:tgtEl>
                                      </p:cBhvr>
                                    </p:animEffect>
                                  </p:childTnLst>
                                </p:cTn>
                              </p:par>
                            </p:childTnLst>
                          </p:cTn>
                        </p:par>
                        <p:par>
                          <p:cTn id="12" fill="hold" nodeType="afterGroup">
                            <p:stCondLst>
                              <p:cond delay="1000"/>
                            </p:stCondLst>
                            <p:childTnLst>
                              <p:par>
                                <p:cTn id="13" presetID="4" presetClass="entr" presetSubtype="16" fill="hold" grpId="0" nodeType="afterEffect">
                                  <p:stCondLst>
                                    <p:cond delay="0"/>
                                  </p:stCondLst>
                                  <p:childTnLst>
                                    <p:set>
                                      <p:cBhvr>
                                        <p:cTn id="14" dur="1" fill="hold">
                                          <p:stCondLst>
                                            <p:cond delay="0"/>
                                          </p:stCondLst>
                                        </p:cTn>
                                        <p:tgtEl>
                                          <p:spTgt spid="178182">
                                            <p:txEl>
                                              <p:pRg st="4" end="4"/>
                                            </p:txEl>
                                          </p:spTgt>
                                        </p:tgtEl>
                                        <p:attrNameLst>
                                          <p:attrName>style.visibility</p:attrName>
                                        </p:attrNameLst>
                                      </p:cBhvr>
                                      <p:to>
                                        <p:strVal val="visible"/>
                                      </p:to>
                                    </p:set>
                                    <p:animEffect transition="in" filter="box(in)">
                                      <p:cBhvr>
                                        <p:cTn id="15" dur="500"/>
                                        <p:tgtEl>
                                          <p:spTgt spid="178182">
                                            <p:txEl>
                                              <p:pRg st="4" end="4"/>
                                            </p:txEl>
                                          </p:spTgt>
                                        </p:tgtEl>
                                      </p:cBhvr>
                                    </p:animEffect>
                                  </p:childTnLst>
                                </p:cTn>
                              </p:par>
                            </p:childTnLst>
                          </p:cTn>
                        </p:par>
                        <p:par>
                          <p:cTn id="16" fill="hold" nodeType="afterGroup">
                            <p:stCondLst>
                              <p:cond delay="1500"/>
                            </p:stCondLst>
                            <p:childTnLst>
                              <p:par>
                                <p:cTn id="17" presetID="4" presetClass="entr" presetSubtype="16" fill="hold" grpId="0" nodeType="afterEffect">
                                  <p:stCondLst>
                                    <p:cond delay="0"/>
                                  </p:stCondLst>
                                  <p:childTnLst>
                                    <p:set>
                                      <p:cBhvr>
                                        <p:cTn id="18" dur="1" fill="hold">
                                          <p:stCondLst>
                                            <p:cond delay="0"/>
                                          </p:stCondLst>
                                        </p:cTn>
                                        <p:tgtEl>
                                          <p:spTgt spid="178182">
                                            <p:txEl>
                                              <p:pRg st="5" end="5"/>
                                            </p:txEl>
                                          </p:spTgt>
                                        </p:tgtEl>
                                        <p:attrNameLst>
                                          <p:attrName>style.visibility</p:attrName>
                                        </p:attrNameLst>
                                      </p:cBhvr>
                                      <p:to>
                                        <p:strVal val="visible"/>
                                      </p:to>
                                    </p:set>
                                    <p:animEffect transition="in" filter="box(in)">
                                      <p:cBhvr>
                                        <p:cTn id="19" dur="500"/>
                                        <p:tgtEl>
                                          <p:spTgt spid="178182">
                                            <p:txEl>
                                              <p:pRg st="5" end="5"/>
                                            </p:txEl>
                                          </p:spTgt>
                                        </p:tgtEl>
                                      </p:cBhvr>
                                    </p:animEffect>
                                  </p:childTnLst>
                                </p:cTn>
                              </p:par>
                            </p:childTnLst>
                          </p:cTn>
                        </p:par>
                        <p:par>
                          <p:cTn id="20" fill="hold" nodeType="afterGroup">
                            <p:stCondLst>
                              <p:cond delay="2000"/>
                            </p:stCondLst>
                            <p:childTnLst>
                              <p:par>
                                <p:cTn id="21" presetID="4" presetClass="entr" presetSubtype="16" fill="hold" grpId="0" nodeType="afterEffect">
                                  <p:stCondLst>
                                    <p:cond delay="0"/>
                                  </p:stCondLst>
                                  <p:childTnLst>
                                    <p:set>
                                      <p:cBhvr>
                                        <p:cTn id="22" dur="1" fill="hold">
                                          <p:stCondLst>
                                            <p:cond delay="0"/>
                                          </p:stCondLst>
                                        </p:cTn>
                                        <p:tgtEl>
                                          <p:spTgt spid="178182">
                                            <p:txEl>
                                              <p:pRg st="6" end="6"/>
                                            </p:txEl>
                                          </p:spTgt>
                                        </p:tgtEl>
                                        <p:attrNameLst>
                                          <p:attrName>style.visibility</p:attrName>
                                        </p:attrNameLst>
                                      </p:cBhvr>
                                      <p:to>
                                        <p:strVal val="visible"/>
                                      </p:to>
                                    </p:set>
                                    <p:animEffect transition="in" filter="box(in)">
                                      <p:cBhvr>
                                        <p:cTn id="23" dur="500"/>
                                        <p:tgtEl>
                                          <p:spTgt spid="178182">
                                            <p:txEl>
                                              <p:pRg st="6" end="6"/>
                                            </p:txEl>
                                          </p:spTgt>
                                        </p:tgtEl>
                                      </p:cBhvr>
                                    </p:animEffect>
                                  </p:childTnLst>
                                </p:cTn>
                              </p:par>
                            </p:childTnLst>
                          </p:cTn>
                        </p:par>
                        <p:par>
                          <p:cTn id="24" fill="hold" nodeType="afterGroup">
                            <p:stCondLst>
                              <p:cond delay="2500"/>
                            </p:stCondLst>
                            <p:childTnLst>
                              <p:par>
                                <p:cTn id="25" presetID="4" presetClass="entr" presetSubtype="16" fill="hold" grpId="0" nodeType="afterEffect">
                                  <p:stCondLst>
                                    <p:cond delay="0"/>
                                  </p:stCondLst>
                                  <p:childTnLst>
                                    <p:set>
                                      <p:cBhvr>
                                        <p:cTn id="26" dur="1" fill="hold">
                                          <p:stCondLst>
                                            <p:cond delay="0"/>
                                          </p:stCondLst>
                                        </p:cTn>
                                        <p:tgtEl>
                                          <p:spTgt spid="178182">
                                            <p:txEl>
                                              <p:pRg st="7" end="7"/>
                                            </p:txEl>
                                          </p:spTgt>
                                        </p:tgtEl>
                                        <p:attrNameLst>
                                          <p:attrName>style.visibility</p:attrName>
                                        </p:attrNameLst>
                                      </p:cBhvr>
                                      <p:to>
                                        <p:strVal val="visible"/>
                                      </p:to>
                                    </p:set>
                                    <p:animEffect transition="in" filter="box(in)">
                                      <p:cBhvr>
                                        <p:cTn id="27" dur="500"/>
                                        <p:tgtEl>
                                          <p:spTgt spid="178182">
                                            <p:txEl>
                                              <p:pRg st="7" end="7"/>
                                            </p:txEl>
                                          </p:spTgt>
                                        </p:tgtEl>
                                      </p:cBhvr>
                                    </p:animEffect>
                                  </p:childTnLst>
                                </p:cTn>
                              </p:par>
                            </p:childTnLst>
                          </p:cTn>
                        </p:par>
                        <p:par>
                          <p:cTn id="28" fill="hold" nodeType="afterGroup">
                            <p:stCondLst>
                              <p:cond delay="3000"/>
                            </p:stCondLst>
                            <p:childTnLst>
                              <p:par>
                                <p:cTn id="29" presetID="4" presetClass="entr" presetSubtype="16" fill="hold" grpId="0" nodeType="afterEffect">
                                  <p:stCondLst>
                                    <p:cond delay="0"/>
                                  </p:stCondLst>
                                  <p:childTnLst>
                                    <p:set>
                                      <p:cBhvr>
                                        <p:cTn id="30" dur="1" fill="hold">
                                          <p:stCondLst>
                                            <p:cond delay="0"/>
                                          </p:stCondLst>
                                        </p:cTn>
                                        <p:tgtEl>
                                          <p:spTgt spid="178182">
                                            <p:txEl>
                                              <p:pRg st="8" end="8"/>
                                            </p:txEl>
                                          </p:spTgt>
                                        </p:tgtEl>
                                        <p:attrNameLst>
                                          <p:attrName>style.visibility</p:attrName>
                                        </p:attrNameLst>
                                      </p:cBhvr>
                                      <p:to>
                                        <p:strVal val="visible"/>
                                      </p:to>
                                    </p:set>
                                    <p:animEffect transition="in" filter="box(in)">
                                      <p:cBhvr>
                                        <p:cTn id="31" dur="500"/>
                                        <p:tgtEl>
                                          <p:spTgt spid="178182">
                                            <p:txEl>
                                              <p:pRg st="8" end="8"/>
                                            </p:txEl>
                                          </p:spTgt>
                                        </p:tgtEl>
                                      </p:cBhvr>
                                    </p:animEffect>
                                  </p:childTnLst>
                                </p:cTn>
                              </p:par>
                            </p:childTnLst>
                          </p:cTn>
                        </p:par>
                        <p:par>
                          <p:cTn id="32" fill="hold" nodeType="afterGroup">
                            <p:stCondLst>
                              <p:cond delay="3500"/>
                            </p:stCondLst>
                            <p:childTnLst>
                              <p:par>
                                <p:cTn id="33" presetID="4" presetClass="entr" presetSubtype="16" fill="hold" grpId="0" nodeType="afterEffect">
                                  <p:stCondLst>
                                    <p:cond delay="0"/>
                                  </p:stCondLst>
                                  <p:childTnLst>
                                    <p:set>
                                      <p:cBhvr>
                                        <p:cTn id="34" dur="1" fill="hold">
                                          <p:stCondLst>
                                            <p:cond delay="0"/>
                                          </p:stCondLst>
                                        </p:cTn>
                                        <p:tgtEl>
                                          <p:spTgt spid="178182">
                                            <p:txEl>
                                              <p:pRg st="10" end="10"/>
                                            </p:txEl>
                                          </p:spTgt>
                                        </p:tgtEl>
                                        <p:attrNameLst>
                                          <p:attrName>style.visibility</p:attrName>
                                        </p:attrNameLst>
                                      </p:cBhvr>
                                      <p:to>
                                        <p:strVal val="visible"/>
                                      </p:to>
                                    </p:set>
                                    <p:animEffect transition="in" filter="box(in)">
                                      <p:cBhvr>
                                        <p:cTn id="35" dur="500"/>
                                        <p:tgtEl>
                                          <p:spTgt spid="178182">
                                            <p:txEl>
                                              <p:pRg st="10" end="10"/>
                                            </p:txEl>
                                          </p:spTgt>
                                        </p:tgtEl>
                                      </p:cBhvr>
                                    </p:animEffect>
                                  </p:childTnLst>
                                </p:cTn>
                              </p:par>
                            </p:childTnLst>
                          </p:cTn>
                        </p:par>
                        <p:par>
                          <p:cTn id="36" fill="hold" nodeType="afterGroup">
                            <p:stCondLst>
                              <p:cond delay="4000"/>
                            </p:stCondLst>
                            <p:childTnLst>
                              <p:par>
                                <p:cTn id="37" presetID="4" presetClass="entr" presetSubtype="16" fill="hold" grpId="0" nodeType="afterEffect">
                                  <p:stCondLst>
                                    <p:cond delay="0"/>
                                  </p:stCondLst>
                                  <p:childTnLst>
                                    <p:set>
                                      <p:cBhvr>
                                        <p:cTn id="38" dur="1" fill="hold">
                                          <p:stCondLst>
                                            <p:cond delay="0"/>
                                          </p:stCondLst>
                                        </p:cTn>
                                        <p:tgtEl>
                                          <p:spTgt spid="178182">
                                            <p:txEl>
                                              <p:pRg st="13" end="13"/>
                                            </p:txEl>
                                          </p:spTgt>
                                        </p:tgtEl>
                                        <p:attrNameLst>
                                          <p:attrName>style.visibility</p:attrName>
                                        </p:attrNameLst>
                                      </p:cBhvr>
                                      <p:to>
                                        <p:strVal val="visible"/>
                                      </p:to>
                                    </p:set>
                                    <p:animEffect transition="in" filter="box(in)">
                                      <p:cBhvr>
                                        <p:cTn id="39" dur="500"/>
                                        <p:tgtEl>
                                          <p:spTgt spid="178182">
                                            <p:txEl>
                                              <p:pRg st="13" end="13"/>
                                            </p:txEl>
                                          </p:spTgt>
                                        </p:tgtEl>
                                      </p:cBhvr>
                                    </p:animEffect>
                                  </p:childTnLst>
                                </p:cTn>
                              </p:par>
                            </p:childTnLst>
                          </p:cTn>
                        </p:par>
                        <p:par>
                          <p:cTn id="40" fill="hold" nodeType="afterGroup">
                            <p:stCondLst>
                              <p:cond delay="4500"/>
                            </p:stCondLst>
                            <p:childTnLst>
                              <p:par>
                                <p:cTn id="41" presetID="4" presetClass="entr" presetSubtype="16" fill="hold" grpId="0" nodeType="afterEffect">
                                  <p:stCondLst>
                                    <p:cond delay="0"/>
                                  </p:stCondLst>
                                  <p:childTnLst>
                                    <p:set>
                                      <p:cBhvr>
                                        <p:cTn id="42" dur="1" fill="hold">
                                          <p:stCondLst>
                                            <p:cond delay="0"/>
                                          </p:stCondLst>
                                        </p:cTn>
                                        <p:tgtEl>
                                          <p:spTgt spid="178182">
                                            <p:txEl>
                                              <p:pRg st="15" end="15"/>
                                            </p:txEl>
                                          </p:spTgt>
                                        </p:tgtEl>
                                        <p:attrNameLst>
                                          <p:attrName>style.visibility</p:attrName>
                                        </p:attrNameLst>
                                      </p:cBhvr>
                                      <p:to>
                                        <p:strVal val="visible"/>
                                      </p:to>
                                    </p:set>
                                    <p:animEffect transition="in" filter="box(in)">
                                      <p:cBhvr>
                                        <p:cTn id="43" dur="500"/>
                                        <p:tgtEl>
                                          <p:spTgt spid="178182">
                                            <p:txEl>
                                              <p:pRg st="15" end="15"/>
                                            </p:txEl>
                                          </p:spTgt>
                                        </p:tgtEl>
                                      </p:cBhvr>
                                    </p:animEffect>
                                  </p:childTnLst>
                                </p:cTn>
                              </p:par>
                            </p:childTnLst>
                          </p:cTn>
                        </p:par>
                        <p:par>
                          <p:cTn id="44" fill="hold" nodeType="afterGroup">
                            <p:stCondLst>
                              <p:cond delay="5000"/>
                            </p:stCondLst>
                            <p:childTnLst>
                              <p:par>
                                <p:cTn id="45" presetID="5" presetClass="entr" presetSubtype="10" fill="hold" grpId="0" nodeType="afterEffect">
                                  <p:stCondLst>
                                    <p:cond delay="0"/>
                                  </p:stCondLst>
                                  <p:childTnLst>
                                    <p:set>
                                      <p:cBhvr>
                                        <p:cTn id="46" dur="1" fill="hold">
                                          <p:stCondLst>
                                            <p:cond delay="0"/>
                                          </p:stCondLst>
                                        </p:cTn>
                                        <p:tgtEl>
                                          <p:spTgt spid="178181">
                                            <p:txEl>
                                              <p:pRg st="1" end="1"/>
                                            </p:txEl>
                                          </p:spTgt>
                                        </p:tgtEl>
                                        <p:attrNameLst>
                                          <p:attrName>style.visibility</p:attrName>
                                        </p:attrNameLst>
                                      </p:cBhvr>
                                      <p:to>
                                        <p:strVal val="visible"/>
                                      </p:to>
                                    </p:set>
                                    <p:animEffect transition="in" filter="checkerboard(across)">
                                      <p:cBhvr>
                                        <p:cTn id="47" dur="500"/>
                                        <p:tgtEl>
                                          <p:spTgt spid="178181">
                                            <p:txEl>
                                              <p:pRg st="1" end="1"/>
                                            </p:txEl>
                                          </p:spTgt>
                                        </p:tgtEl>
                                      </p:cBhvr>
                                    </p:animEffect>
                                  </p:childTnLst>
                                </p:cTn>
                              </p:par>
                            </p:childTnLst>
                          </p:cTn>
                        </p:par>
                        <p:par>
                          <p:cTn id="48" fill="hold" nodeType="afterGroup">
                            <p:stCondLst>
                              <p:cond delay="5500"/>
                            </p:stCondLst>
                            <p:childTnLst>
                              <p:par>
                                <p:cTn id="49" presetID="5" presetClass="entr" presetSubtype="10" fill="hold" grpId="0" nodeType="afterEffect">
                                  <p:stCondLst>
                                    <p:cond delay="0"/>
                                  </p:stCondLst>
                                  <p:childTnLst>
                                    <p:set>
                                      <p:cBhvr>
                                        <p:cTn id="50" dur="1" fill="hold">
                                          <p:stCondLst>
                                            <p:cond delay="0"/>
                                          </p:stCondLst>
                                        </p:cTn>
                                        <p:tgtEl>
                                          <p:spTgt spid="178181">
                                            <p:txEl>
                                              <p:pRg st="0" end="0"/>
                                            </p:txEl>
                                          </p:spTgt>
                                        </p:tgtEl>
                                        <p:attrNameLst>
                                          <p:attrName>style.visibility</p:attrName>
                                        </p:attrNameLst>
                                      </p:cBhvr>
                                      <p:to>
                                        <p:strVal val="visible"/>
                                      </p:to>
                                    </p:set>
                                    <p:animEffect transition="in" filter="checkerboard(across)">
                                      <p:cBhvr>
                                        <p:cTn id="51" dur="500"/>
                                        <p:tgtEl>
                                          <p:spTgt spid="178181">
                                            <p:txEl>
                                              <p:pRg st="0" end="0"/>
                                            </p:txEl>
                                          </p:spTgt>
                                        </p:tgtEl>
                                      </p:cBhvr>
                                    </p:animEffect>
                                  </p:childTnLst>
                                </p:cTn>
                              </p:par>
                            </p:childTnLst>
                          </p:cTn>
                        </p:par>
                        <p:par>
                          <p:cTn id="52" fill="hold" nodeType="afterGroup">
                            <p:stCondLst>
                              <p:cond delay="6000"/>
                            </p:stCondLst>
                            <p:childTnLst>
                              <p:par>
                                <p:cTn id="53" presetID="5" presetClass="entr" presetSubtype="10" fill="hold" grpId="0" nodeType="afterEffect">
                                  <p:stCondLst>
                                    <p:cond delay="0"/>
                                  </p:stCondLst>
                                  <p:childTnLst>
                                    <p:set>
                                      <p:cBhvr>
                                        <p:cTn id="54" dur="1" fill="hold">
                                          <p:stCondLst>
                                            <p:cond delay="0"/>
                                          </p:stCondLst>
                                        </p:cTn>
                                        <p:tgtEl>
                                          <p:spTgt spid="178181">
                                            <p:txEl>
                                              <p:pRg st="2" end="2"/>
                                            </p:txEl>
                                          </p:spTgt>
                                        </p:tgtEl>
                                        <p:attrNameLst>
                                          <p:attrName>style.visibility</p:attrName>
                                        </p:attrNameLst>
                                      </p:cBhvr>
                                      <p:to>
                                        <p:strVal val="visible"/>
                                      </p:to>
                                    </p:set>
                                    <p:animEffect transition="in" filter="checkerboard(across)">
                                      <p:cBhvr>
                                        <p:cTn id="55" dur="500"/>
                                        <p:tgtEl>
                                          <p:spTgt spid="178181">
                                            <p:txEl>
                                              <p:pRg st="2" end="2"/>
                                            </p:txEl>
                                          </p:spTgt>
                                        </p:tgtEl>
                                      </p:cBhvr>
                                    </p:animEffect>
                                  </p:childTnLst>
                                </p:cTn>
                              </p:par>
                            </p:childTnLst>
                          </p:cTn>
                        </p:par>
                        <p:par>
                          <p:cTn id="56" fill="hold" nodeType="afterGroup">
                            <p:stCondLst>
                              <p:cond delay="6500"/>
                            </p:stCondLst>
                            <p:childTnLst>
                              <p:par>
                                <p:cTn id="57" presetID="5" presetClass="entr" presetSubtype="10" fill="hold" grpId="0" nodeType="afterEffect">
                                  <p:stCondLst>
                                    <p:cond delay="0"/>
                                  </p:stCondLst>
                                  <p:childTnLst>
                                    <p:set>
                                      <p:cBhvr>
                                        <p:cTn id="58" dur="1" fill="hold">
                                          <p:stCondLst>
                                            <p:cond delay="0"/>
                                          </p:stCondLst>
                                        </p:cTn>
                                        <p:tgtEl>
                                          <p:spTgt spid="178181">
                                            <p:txEl>
                                              <p:pRg st="3" end="3"/>
                                            </p:txEl>
                                          </p:spTgt>
                                        </p:tgtEl>
                                        <p:attrNameLst>
                                          <p:attrName>style.visibility</p:attrName>
                                        </p:attrNameLst>
                                      </p:cBhvr>
                                      <p:to>
                                        <p:strVal val="visible"/>
                                      </p:to>
                                    </p:set>
                                    <p:animEffect transition="in" filter="checkerboard(across)">
                                      <p:cBhvr>
                                        <p:cTn id="59" dur="500"/>
                                        <p:tgtEl>
                                          <p:spTgt spid="178181">
                                            <p:txEl>
                                              <p:pRg st="3" end="3"/>
                                            </p:txEl>
                                          </p:spTgt>
                                        </p:tgtEl>
                                      </p:cBhvr>
                                    </p:animEffect>
                                  </p:childTnLst>
                                </p:cTn>
                              </p:par>
                            </p:childTnLst>
                          </p:cTn>
                        </p:par>
                        <p:par>
                          <p:cTn id="60" fill="hold" nodeType="afterGroup">
                            <p:stCondLst>
                              <p:cond delay="7000"/>
                            </p:stCondLst>
                            <p:childTnLst>
                              <p:par>
                                <p:cTn id="61" presetID="5" presetClass="entr" presetSubtype="10" fill="hold" grpId="0" nodeType="afterEffect">
                                  <p:stCondLst>
                                    <p:cond delay="0"/>
                                  </p:stCondLst>
                                  <p:childTnLst>
                                    <p:set>
                                      <p:cBhvr>
                                        <p:cTn id="62" dur="1" fill="hold">
                                          <p:stCondLst>
                                            <p:cond delay="0"/>
                                          </p:stCondLst>
                                        </p:cTn>
                                        <p:tgtEl>
                                          <p:spTgt spid="178181">
                                            <p:txEl>
                                              <p:pRg st="4" end="4"/>
                                            </p:txEl>
                                          </p:spTgt>
                                        </p:tgtEl>
                                        <p:attrNameLst>
                                          <p:attrName>style.visibility</p:attrName>
                                        </p:attrNameLst>
                                      </p:cBhvr>
                                      <p:to>
                                        <p:strVal val="visible"/>
                                      </p:to>
                                    </p:set>
                                    <p:animEffect transition="in" filter="checkerboard(across)">
                                      <p:cBhvr>
                                        <p:cTn id="63" dur="500"/>
                                        <p:tgtEl>
                                          <p:spTgt spid="178181">
                                            <p:txEl>
                                              <p:pRg st="4" end="4"/>
                                            </p:txEl>
                                          </p:spTgt>
                                        </p:tgtEl>
                                      </p:cBhvr>
                                    </p:animEffect>
                                  </p:childTnLst>
                                </p:cTn>
                              </p:par>
                            </p:childTnLst>
                          </p:cTn>
                        </p:par>
                        <p:par>
                          <p:cTn id="64" fill="hold" nodeType="afterGroup">
                            <p:stCondLst>
                              <p:cond delay="7500"/>
                            </p:stCondLst>
                            <p:childTnLst>
                              <p:par>
                                <p:cTn id="65" presetID="5" presetClass="entr" presetSubtype="10" fill="hold" grpId="0" nodeType="afterEffect">
                                  <p:stCondLst>
                                    <p:cond delay="0"/>
                                  </p:stCondLst>
                                  <p:childTnLst>
                                    <p:set>
                                      <p:cBhvr>
                                        <p:cTn id="66" dur="1" fill="hold">
                                          <p:stCondLst>
                                            <p:cond delay="0"/>
                                          </p:stCondLst>
                                        </p:cTn>
                                        <p:tgtEl>
                                          <p:spTgt spid="178181">
                                            <p:txEl>
                                              <p:pRg st="5" end="5"/>
                                            </p:txEl>
                                          </p:spTgt>
                                        </p:tgtEl>
                                        <p:attrNameLst>
                                          <p:attrName>style.visibility</p:attrName>
                                        </p:attrNameLst>
                                      </p:cBhvr>
                                      <p:to>
                                        <p:strVal val="visible"/>
                                      </p:to>
                                    </p:set>
                                    <p:animEffect transition="in" filter="checkerboard(across)">
                                      <p:cBhvr>
                                        <p:cTn id="67" dur="500"/>
                                        <p:tgtEl>
                                          <p:spTgt spid="178181">
                                            <p:txEl>
                                              <p:pRg st="5" end="5"/>
                                            </p:txEl>
                                          </p:spTgt>
                                        </p:tgtEl>
                                      </p:cBhvr>
                                    </p:animEffect>
                                  </p:childTnLst>
                                </p:cTn>
                              </p:par>
                            </p:childTnLst>
                          </p:cTn>
                        </p:par>
                        <p:par>
                          <p:cTn id="68" fill="hold" nodeType="afterGroup">
                            <p:stCondLst>
                              <p:cond delay="8000"/>
                            </p:stCondLst>
                            <p:childTnLst>
                              <p:par>
                                <p:cTn id="69" presetID="5" presetClass="entr" presetSubtype="10" fill="hold" grpId="0" nodeType="afterEffect">
                                  <p:stCondLst>
                                    <p:cond delay="0"/>
                                  </p:stCondLst>
                                  <p:childTnLst>
                                    <p:set>
                                      <p:cBhvr>
                                        <p:cTn id="70" dur="1" fill="hold">
                                          <p:stCondLst>
                                            <p:cond delay="0"/>
                                          </p:stCondLst>
                                        </p:cTn>
                                        <p:tgtEl>
                                          <p:spTgt spid="178181">
                                            <p:txEl>
                                              <p:pRg st="6" end="6"/>
                                            </p:txEl>
                                          </p:spTgt>
                                        </p:tgtEl>
                                        <p:attrNameLst>
                                          <p:attrName>style.visibility</p:attrName>
                                        </p:attrNameLst>
                                      </p:cBhvr>
                                      <p:to>
                                        <p:strVal val="visible"/>
                                      </p:to>
                                    </p:set>
                                    <p:animEffect transition="in" filter="checkerboard(across)">
                                      <p:cBhvr>
                                        <p:cTn id="71" dur="500"/>
                                        <p:tgtEl>
                                          <p:spTgt spid="178181">
                                            <p:txEl>
                                              <p:pRg st="6" end="6"/>
                                            </p:txEl>
                                          </p:spTgt>
                                        </p:tgtEl>
                                      </p:cBhvr>
                                    </p:animEffect>
                                  </p:childTnLst>
                                </p:cTn>
                              </p:par>
                            </p:childTnLst>
                          </p:cTn>
                        </p:par>
                        <p:par>
                          <p:cTn id="72" fill="hold" nodeType="afterGroup">
                            <p:stCondLst>
                              <p:cond delay="8500"/>
                            </p:stCondLst>
                            <p:childTnLst>
                              <p:par>
                                <p:cTn id="73" presetID="5" presetClass="entr" presetSubtype="10" fill="hold" grpId="0" nodeType="afterEffect">
                                  <p:stCondLst>
                                    <p:cond delay="0"/>
                                  </p:stCondLst>
                                  <p:childTnLst>
                                    <p:set>
                                      <p:cBhvr>
                                        <p:cTn id="74" dur="1" fill="hold">
                                          <p:stCondLst>
                                            <p:cond delay="0"/>
                                          </p:stCondLst>
                                        </p:cTn>
                                        <p:tgtEl>
                                          <p:spTgt spid="178181">
                                            <p:txEl>
                                              <p:pRg st="8" end="8"/>
                                            </p:txEl>
                                          </p:spTgt>
                                        </p:tgtEl>
                                        <p:attrNameLst>
                                          <p:attrName>style.visibility</p:attrName>
                                        </p:attrNameLst>
                                      </p:cBhvr>
                                      <p:to>
                                        <p:strVal val="visible"/>
                                      </p:to>
                                    </p:set>
                                    <p:animEffect transition="in" filter="checkerboard(across)">
                                      <p:cBhvr>
                                        <p:cTn id="75" dur="500"/>
                                        <p:tgtEl>
                                          <p:spTgt spid="178181">
                                            <p:txEl>
                                              <p:pRg st="8" end="8"/>
                                            </p:txEl>
                                          </p:spTgt>
                                        </p:tgtEl>
                                      </p:cBhvr>
                                    </p:animEffect>
                                  </p:childTnLst>
                                </p:cTn>
                              </p:par>
                            </p:childTnLst>
                          </p:cTn>
                        </p:par>
                        <p:par>
                          <p:cTn id="76" fill="hold" nodeType="afterGroup">
                            <p:stCondLst>
                              <p:cond delay="9000"/>
                            </p:stCondLst>
                            <p:childTnLst>
                              <p:par>
                                <p:cTn id="77" presetID="5" presetClass="entr" presetSubtype="10" fill="hold" grpId="0" nodeType="afterEffect">
                                  <p:stCondLst>
                                    <p:cond delay="0"/>
                                  </p:stCondLst>
                                  <p:childTnLst>
                                    <p:set>
                                      <p:cBhvr>
                                        <p:cTn id="78" dur="1" fill="hold">
                                          <p:stCondLst>
                                            <p:cond delay="0"/>
                                          </p:stCondLst>
                                        </p:cTn>
                                        <p:tgtEl>
                                          <p:spTgt spid="178181">
                                            <p:txEl>
                                              <p:pRg st="7" end="7"/>
                                            </p:txEl>
                                          </p:spTgt>
                                        </p:tgtEl>
                                        <p:attrNameLst>
                                          <p:attrName>style.visibility</p:attrName>
                                        </p:attrNameLst>
                                      </p:cBhvr>
                                      <p:to>
                                        <p:strVal val="visible"/>
                                      </p:to>
                                    </p:set>
                                    <p:animEffect transition="in" filter="checkerboard(across)">
                                      <p:cBhvr>
                                        <p:cTn id="79" dur="500"/>
                                        <p:tgtEl>
                                          <p:spTgt spid="178181">
                                            <p:txEl>
                                              <p:pRg st="7" end="7"/>
                                            </p:txEl>
                                          </p:spTgt>
                                        </p:tgtEl>
                                      </p:cBhvr>
                                    </p:animEffect>
                                  </p:childTnLst>
                                </p:cTn>
                              </p:par>
                            </p:childTnLst>
                          </p:cTn>
                        </p:par>
                        <p:par>
                          <p:cTn id="80" fill="hold" nodeType="afterGroup">
                            <p:stCondLst>
                              <p:cond delay="9500"/>
                            </p:stCondLst>
                            <p:childTnLst>
                              <p:par>
                                <p:cTn id="81" presetID="5" presetClass="entr" presetSubtype="10" fill="hold" grpId="0" nodeType="afterEffect">
                                  <p:stCondLst>
                                    <p:cond delay="0"/>
                                  </p:stCondLst>
                                  <p:childTnLst>
                                    <p:set>
                                      <p:cBhvr>
                                        <p:cTn id="82" dur="1" fill="hold">
                                          <p:stCondLst>
                                            <p:cond delay="0"/>
                                          </p:stCondLst>
                                        </p:cTn>
                                        <p:tgtEl>
                                          <p:spTgt spid="178181">
                                            <p:txEl>
                                              <p:pRg st="10" end="10"/>
                                            </p:txEl>
                                          </p:spTgt>
                                        </p:tgtEl>
                                        <p:attrNameLst>
                                          <p:attrName>style.visibility</p:attrName>
                                        </p:attrNameLst>
                                      </p:cBhvr>
                                      <p:to>
                                        <p:strVal val="visible"/>
                                      </p:to>
                                    </p:set>
                                    <p:animEffect transition="in" filter="checkerboard(across)">
                                      <p:cBhvr>
                                        <p:cTn id="83" dur="500"/>
                                        <p:tgtEl>
                                          <p:spTgt spid="178181">
                                            <p:txEl>
                                              <p:pRg st="10" end="10"/>
                                            </p:txEl>
                                          </p:spTgt>
                                        </p:tgtEl>
                                      </p:cBhvr>
                                    </p:animEffect>
                                  </p:childTnLst>
                                </p:cTn>
                              </p:par>
                            </p:childTnLst>
                          </p:cTn>
                        </p:par>
                        <p:par>
                          <p:cTn id="84" fill="hold" nodeType="afterGroup">
                            <p:stCondLst>
                              <p:cond delay="10000"/>
                            </p:stCondLst>
                            <p:childTnLst>
                              <p:par>
                                <p:cTn id="85" presetID="5" presetClass="entr" presetSubtype="10" fill="hold" grpId="0" nodeType="afterEffect">
                                  <p:stCondLst>
                                    <p:cond delay="0"/>
                                  </p:stCondLst>
                                  <p:childTnLst>
                                    <p:set>
                                      <p:cBhvr>
                                        <p:cTn id="86" dur="1" fill="hold">
                                          <p:stCondLst>
                                            <p:cond delay="0"/>
                                          </p:stCondLst>
                                        </p:cTn>
                                        <p:tgtEl>
                                          <p:spTgt spid="178181">
                                            <p:txEl>
                                              <p:pRg st="9" end="9"/>
                                            </p:txEl>
                                          </p:spTgt>
                                        </p:tgtEl>
                                        <p:attrNameLst>
                                          <p:attrName>style.visibility</p:attrName>
                                        </p:attrNameLst>
                                      </p:cBhvr>
                                      <p:to>
                                        <p:strVal val="visible"/>
                                      </p:to>
                                    </p:set>
                                    <p:animEffect transition="in" filter="checkerboard(across)">
                                      <p:cBhvr>
                                        <p:cTn id="87" dur="500"/>
                                        <p:tgtEl>
                                          <p:spTgt spid="178181">
                                            <p:txEl>
                                              <p:pRg st="9" end="9"/>
                                            </p:txEl>
                                          </p:spTgt>
                                        </p:tgtEl>
                                      </p:cBhvr>
                                    </p:animEffect>
                                  </p:childTnLst>
                                </p:cTn>
                              </p:par>
                            </p:childTnLst>
                          </p:cTn>
                        </p:par>
                        <p:par>
                          <p:cTn id="88" fill="hold" nodeType="afterGroup">
                            <p:stCondLst>
                              <p:cond delay="10500"/>
                            </p:stCondLst>
                            <p:childTnLst>
                              <p:par>
                                <p:cTn id="89" presetID="5" presetClass="entr" presetSubtype="10" fill="hold" grpId="0" nodeType="afterEffect">
                                  <p:stCondLst>
                                    <p:cond delay="0"/>
                                  </p:stCondLst>
                                  <p:childTnLst>
                                    <p:set>
                                      <p:cBhvr>
                                        <p:cTn id="90" dur="1" fill="hold">
                                          <p:stCondLst>
                                            <p:cond delay="0"/>
                                          </p:stCondLst>
                                        </p:cTn>
                                        <p:tgtEl>
                                          <p:spTgt spid="178181">
                                            <p:txEl>
                                              <p:pRg st="12" end="12"/>
                                            </p:txEl>
                                          </p:spTgt>
                                        </p:tgtEl>
                                        <p:attrNameLst>
                                          <p:attrName>style.visibility</p:attrName>
                                        </p:attrNameLst>
                                      </p:cBhvr>
                                      <p:to>
                                        <p:strVal val="visible"/>
                                      </p:to>
                                    </p:set>
                                    <p:animEffect transition="in" filter="checkerboard(across)">
                                      <p:cBhvr>
                                        <p:cTn id="91" dur="500"/>
                                        <p:tgtEl>
                                          <p:spTgt spid="178181">
                                            <p:txEl>
                                              <p:pRg st="12" end="12"/>
                                            </p:txEl>
                                          </p:spTgt>
                                        </p:tgtEl>
                                      </p:cBhvr>
                                    </p:animEffect>
                                  </p:childTnLst>
                                </p:cTn>
                              </p:par>
                            </p:childTnLst>
                          </p:cTn>
                        </p:par>
                        <p:par>
                          <p:cTn id="92" fill="hold" nodeType="afterGroup">
                            <p:stCondLst>
                              <p:cond delay="11000"/>
                            </p:stCondLst>
                            <p:childTnLst>
                              <p:par>
                                <p:cTn id="93" presetID="5" presetClass="entr" presetSubtype="10" fill="hold" grpId="0" nodeType="afterEffect">
                                  <p:stCondLst>
                                    <p:cond delay="0"/>
                                  </p:stCondLst>
                                  <p:childTnLst>
                                    <p:set>
                                      <p:cBhvr>
                                        <p:cTn id="94" dur="1" fill="hold">
                                          <p:stCondLst>
                                            <p:cond delay="0"/>
                                          </p:stCondLst>
                                        </p:cTn>
                                        <p:tgtEl>
                                          <p:spTgt spid="178181">
                                            <p:txEl>
                                              <p:pRg st="11" end="11"/>
                                            </p:txEl>
                                          </p:spTgt>
                                        </p:tgtEl>
                                        <p:attrNameLst>
                                          <p:attrName>style.visibility</p:attrName>
                                        </p:attrNameLst>
                                      </p:cBhvr>
                                      <p:to>
                                        <p:strVal val="visible"/>
                                      </p:to>
                                    </p:set>
                                    <p:animEffect transition="in" filter="checkerboard(across)">
                                      <p:cBhvr>
                                        <p:cTn id="95" dur="500"/>
                                        <p:tgtEl>
                                          <p:spTgt spid="178181">
                                            <p:txEl>
                                              <p:pRg st="11" end="11"/>
                                            </p:txEl>
                                          </p:spTgt>
                                        </p:tgtEl>
                                      </p:cBhvr>
                                    </p:animEffect>
                                  </p:childTnLst>
                                </p:cTn>
                              </p:par>
                            </p:childTnLst>
                          </p:cTn>
                        </p:par>
                        <p:par>
                          <p:cTn id="96" fill="hold" nodeType="afterGroup">
                            <p:stCondLst>
                              <p:cond delay="11500"/>
                            </p:stCondLst>
                            <p:childTnLst>
                              <p:par>
                                <p:cTn id="97" presetID="5" presetClass="entr" presetSubtype="10" fill="hold" grpId="0" nodeType="afterEffect">
                                  <p:stCondLst>
                                    <p:cond delay="0"/>
                                  </p:stCondLst>
                                  <p:childTnLst>
                                    <p:set>
                                      <p:cBhvr>
                                        <p:cTn id="98" dur="1" fill="hold">
                                          <p:stCondLst>
                                            <p:cond delay="0"/>
                                          </p:stCondLst>
                                        </p:cTn>
                                        <p:tgtEl>
                                          <p:spTgt spid="178181">
                                            <p:txEl>
                                              <p:pRg st="14" end="14"/>
                                            </p:txEl>
                                          </p:spTgt>
                                        </p:tgtEl>
                                        <p:attrNameLst>
                                          <p:attrName>style.visibility</p:attrName>
                                        </p:attrNameLst>
                                      </p:cBhvr>
                                      <p:to>
                                        <p:strVal val="visible"/>
                                      </p:to>
                                    </p:set>
                                    <p:animEffect transition="in" filter="checkerboard(across)">
                                      <p:cBhvr>
                                        <p:cTn id="99" dur="500"/>
                                        <p:tgtEl>
                                          <p:spTgt spid="178181">
                                            <p:txEl>
                                              <p:pRg st="14" end="14"/>
                                            </p:txEl>
                                          </p:spTgt>
                                        </p:tgtEl>
                                      </p:cBhvr>
                                    </p:animEffect>
                                  </p:childTnLst>
                                </p:cTn>
                              </p:par>
                            </p:childTnLst>
                          </p:cTn>
                        </p:par>
                        <p:par>
                          <p:cTn id="100" fill="hold" nodeType="afterGroup">
                            <p:stCondLst>
                              <p:cond delay="12000"/>
                            </p:stCondLst>
                            <p:childTnLst>
                              <p:par>
                                <p:cTn id="101" presetID="5" presetClass="entr" presetSubtype="10" fill="hold" grpId="0" nodeType="afterEffect">
                                  <p:stCondLst>
                                    <p:cond delay="0"/>
                                  </p:stCondLst>
                                  <p:childTnLst>
                                    <p:set>
                                      <p:cBhvr>
                                        <p:cTn id="102" dur="1" fill="hold">
                                          <p:stCondLst>
                                            <p:cond delay="0"/>
                                          </p:stCondLst>
                                        </p:cTn>
                                        <p:tgtEl>
                                          <p:spTgt spid="178181">
                                            <p:txEl>
                                              <p:pRg st="13" end="13"/>
                                            </p:txEl>
                                          </p:spTgt>
                                        </p:tgtEl>
                                        <p:attrNameLst>
                                          <p:attrName>style.visibility</p:attrName>
                                        </p:attrNameLst>
                                      </p:cBhvr>
                                      <p:to>
                                        <p:strVal val="visible"/>
                                      </p:to>
                                    </p:set>
                                    <p:animEffect transition="in" filter="checkerboard(across)">
                                      <p:cBhvr>
                                        <p:cTn id="103" dur="500"/>
                                        <p:tgtEl>
                                          <p:spTgt spid="17818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1" grpId="0" build="p"/>
      <p:bldP spid="17818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457200" y="-42863"/>
            <a:ext cx="8229600" cy="1384301"/>
          </a:xfrm>
        </p:spPr>
        <p:txBody>
          <a:bodyPr/>
          <a:lstStyle/>
          <a:p>
            <a:pPr algn="ctr"/>
            <a:r>
              <a:rPr lang="en-US" sz="4800">
                <a:solidFill>
                  <a:srgbClr val="B2B2B2"/>
                </a:solidFill>
                <a:latin typeface="Stencil" pitchFamily="82" charset="0"/>
              </a:rPr>
              <a:t>Lower back pain</a:t>
            </a:r>
            <a:r>
              <a:rPr lang="en-US" sz="4800">
                <a:solidFill>
                  <a:srgbClr val="B2B2B2"/>
                </a:solidFill>
              </a:rPr>
              <a:t/>
            </a:r>
            <a:br>
              <a:rPr lang="en-US" sz="4800">
                <a:solidFill>
                  <a:srgbClr val="B2B2B2"/>
                </a:solidFill>
              </a:rPr>
            </a:br>
            <a:r>
              <a:rPr lang="ar-EG" sz="4000">
                <a:solidFill>
                  <a:srgbClr val="DDDDDD"/>
                </a:solidFill>
              </a:rPr>
              <a:t>الام اسفل الظهر</a:t>
            </a:r>
            <a:endParaRPr lang="en-US" sz="4000">
              <a:solidFill>
                <a:srgbClr val="DDDDDD"/>
              </a:solidFill>
            </a:endParaRPr>
          </a:p>
        </p:txBody>
      </p:sp>
      <p:sp>
        <p:nvSpPr>
          <p:cNvPr id="182276" name="Rectangle 4"/>
          <p:cNvSpPr>
            <a:spLocks noGrp="1" noChangeArrowheads="1"/>
          </p:cNvSpPr>
          <p:nvPr>
            <p:ph type="body" sz="half" idx="1"/>
          </p:nvPr>
        </p:nvSpPr>
        <p:spPr>
          <a:xfrm>
            <a:off x="0" y="1341438"/>
            <a:ext cx="4495800" cy="5516562"/>
          </a:xfrm>
        </p:spPr>
        <p:txBody>
          <a:bodyPr/>
          <a:lstStyle/>
          <a:p>
            <a:pPr algn="l" rtl="0">
              <a:lnSpc>
                <a:spcPct val="90000"/>
              </a:lnSpc>
            </a:pPr>
            <a:r>
              <a:rPr lang="en-US">
                <a:solidFill>
                  <a:schemeClr val="folHlink"/>
                </a:solidFill>
              </a:rPr>
              <a:t>Slipped disc</a:t>
            </a:r>
          </a:p>
          <a:p>
            <a:pPr algn="l" rtl="0">
              <a:lnSpc>
                <a:spcPct val="90000"/>
              </a:lnSpc>
            </a:pPr>
            <a:r>
              <a:rPr lang="en-US">
                <a:solidFill>
                  <a:schemeClr val="folHlink"/>
                </a:solidFill>
              </a:rPr>
              <a:t>Lordosis</a:t>
            </a:r>
          </a:p>
          <a:p>
            <a:pPr algn="l" rtl="0">
              <a:lnSpc>
                <a:spcPct val="90000"/>
              </a:lnSpc>
            </a:pPr>
            <a:r>
              <a:rPr lang="en-US">
                <a:solidFill>
                  <a:schemeClr val="folHlink"/>
                </a:solidFill>
              </a:rPr>
              <a:t>Muscle strain</a:t>
            </a:r>
          </a:p>
          <a:p>
            <a:pPr algn="l" rtl="0">
              <a:lnSpc>
                <a:spcPct val="90000"/>
              </a:lnSpc>
            </a:pPr>
            <a:r>
              <a:rPr lang="en-US">
                <a:solidFill>
                  <a:schemeClr val="folHlink"/>
                </a:solidFill>
              </a:rPr>
              <a:t>Nerve root compreesion </a:t>
            </a:r>
          </a:p>
          <a:p>
            <a:pPr algn="l" rtl="0">
              <a:lnSpc>
                <a:spcPct val="90000"/>
              </a:lnSpc>
            </a:pPr>
            <a:r>
              <a:rPr lang="en-US">
                <a:solidFill>
                  <a:schemeClr val="folHlink"/>
                </a:solidFill>
              </a:rPr>
              <a:t>Intervertibarl disc injury </a:t>
            </a:r>
          </a:p>
          <a:p>
            <a:pPr algn="l" rtl="0">
              <a:lnSpc>
                <a:spcPct val="90000"/>
              </a:lnSpc>
            </a:pPr>
            <a:r>
              <a:rPr lang="en-US">
                <a:solidFill>
                  <a:schemeClr val="folHlink"/>
                </a:solidFill>
              </a:rPr>
              <a:t>Sciatica</a:t>
            </a:r>
          </a:p>
          <a:p>
            <a:pPr algn="l" rtl="0">
              <a:lnSpc>
                <a:spcPct val="90000"/>
              </a:lnSpc>
            </a:pPr>
            <a:r>
              <a:rPr lang="en-US">
                <a:solidFill>
                  <a:schemeClr val="folHlink"/>
                </a:solidFill>
              </a:rPr>
              <a:t>Spondy litis</a:t>
            </a:r>
          </a:p>
          <a:p>
            <a:pPr algn="l" rtl="0">
              <a:lnSpc>
                <a:spcPct val="90000"/>
              </a:lnSpc>
            </a:pPr>
            <a:r>
              <a:rPr lang="en-US">
                <a:solidFill>
                  <a:schemeClr val="folHlink"/>
                </a:solidFill>
              </a:rPr>
              <a:t>Spinal canal stenosis</a:t>
            </a:r>
          </a:p>
          <a:p>
            <a:pPr algn="l" rtl="0">
              <a:lnSpc>
                <a:spcPct val="90000"/>
              </a:lnSpc>
            </a:pPr>
            <a:r>
              <a:rPr lang="en-US">
                <a:solidFill>
                  <a:schemeClr val="folHlink"/>
                </a:solidFill>
              </a:rPr>
              <a:t>Scoliosis</a:t>
            </a:r>
          </a:p>
          <a:p>
            <a:pPr algn="l" rtl="0">
              <a:lnSpc>
                <a:spcPct val="90000"/>
              </a:lnSpc>
            </a:pPr>
            <a:r>
              <a:rPr lang="en-US">
                <a:solidFill>
                  <a:schemeClr val="folHlink"/>
                </a:solidFill>
              </a:rPr>
              <a:t>lumbago </a:t>
            </a:r>
          </a:p>
        </p:txBody>
      </p:sp>
      <p:sp>
        <p:nvSpPr>
          <p:cNvPr id="182277" name="Rectangle 5"/>
          <p:cNvSpPr>
            <a:spLocks noGrp="1" noChangeArrowheads="1"/>
          </p:cNvSpPr>
          <p:nvPr>
            <p:ph type="body" sz="half" idx="2"/>
          </p:nvPr>
        </p:nvSpPr>
        <p:spPr>
          <a:xfrm>
            <a:off x="4356100" y="1341438"/>
            <a:ext cx="4787900" cy="5516562"/>
          </a:xfrm>
        </p:spPr>
        <p:txBody>
          <a:bodyPr/>
          <a:lstStyle/>
          <a:p>
            <a:pPr>
              <a:buFontTx/>
              <a:buBlip>
                <a:blip r:embed="rId6"/>
              </a:buBlip>
            </a:pPr>
            <a:r>
              <a:rPr lang="ar-EG" b="1">
                <a:solidFill>
                  <a:schemeClr val="folHlink"/>
                </a:solidFill>
              </a:rPr>
              <a:t>الانزلاق الغضروفي</a:t>
            </a:r>
          </a:p>
          <a:p>
            <a:pPr>
              <a:buFontTx/>
              <a:buBlip>
                <a:blip r:embed="rId6"/>
              </a:buBlip>
            </a:pPr>
            <a:r>
              <a:rPr lang="ar-EG" b="1">
                <a:solidFill>
                  <a:schemeClr val="folHlink"/>
                </a:solidFill>
              </a:rPr>
              <a:t>انحناء خلفي في المنطقة القطنية</a:t>
            </a:r>
          </a:p>
          <a:p>
            <a:pPr>
              <a:buFontTx/>
              <a:buBlip>
                <a:blip r:embed="rId6"/>
              </a:buBlip>
            </a:pPr>
            <a:r>
              <a:rPr lang="ar-EG" b="1">
                <a:solidFill>
                  <a:schemeClr val="folHlink"/>
                </a:solidFill>
              </a:rPr>
              <a:t>اجهاد العضلات</a:t>
            </a:r>
          </a:p>
          <a:p>
            <a:pPr>
              <a:buFontTx/>
              <a:buBlip>
                <a:blip r:embed="rId6"/>
              </a:buBlip>
            </a:pPr>
            <a:r>
              <a:rPr lang="ar-EG" b="1">
                <a:solidFill>
                  <a:schemeClr val="folHlink"/>
                </a:solidFill>
              </a:rPr>
              <a:t>الضغط على الاعصاب</a:t>
            </a:r>
          </a:p>
          <a:p>
            <a:pPr>
              <a:buFontTx/>
              <a:buBlip>
                <a:blip r:embed="rId6"/>
              </a:buBlip>
            </a:pPr>
            <a:r>
              <a:rPr lang="ar-EG" b="1">
                <a:solidFill>
                  <a:schemeClr val="folHlink"/>
                </a:solidFill>
              </a:rPr>
              <a:t>اصابة الغضروف بين الفقرات</a:t>
            </a:r>
          </a:p>
          <a:p>
            <a:pPr>
              <a:buFontTx/>
              <a:buBlip>
                <a:blip r:embed="rId6"/>
              </a:buBlip>
            </a:pPr>
            <a:r>
              <a:rPr lang="ar-EG" b="1">
                <a:solidFill>
                  <a:schemeClr val="folHlink"/>
                </a:solidFill>
              </a:rPr>
              <a:t>عرق النسا</a:t>
            </a:r>
          </a:p>
          <a:p>
            <a:pPr>
              <a:buFontTx/>
              <a:buBlip>
                <a:blip r:embed="rId6"/>
              </a:buBlip>
            </a:pPr>
            <a:r>
              <a:rPr lang="ar-EG" b="1">
                <a:solidFill>
                  <a:schemeClr val="folHlink"/>
                </a:solidFill>
              </a:rPr>
              <a:t>التهاب في الفقرات</a:t>
            </a:r>
          </a:p>
          <a:p>
            <a:pPr>
              <a:buFontTx/>
              <a:buBlip>
                <a:blip r:embed="rId6"/>
              </a:buBlip>
            </a:pPr>
            <a:r>
              <a:rPr lang="ar-EG" b="1">
                <a:solidFill>
                  <a:schemeClr val="folHlink"/>
                </a:solidFill>
              </a:rPr>
              <a:t>ضيق في مجرى الحبل الشوكي</a:t>
            </a:r>
          </a:p>
          <a:p>
            <a:pPr>
              <a:buFontTx/>
              <a:buBlip>
                <a:blip r:embed="rId6"/>
              </a:buBlip>
            </a:pPr>
            <a:r>
              <a:rPr lang="ar-EG" b="1">
                <a:solidFill>
                  <a:schemeClr val="folHlink"/>
                </a:solidFill>
              </a:rPr>
              <a:t>انحناء جانبي في العمود الفقري</a:t>
            </a:r>
          </a:p>
          <a:p>
            <a:pPr>
              <a:buFontTx/>
              <a:buBlip>
                <a:blip r:embed="rId6"/>
              </a:buBlip>
            </a:pPr>
            <a:r>
              <a:rPr lang="ar-EG" b="1">
                <a:solidFill>
                  <a:schemeClr val="folHlink"/>
                </a:solidFill>
              </a:rPr>
              <a:t>الم في اسفل الظهر ”المنطقة القطنية</a:t>
            </a:r>
          </a:p>
          <a:p>
            <a:endParaRPr lang="en-US" b="1">
              <a:solidFill>
                <a:schemeClr val="fo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5" fill="hold" grpId="0" nodeType="withEffect">
                                  <p:stCondLst>
                                    <p:cond delay="0"/>
                                  </p:stCondLst>
                                  <p:childTnLst>
                                    <p:set>
                                      <p:cBhvr>
                                        <p:cTn id="6" dur="1" fill="hold">
                                          <p:stCondLst>
                                            <p:cond delay="0"/>
                                          </p:stCondLst>
                                        </p:cTn>
                                        <p:tgtEl>
                                          <p:spTgt spid="182274"/>
                                        </p:tgtEl>
                                        <p:attrNameLst>
                                          <p:attrName>style.visibility</p:attrName>
                                        </p:attrNameLst>
                                      </p:cBhvr>
                                      <p:to>
                                        <p:strVal val="visible"/>
                                      </p:to>
                                    </p:set>
                                    <p:animEffect transition="in" filter="checkerboard(down)">
                                      <p:cBhvr>
                                        <p:cTn id="7" dur="1000"/>
                                        <p:tgtEl>
                                          <p:spTgt spid="182274"/>
                                        </p:tgtEl>
                                      </p:cBhvr>
                                    </p:animEffect>
                                  </p:childTnLst>
                                  <p:subTnLst>
                                    <p:audio>
                                      <p:cMediaNode vol="33000">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par>
                          <p:cTn id="8" fill="hold" nodeType="afterGroup">
                            <p:stCondLst>
                              <p:cond delay="1000"/>
                            </p:stCondLst>
                            <p:childTnLst>
                              <p:par>
                                <p:cTn id="9" presetID="4" presetClass="entr" presetSubtype="16" fill="hold" grpId="0" nodeType="afterEffect">
                                  <p:stCondLst>
                                    <p:cond delay="0"/>
                                  </p:stCondLst>
                                  <p:childTnLst>
                                    <p:set>
                                      <p:cBhvr>
                                        <p:cTn id="10" dur="1" fill="hold">
                                          <p:stCondLst>
                                            <p:cond delay="0"/>
                                          </p:stCondLst>
                                        </p:cTn>
                                        <p:tgtEl>
                                          <p:spTgt spid="182276">
                                            <p:txEl>
                                              <p:pRg st="0" end="0"/>
                                            </p:txEl>
                                          </p:spTgt>
                                        </p:tgtEl>
                                        <p:attrNameLst>
                                          <p:attrName>style.visibility</p:attrName>
                                        </p:attrNameLst>
                                      </p:cBhvr>
                                      <p:to>
                                        <p:strVal val="visible"/>
                                      </p:to>
                                    </p:set>
                                    <p:animEffect transition="in" filter="box(in)">
                                      <p:cBhvr>
                                        <p:cTn id="11" dur="1000"/>
                                        <p:tgtEl>
                                          <p:spTgt spid="182276">
                                            <p:txEl>
                                              <p:pRg st="0" end="0"/>
                                            </p:txEl>
                                          </p:spTgt>
                                        </p:tgtEl>
                                      </p:cBhvr>
                                    </p:animEffect>
                                  </p:childTnLst>
                                  <p:subTnLst>
                                    <p:audio>
                                      <p:cMediaNode vol="15000">
                                        <p:cTn display="0" masterRel="sameClick">
                                          <p:stCondLst>
                                            <p:cond evt="begin" delay="0">
                                              <p:tn val="9"/>
                                            </p:cond>
                                          </p:stCondLst>
                                          <p:endCondLst>
                                            <p:cond evt="onStopAudio" delay="0">
                                              <p:tgtEl>
                                                <p:sldTgt/>
                                              </p:tgtEl>
                                            </p:cond>
                                          </p:endCondLst>
                                        </p:cTn>
                                        <p:tgtEl>
                                          <p:sndTgt r:embed="rId3" name="click.wav"/>
                                        </p:tgtEl>
                                      </p:cMediaNode>
                                    </p:audio>
                                  </p:subTnLst>
                                </p:cTn>
                              </p:par>
                            </p:childTnLst>
                          </p:cTn>
                        </p:par>
                        <p:par>
                          <p:cTn id="12" fill="hold" nodeType="afterGroup">
                            <p:stCondLst>
                              <p:cond delay="2000"/>
                            </p:stCondLst>
                            <p:childTnLst>
                              <p:par>
                                <p:cTn id="13" presetID="3" presetClass="entr" presetSubtype="5" fill="hold" grpId="0" nodeType="afterEffect">
                                  <p:stCondLst>
                                    <p:cond delay="0"/>
                                  </p:stCondLst>
                                  <p:childTnLst>
                                    <p:set>
                                      <p:cBhvr>
                                        <p:cTn id="14" dur="1" fill="hold">
                                          <p:stCondLst>
                                            <p:cond delay="0"/>
                                          </p:stCondLst>
                                        </p:cTn>
                                        <p:tgtEl>
                                          <p:spTgt spid="182277">
                                            <p:txEl>
                                              <p:pRg st="0" end="0"/>
                                            </p:txEl>
                                          </p:spTgt>
                                        </p:tgtEl>
                                        <p:attrNameLst>
                                          <p:attrName>style.visibility</p:attrName>
                                        </p:attrNameLst>
                                      </p:cBhvr>
                                      <p:to>
                                        <p:strVal val="visible"/>
                                      </p:to>
                                    </p:set>
                                    <p:animEffect transition="in" filter="blinds(vertical)">
                                      <p:cBhvr>
                                        <p:cTn id="15" dur="1000"/>
                                        <p:tgtEl>
                                          <p:spTgt spid="182277">
                                            <p:txEl>
                                              <p:pRg st="0" end="0"/>
                                            </p:txEl>
                                          </p:spTgt>
                                        </p:tgtEl>
                                      </p:cBhvr>
                                    </p:animEffect>
                                  </p:childTnLst>
                                  <p:subTnLst>
                                    <p:audio>
                                      <p:cMediaNode vol="15000">
                                        <p:cTn display="0" masterRel="sameClick">
                                          <p:stCondLst>
                                            <p:cond evt="begin" delay="0">
                                              <p:tn val="13"/>
                                            </p:cond>
                                          </p:stCondLst>
                                          <p:endCondLst>
                                            <p:cond evt="onStopAudio" delay="0">
                                              <p:tgtEl>
                                                <p:sldTgt/>
                                              </p:tgtEl>
                                            </p:cond>
                                          </p:endCondLst>
                                        </p:cTn>
                                        <p:tgtEl>
                                          <p:sndTgt r:embed="rId4" name="hammer.wav"/>
                                        </p:tgtEl>
                                      </p:cMediaNode>
                                    </p:audio>
                                  </p:subTnLst>
                                </p:cTn>
                              </p:par>
                            </p:childTnLst>
                          </p:cTn>
                        </p:par>
                        <p:par>
                          <p:cTn id="16" fill="hold" nodeType="afterGroup">
                            <p:stCondLst>
                              <p:cond delay="3000"/>
                            </p:stCondLst>
                            <p:childTnLst>
                              <p:par>
                                <p:cTn id="17" presetID="4" presetClass="entr" presetSubtype="16" fill="hold" grpId="0" nodeType="afterEffect">
                                  <p:stCondLst>
                                    <p:cond delay="0"/>
                                  </p:stCondLst>
                                  <p:childTnLst>
                                    <p:set>
                                      <p:cBhvr>
                                        <p:cTn id="18" dur="1" fill="hold">
                                          <p:stCondLst>
                                            <p:cond delay="0"/>
                                          </p:stCondLst>
                                        </p:cTn>
                                        <p:tgtEl>
                                          <p:spTgt spid="182276">
                                            <p:txEl>
                                              <p:pRg st="1" end="1"/>
                                            </p:txEl>
                                          </p:spTgt>
                                        </p:tgtEl>
                                        <p:attrNameLst>
                                          <p:attrName>style.visibility</p:attrName>
                                        </p:attrNameLst>
                                      </p:cBhvr>
                                      <p:to>
                                        <p:strVal val="visible"/>
                                      </p:to>
                                    </p:set>
                                    <p:animEffect transition="in" filter="box(in)">
                                      <p:cBhvr>
                                        <p:cTn id="19" dur="1000"/>
                                        <p:tgtEl>
                                          <p:spTgt spid="182276">
                                            <p:txEl>
                                              <p:pRg st="1" end="1"/>
                                            </p:txEl>
                                          </p:spTgt>
                                        </p:tgtEl>
                                      </p:cBhvr>
                                    </p:animEffect>
                                  </p:childTnLst>
                                  <p:subTnLst>
                                    <p:audio>
                                      <p:cMediaNode vol="15000">
                                        <p:cTn display="0" masterRel="sameClick">
                                          <p:stCondLst>
                                            <p:cond evt="begin" delay="0">
                                              <p:tn val="17"/>
                                            </p:cond>
                                          </p:stCondLst>
                                          <p:endCondLst>
                                            <p:cond evt="onStopAudio" delay="0">
                                              <p:tgtEl>
                                                <p:sldTgt/>
                                              </p:tgtEl>
                                            </p:cond>
                                          </p:endCondLst>
                                        </p:cTn>
                                        <p:tgtEl>
                                          <p:sndTgt r:embed="rId3" name="click.wav"/>
                                        </p:tgtEl>
                                      </p:cMediaNode>
                                    </p:audio>
                                  </p:subTnLst>
                                </p:cTn>
                              </p:par>
                            </p:childTnLst>
                          </p:cTn>
                        </p:par>
                        <p:par>
                          <p:cTn id="20" fill="hold" nodeType="afterGroup">
                            <p:stCondLst>
                              <p:cond delay="4000"/>
                            </p:stCondLst>
                            <p:childTnLst>
                              <p:par>
                                <p:cTn id="21" presetID="3" presetClass="entr" presetSubtype="5" fill="hold" grpId="0" nodeType="afterEffect">
                                  <p:stCondLst>
                                    <p:cond delay="0"/>
                                  </p:stCondLst>
                                  <p:childTnLst>
                                    <p:set>
                                      <p:cBhvr>
                                        <p:cTn id="22" dur="1" fill="hold">
                                          <p:stCondLst>
                                            <p:cond delay="0"/>
                                          </p:stCondLst>
                                        </p:cTn>
                                        <p:tgtEl>
                                          <p:spTgt spid="182277">
                                            <p:txEl>
                                              <p:pRg st="1" end="1"/>
                                            </p:txEl>
                                          </p:spTgt>
                                        </p:tgtEl>
                                        <p:attrNameLst>
                                          <p:attrName>style.visibility</p:attrName>
                                        </p:attrNameLst>
                                      </p:cBhvr>
                                      <p:to>
                                        <p:strVal val="visible"/>
                                      </p:to>
                                    </p:set>
                                    <p:animEffect transition="in" filter="blinds(vertical)">
                                      <p:cBhvr>
                                        <p:cTn id="23" dur="1000"/>
                                        <p:tgtEl>
                                          <p:spTgt spid="182277">
                                            <p:txEl>
                                              <p:pRg st="1" end="1"/>
                                            </p:txEl>
                                          </p:spTgt>
                                        </p:tgtEl>
                                      </p:cBhvr>
                                    </p:animEffect>
                                  </p:childTnLst>
                                  <p:subTnLst>
                                    <p:audio>
                                      <p:cMediaNode vol="15000">
                                        <p:cTn display="0" masterRel="sameClick">
                                          <p:stCondLst>
                                            <p:cond evt="begin" delay="0">
                                              <p:tn val="21"/>
                                            </p:cond>
                                          </p:stCondLst>
                                          <p:endCondLst>
                                            <p:cond evt="onStopAudio" delay="0">
                                              <p:tgtEl>
                                                <p:sldTgt/>
                                              </p:tgtEl>
                                            </p:cond>
                                          </p:endCondLst>
                                        </p:cTn>
                                        <p:tgtEl>
                                          <p:sndTgt r:embed="rId4" name="hammer.wav"/>
                                        </p:tgtEl>
                                      </p:cMediaNode>
                                    </p:audio>
                                  </p:subTnLst>
                                </p:cTn>
                              </p:par>
                            </p:childTnLst>
                          </p:cTn>
                        </p:par>
                        <p:par>
                          <p:cTn id="24" fill="hold" nodeType="afterGroup">
                            <p:stCondLst>
                              <p:cond delay="5000"/>
                            </p:stCondLst>
                            <p:childTnLst>
                              <p:par>
                                <p:cTn id="25" presetID="4" presetClass="entr" presetSubtype="16" fill="hold" grpId="0" nodeType="afterEffect">
                                  <p:stCondLst>
                                    <p:cond delay="0"/>
                                  </p:stCondLst>
                                  <p:childTnLst>
                                    <p:set>
                                      <p:cBhvr>
                                        <p:cTn id="26" dur="1" fill="hold">
                                          <p:stCondLst>
                                            <p:cond delay="0"/>
                                          </p:stCondLst>
                                        </p:cTn>
                                        <p:tgtEl>
                                          <p:spTgt spid="182276">
                                            <p:txEl>
                                              <p:pRg st="2" end="2"/>
                                            </p:txEl>
                                          </p:spTgt>
                                        </p:tgtEl>
                                        <p:attrNameLst>
                                          <p:attrName>style.visibility</p:attrName>
                                        </p:attrNameLst>
                                      </p:cBhvr>
                                      <p:to>
                                        <p:strVal val="visible"/>
                                      </p:to>
                                    </p:set>
                                    <p:animEffect transition="in" filter="box(in)">
                                      <p:cBhvr>
                                        <p:cTn id="27" dur="1000"/>
                                        <p:tgtEl>
                                          <p:spTgt spid="182276">
                                            <p:txEl>
                                              <p:pRg st="2" end="2"/>
                                            </p:txEl>
                                          </p:spTgt>
                                        </p:tgtEl>
                                      </p:cBhvr>
                                    </p:animEffect>
                                  </p:childTnLst>
                                  <p:subTnLst>
                                    <p:audio>
                                      <p:cMediaNode vol="15000">
                                        <p:cTn display="0" masterRel="sameClick">
                                          <p:stCondLst>
                                            <p:cond evt="begin" delay="0">
                                              <p:tn val="25"/>
                                            </p:cond>
                                          </p:stCondLst>
                                          <p:endCondLst>
                                            <p:cond evt="onStopAudio" delay="0">
                                              <p:tgtEl>
                                                <p:sldTgt/>
                                              </p:tgtEl>
                                            </p:cond>
                                          </p:endCondLst>
                                        </p:cTn>
                                        <p:tgtEl>
                                          <p:sndTgt r:embed="rId3" name="click.wav"/>
                                        </p:tgtEl>
                                      </p:cMediaNode>
                                    </p:audio>
                                  </p:subTnLst>
                                </p:cTn>
                              </p:par>
                            </p:childTnLst>
                          </p:cTn>
                        </p:par>
                        <p:par>
                          <p:cTn id="28" fill="hold" nodeType="afterGroup">
                            <p:stCondLst>
                              <p:cond delay="6000"/>
                            </p:stCondLst>
                            <p:childTnLst>
                              <p:par>
                                <p:cTn id="29" presetID="3" presetClass="entr" presetSubtype="5" fill="hold" grpId="0" nodeType="afterEffect">
                                  <p:stCondLst>
                                    <p:cond delay="0"/>
                                  </p:stCondLst>
                                  <p:childTnLst>
                                    <p:set>
                                      <p:cBhvr>
                                        <p:cTn id="30" dur="1" fill="hold">
                                          <p:stCondLst>
                                            <p:cond delay="0"/>
                                          </p:stCondLst>
                                        </p:cTn>
                                        <p:tgtEl>
                                          <p:spTgt spid="182277">
                                            <p:txEl>
                                              <p:pRg st="2" end="2"/>
                                            </p:txEl>
                                          </p:spTgt>
                                        </p:tgtEl>
                                        <p:attrNameLst>
                                          <p:attrName>style.visibility</p:attrName>
                                        </p:attrNameLst>
                                      </p:cBhvr>
                                      <p:to>
                                        <p:strVal val="visible"/>
                                      </p:to>
                                    </p:set>
                                    <p:animEffect transition="in" filter="blinds(vertical)">
                                      <p:cBhvr>
                                        <p:cTn id="31" dur="1000"/>
                                        <p:tgtEl>
                                          <p:spTgt spid="182277">
                                            <p:txEl>
                                              <p:pRg st="2" end="2"/>
                                            </p:txEl>
                                          </p:spTgt>
                                        </p:tgtEl>
                                      </p:cBhvr>
                                    </p:animEffect>
                                  </p:childTnLst>
                                  <p:subTnLst>
                                    <p:audio>
                                      <p:cMediaNode vol="15000">
                                        <p:cTn display="0" masterRel="sameClick">
                                          <p:stCondLst>
                                            <p:cond evt="begin" delay="0">
                                              <p:tn val="29"/>
                                            </p:cond>
                                          </p:stCondLst>
                                          <p:endCondLst>
                                            <p:cond evt="onStopAudio" delay="0">
                                              <p:tgtEl>
                                                <p:sldTgt/>
                                              </p:tgtEl>
                                            </p:cond>
                                          </p:endCondLst>
                                        </p:cTn>
                                        <p:tgtEl>
                                          <p:sndTgt r:embed="rId4" name="hammer.wav"/>
                                        </p:tgtEl>
                                      </p:cMediaNode>
                                    </p:audio>
                                  </p:subTnLst>
                                </p:cTn>
                              </p:par>
                            </p:childTnLst>
                          </p:cTn>
                        </p:par>
                        <p:par>
                          <p:cTn id="32" fill="hold" nodeType="afterGroup">
                            <p:stCondLst>
                              <p:cond delay="7000"/>
                            </p:stCondLst>
                            <p:childTnLst>
                              <p:par>
                                <p:cTn id="33" presetID="4" presetClass="entr" presetSubtype="16" fill="hold" grpId="0" nodeType="afterEffect">
                                  <p:stCondLst>
                                    <p:cond delay="0"/>
                                  </p:stCondLst>
                                  <p:childTnLst>
                                    <p:set>
                                      <p:cBhvr>
                                        <p:cTn id="34" dur="1" fill="hold">
                                          <p:stCondLst>
                                            <p:cond delay="0"/>
                                          </p:stCondLst>
                                        </p:cTn>
                                        <p:tgtEl>
                                          <p:spTgt spid="182276">
                                            <p:txEl>
                                              <p:pRg st="3" end="3"/>
                                            </p:txEl>
                                          </p:spTgt>
                                        </p:tgtEl>
                                        <p:attrNameLst>
                                          <p:attrName>style.visibility</p:attrName>
                                        </p:attrNameLst>
                                      </p:cBhvr>
                                      <p:to>
                                        <p:strVal val="visible"/>
                                      </p:to>
                                    </p:set>
                                    <p:animEffect transition="in" filter="box(in)">
                                      <p:cBhvr>
                                        <p:cTn id="35" dur="1000"/>
                                        <p:tgtEl>
                                          <p:spTgt spid="182276">
                                            <p:txEl>
                                              <p:pRg st="3" end="3"/>
                                            </p:txEl>
                                          </p:spTgt>
                                        </p:tgtEl>
                                      </p:cBhvr>
                                    </p:animEffect>
                                  </p:childTnLst>
                                  <p:subTnLst>
                                    <p:audio>
                                      <p:cMediaNode vol="15000">
                                        <p:cTn display="0" masterRel="sameClick">
                                          <p:stCondLst>
                                            <p:cond evt="begin" delay="0">
                                              <p:tn val="33"/>
                                            </p:cond>
                                          </p:stCondLst>
                                          <p:endCondLst>
                                            <p:cond evt="onStopAudio" delay="0">
                                              <p:tgtEl>
                                                <p:sldTgt/>
                                              </p:tgtEl>
                                            </p:cond>
                                          </p:endCondLst>
                                        </p:cTn>
                                        <p:tgtEl>
                                          <p:sndTgt r:embed="rId3" name="click.wav"/>
                                        </p:tgtEl>
                                      </p:cMediaNode>
                                    </p:audio>
                                  </p:subTnLst>
                                </p:cTn>
                              </p:par>
                            </p:childTnLst>
                          </p:cTn>
                        </p:par>
                        <p:par>
                          <p:cTn id="36" fill="hold" nodeType="afterGroup">
                            <p:stCondLst>
                              <p:cond delay="8000"/>
                            </p:stCondLst>
                            <p:childTnLst>
                              <p:par>
                                <p:cTn id="37" presetID="3" presetClass="entr" presetSubtype="5" fill="hold" grpId="0" nodeType="afterEffect">
                                  <p:stCondLst>
                                    <p:cond delay="0"/>
                                  </p:stCondLst>
                                  <p:childTnLst>
                                    <p:set>
                                      <p:cBhvr>
                                        <p:cTn id="38" dur="1" fill="hold">
                                          <p:stCondLst>
                                            <p:cond delay="0"/>
                                          </p:stCondLst>
                                        </p:cTn>
                                        <p:tgtEl>
                                          <p:spTgt spid="182277">
                                            <p:txEl>
                                              <p:pRg st="3" end="3"/>
                                            </p:txEl>
                                          </p:spTgt>
                                        </p:tgtEl>
                                        <p:attrNameLst>
                                          <p:attrName>style.visibility</p:attrName>
                                        </p:attrNameLst>
                                      </p:cBhvr>
                                      <p:to>
                                        <p:strVal val="visible"/>
                                      </p:to>
                                    </p:set>
                                    <p:animEffect transition="in" filter="blinds(vertical)">
                                      <p:cBhvr>
                                        <p:cTn id="39" dur="1000"/>
                                        <p:tgtEl>
                                          <p:spTgt spid="182277">
                                            <p:txEl>
                                              <p:pRg st="3" end="3"/>
                                            </p:txEl>
                                          </p:spTgt>
                                        </p:tgtEl>
                                      </p:cBhvr>
                                    </p:animEffect>
                                  </p:childTnLst>
                                  <p:subTnLst>
                                    <p:audio>
                                      <p:cMediaNode vol="15000">
                                        <p:cTn display="0" masterRel="sameClick">
                                          <p:stCondLst>
                                            <p:cond evt="begin" delay="0">
                                              <p:tn val="37"/>
                                            </p:cond>
                                          </p:stCondLst>
                                          <p:endCondLst>
                                            <p:cond evt="onStopAudio" delay="0">
                                              <p:tgtEl>
                                                <p:sldTgt/>
                                              </p:tgtEl>
                                            </p:cond>
                                          </p:endCondLst>
                                        </p:cTn>
                                        <p:tgtEl>
                                          <p:sndTgt r:embed="rId4" name="hammer.wav"/>
                                        </p:tgtEl>
                                      </p:cMediaNode>
                                    </p:audio>
                                  </p:subTnLst>
                                </p:cTn>
                              </p:par>
                            </p:childTnLst>
                          </p:cTn>
                        </p:par>
                        <p:par>
                          <p:cTn id="40" fill="hold" nodeType="afterGroup">
                            <p:stCondLst>
                              <p:cond delay="9000"/>
                            </p:stCondLst>
                            <p:childTnLst>
                              <p:par>
                                <p:cTn id="41" presetID="4" presetClass="entr" presetSubtype="16" fill="hold" grpId="0" nodeType="afterEffect">
                                  <p:stCondLst>
                                    <p:cond delay="0"/>
                                  </p:stCondLst>
                                  <p:childTnLst>
                                    <p:set>
                                      <p:cBhvr>
                                        <p:cTn id="42" dur="1" fill="hold">
                                          <p:stCondLst>
                                            <p:cond delay="0"/>
                                          </p:stCondLst>
                                        </p:cTn>
                                        <p:tgtEl>
                                          <p:spTgt spid="182276">
                                            <p:txEl>
                                              <p:pRg st="4" end="4"/>
                                            </p:txEl>
                                          </p:spTgt>
                                        </p:tgtEl>
                                        <p:attrNameLst>
                                          <p:attrName>style.visibility</p:attrName>
                                        </p:attrNameLst>
                                      </p:cBhvr>
                                      <p:to>
                                        <p:strVal val="visible"/>
                                      </p:to>
                                    </p:set>
                                    <p:animEffect transition="in" filter="box(in)">
                                      <p:cBhvr>
                                        <p:cTn id="43" dur="1000"/>
                                        <p:tgtEl>
                                          <p:spTgt spid="182276">
                                            <p:txEl>
                                              <p:pRg st="4" end="4"/>
                                            </p:txEl>
                                          </p:spTgt>
                                        </p:tgtEl>
                                      </p:cBhvr>
                                    </p:animEffect>
                                  </p:childTnLst>
                                  <p:subTnLst>
                                    <p:audio>
                                      <p:cMediaNode vol="15000">
                                        <p:cTn display="0" masterRel="sameClick">
                                          <p:stCondLst>
                                            <p:cond evt="begin" delay="0">
                                              <p:tn val="41"/>
                                            </p:cond>
                                          </p:stCondLst>
                                          <p:endCondLst>
                                            <p:cond evt="onStopAudio" delay="0">
                                              <p:tgtEl>
                                                <p:sldTgt/>
                                              </p:tgtEl>
                                            </p:cond>
                                          </p:endCondLst>
                                        </p:cTn>
                                        <p:tgtEl>
                                          <p:sndTgt r:embed="rId3" name="click.wav"/>
                                        </p:tgtEl>
                                      </p:cMediaNode>
                                    </p:audio>
                                  </p:subTnLst>
                                </p:cTn>
                              </p:par>
                            </p:childTnLst>
                          </p:cTn>
                        </p:par>
                        <p:par>
                          <p:cTn id="44" fill="hold" nodeType="afterGroup">
                            <p:stCondLst>
                              <p:cond delay="10000"/>
                            </p:stCondLst>
                            <p:childTnLst>
                              <p:par>
                                <p:cTn id="45" presetID="3" presetClass="entr" presetSubtype="5" fill="hold" grpId="0" nodeType="afterEffect">
                                  <p:stCondLst>
                                    <p:cond delay="0"/>
                                  </p:stCondLst>
                                  <p:childTnLst>
                                    <p:set>
                                      <p:cBhvr>
                                        <p:cTn id="46" dur="1" fill="hold">
                                          <p:stCondLst>
                                            <p:cond delay="0"/>
                                          </p:stCondLst>
                                        </p:cTn>
                                        <p:tgtEl>
                                          <p:spTgt spid="182277">
                                            <p:txEl>
                                              <p:pRg st="4" end="4"/>
                                            </p:txEl>
                                          </p:spTgt>
                                        </p:tgtEl>
                                        <p:attrNameLst>
                                          <p:attrName>style.visibility</p:attrName>
                                        </p:attrNameLst>
                                      </p:cBhvr>
                                      <p:to>
                                        <p:strVal val="visible"/>
                                      </p:to>
                                    </p:set>
                                    <p:animEffect transition="in" filter="blinds(vertical)">
                                      <p:cBhvr>
                                        <p:cTn id="47" dur="1000"/>
                                        <p:tgtEl>
                                          <p:spTgt spid="182277">
                                            <p:txEl>
                                              <p:pRg st="4" end="4"/>
                                            </p:txEl>
                                          </p:spTgt>
                                        </p:tgtEl>
                                      </p:cBhvr>
                                    </p:animEffect>
                                  </p:childTnLst>
                                  <p:subTnLst>
                                    <p:audio>
                                      <p:cMediaNode vol="15000">
                                        <p:cTn display="0" masterRel="sameClick">
                                          <p:stCondLst>
                                            <p:cond evt="begin" delay="0">
                                              <p:tn val="45"/>
                                            </p:cond>
                                          </p:stCondLst>
                                          <p:endCondLst>
                                            <p:cond evt="onStopAudio" delay="0">
                                              <p:tgtEl>
                                                <p:sldTgt/>
                                              </p:tgtEl>
                                            </p:cond>
                                          </p:endCondLst>
                                        </p:cTn>
                                        <p:tgtEl>
                                          <p:sndTgt r:embed="rId4" name="hammer.wav"/>
                                        </p:tgtEl>
                                      </p:cMediaNode>
                                    </p:audio>
                                  </p:subTnLst>
                                </p:cTn>
                              </p:par>
                            </p:childTnLst>
                          </p:cTn>
                        </p:par>
                        <p:par>
                          <p:cTn id="48" fill="hold" nodeType="afterGroup">
                            <p:stCondLst>
                              <p:cond delay="11000"/>
                            </p:stCondLst>
                            <p:childTnLst>
                              <p:par>
                                <p:cTn id="49" presetID="4" presetClass="entr" presetSubtype="16" fill="hold" grpId="0" nodeType="afterEffect">
                                  <p:stCondLst>
                                    <p:cond delay="0"/>
                                  </p:stCondLst>
                                  <p:childTnLst>
                                    <p:set>
                                      <p:cBhvr>
                                        <p:cTn id="50" dur="1" fill="hold">
                                          <p:stCondLst>
                                            <p:cond delay="0"/>
                                          </p:stCondLst>
                                        </p:cTn>
                                        <p:tgtEl>
                                          <p:spTgt spid="182276">
                                            <p:txEl>
                                              <p:pRg st="5" end="5"/>
                                            </p:txEl>
                                          </p:spTgt>
                                        </p:tgtEl>
                                        <p:attrNameLst>
                                          <p:attrName>style.visibility</p:attrName>
                                        </p:attrNameLst>
                                      </p:cBhvr>
                                      <p:to>
                                        <p:strVal val="visible"/>
                                      </p:to>
                                    </p:set>
                                    <p:animEffect transition="in" filter="box(in)">
                                      <p:cBhvr>
                                        <p:cTn id="51" dur="1000"/>
                                        <p:tgtEl>
                                          <p:spTgt spid="182276">
                                            <p:txEl>
                                              <p:pRg st="5" end="5"/>
                                            </p:txEl>
                                          </p:spTgt>
                                        </p:tgtEl>
                                      </p:cBhvr>
                                    </p:animEffect>
                                  </p:childTnLst>
                                  <p:subTnLst>
                                    <p:audio>
                                      <p:cMediaNode vol="15000">
                                        <p:cTn display="0" masterRel="sameClick">
                                          <p:stCondLst>
                                            <p:cond evt="begin" delay="0">
                                              <p:tn val="49"/>
                                            </p:cond>
                                          </p:stCondLst>
                                          <p:endCondLst>
                                            <p:cond evt="onStopAudio" delay="0">
                                              <p:tgtEl>
                                                <p:sldTgt/>
                                              </p:tgtEl>
                                            </p:cond>
                                          </p:endCondLst>
                                        </p:cTn>
                                        <p:tgtEl>
                                          <p:sndTgt r:embed="rId3" name="click.wav"/>
                                        </p:tgtEl>
                                      </p:cMediaNode>
                                    </p:audio>
                                  </p:subTnLst>
                                </p:cTn>
                              </p:par>
                            </p:childTnLst>
                          </p:cTn>
                        </p:par>
                        <p:par>
                          <p:cTn id="52" fill="hold" nodeType="afterGroup">
                            <p:stCondLst>
                              <p:cond delay="12000"/>
                            </p:stCondLst>
                            <p:childTnLst>
                              <p:par>
                                <p:cTn id="53" presetID="3" presetClass="entr" presetSubtype="5" fill="hold" grpId="0" nodeType="afterEffect">
                                  <p:stCondLst>
                                    <p:cond delay="0"/>
                                  </p:stCondLst>
                                  <p:childTnLst>
                                    <p:set>
                                      <p:cBhvr>
                                        <p:cTn id="54" dur="1" fill="hold">
                                          <p:stCondLst>
                                            <p:cond delay="0"/>
                                          </p:stCondLst>
                                        </p:cTn>
                                        <p:tgtEl>
                                          <p:spTgt spid="182277">
                                            <p:txEl>
                                              <p:pRg st="5" end="5"/>
                                            </p:txEl>
                                          </p:spTgt>
                                        </p:tgtEl>
                                        <p:attrNameLst>
                                          <p:attrName>style.visibility</p:attrName>
                                        </p:attrNameLst>
                                      </p:cBhvr>
                                      <p:to>
                                        <p:strVal val="visible"/>
                                      </p:to>
                                    </p:set>
                                    <p:animEffect transition="in" filter="blinds(vertical)">
                                      <p:cBhvr>
                                        <p:cTn id="55" dur="1000"/>
                                        <p:tgtEl>
                                          <p:spTgt spid="182277">
                                            <p:txEl>
                                              <p:pRg st="5" end="5"/>
                                            </p:txEl>
                                          </p:spTgt>
                                        </p:tgtEl>
                                      </p:cBhvr>
                                    </p:animEffect>
                                  </p:childTnLst>
                                  <p:subTnLst>
                                    <p:audio>
                                      <p:cMediaNode vol="15000">
                                        <p:cTn display="0" masterRel="sameClick">
                                          <p:stCondLst>
                                            <p:cond evt="begin" delay="0">
                                              <p:tn val="53"/>
                                            </p:cond>
                                          </p:stCondLst>
                                          <p:endCondLst>
                                            <p:cond evt="onStopAudio" delay="0">
                                              <p:tgtEl>
                                                <p:sldTgt/>
                                              </p:tgtEl>
                                            </p:cond>
                                          </p:endCondLst>
                                        </p:cTn>
                                        <p:tgtEl>
                                          <p:sndTgt r:embed="rId4" name="hammer.wav"/>
                                        </p:tgtEl>
                                      </p:cMediaNode>
                                    </p:audio>
                                  </p:subTnLst>
                                </p:cTn>
                              </p:par>
                            </p:childTnLst>
                          </p:cTn>
                        </p:par>
                        <p:par>
                          <p:cTn id="56" fill="hold" nodeType="afterGroup">
                            <p:stCondLst>
                              <p:cond delay="13000"/>
                            </p:stCondLst>
                            <p:childTnLst>
                              <p:par>
                                <p:cTn id="57" presetID="4" presetClass="entr" presetSubtype="16" fill="hold" grpId="0" nodeType="afterEffect">
                                  <p:stCondLst>
                                    <p:cond delay="0"/>
                                  </p:stCondLst>
                                  <p:childTnLst>
                                    <p:set>
                                      <p:cBhvr>
                                        <p:cTn id="58" dur="1" fill="hold">
                                          <p:stCondLst>
                                            <p:cond delay="0"/>
                                          </p:stCondLst>
                                        </p:cTn>
                                        <p:tgtEl>
                                          <p:spTgt spid="182276">
                                            <p:txEl>
                                              <p:pRg st="6" end="6"/>
                                            </p:txEl>
                                          </p:spTgt>
                                        </p:tgtEl>
                                        <p:attrNameLst>
                                          <p:attrName>style.visibility</p:attrName>
                                        </p:attrNameLst>
                                      </p:cBhvr>
                                      <p:to>
                                        <p:strVal val="visible"/>
                                      </p:to>
                                    </p:set>
                                    <p:animEffect transition="in" filter="box(in)">
                                      <p:cBhvr>
                                        <p:cTn id="59" dur="1000"/>
                                        <p:tgtEl>
                                          <p:spTgt spid="182276">
                                            <p:txEl>
                                              <p:pRg st="6" end="6"/>
                                            </p:txEl>
                                          </p:spTgt>
                                        </p:tgtEl>
                                      </p:cBhvr>
                                    </p:animEffect>
                                  </p:childTnLst>
                                  <p:subTnLst>
                                    <p:audio>
                                      <p:cMediaNode vol="15000">
                                        <p:cTn display="0" masterRel="sameClick">
                                          <p:stCondLst>
                                            <p:cond evt="begin" delay="0">
                                              <p:tn val="57"/>
                                            </p:cond>
                                          </p:stCondLst>
                                          <p:endCondLst>
                                            <p:cond evt="onStopAudio" delay="0">
                                              <p:tgtEl>
                                                <p:sldTgt/>
                                              </p:tgtEl>
                                            </p:cond>
                                          </p:endCondLst>
                                        </p:cTn>
                                        <p:tgtEl>
                                          <p:sndTgt r:embed="rId3" name="click.wav"/>
                                        </p:tgtEl>
                                      </p:cMediaNode>
                                    </p:audio>
                                  </p:subTnLst>
                                </p:cTn>
                              </p:par>
                            </p:childTnLst>
                          </p:cTn>
                        </p:par>
                        <p:par>
                          <p:cTn id="60" fill="hold" nodeType="afterGroup">
                            <p:stCondLst>
                              <p:cond delay="14000"/>
                            </p:stCondLst>
                            <p:childTnLst>
                              <p:par>
                                <p:cTn id="61" presetID="3" presetClass="entr" presetSubtype="5" fill="hold" grpId="0" nodeType="afterEffect">
                                  <p:stCondLst>
                                    <p:cond delay="0"/>
                                  </p:stCondLst>
                                  <p:childTnLst>
                                    <p:set>
                                      <p:cBhvr>
                                        <p:cTn id="62" dur="1" fill="hold">
                                          <p:stCondLst>
                                            <p:cond delay="0"/>
                                          </p:stCondLst>
                                        </p:cTn>
                                        <p:tgtEl>
                                          <p:spTgt spid="182277">
                                            <p:txEl>
                                              <p:pRg st="6" end="6"/>
                                            </p:txEl>
                                          </p:spTgt>
                                        </p:tgtEl>
                                        <p:attrNameLst>
                                          <p:attrName>style.visibility</p:attrName>
                                        </p:attrNameLst>
                                      </p:cBhvr>
                                      <p:to>
                                        <p:strVal val="visible"/>
                                      </p:to>
                                    </p:set>
                                    <p:animEffect transition="in" filter="blinds(vertical)">
                                      <p:cBhvr>
                                        <p:cTn id="63" dur="1000"/>
                                        <p:tgtEl>
                                          <p:spTgt spid="182277">
                                            <p:txEl>
                                              <p:pRg st="6" end="6"/>
                                            </p:txEl>
                                          </p:spTgt>
                                        </p:tgtEl>
                                      </p:cBhvr>
                                    </p:animEffect>
                                  </p:childTnLst>
                                  <p:subTnLst>
                                    <p:audio>
                                      <p:cMediaNode vol="15000">
                                        <p:cTn display="0" masterRel="sameClick">
                                          <p:stCondLst>
                                            <p:cond evt="begin" delay="0">
                                              <p:tn val="61"/>
                                            </p:cond>
                                          </p:stCondLst>
                                          <p:endCondLst>
                                            <p:cond evt="onStopAudio" delay="0">
                                              <p:tgtEl>
                                                <p:sldTgt/>
                                              </p:tgtEl>
                                            </p:cond>
                                          </p:endCondLst>
                                        </p:cTn>
                                        <p:tgtEl>
                                          <p:sndTgt r:embed="rId4" name="hammer.wav"/>
                                        </p:tgtEl>
                                      </p:cMediaNode>
                                    </p:audio>
                                  </p:subTnLst>
                                </p:cTn>
                              </p:par>
                            </p:childTnLst>
                          </p:cTn>
                        </p:par>
                        <p:par>
                          <p:cTn id="64" fill="hold" nodeType="afterGroup">
                            <p:stCondLst>
                              <p:cond delay="15000"/>
                            </p:stCondLst>
                            <p:childTnLst>
                              <p:par>
                                <p:cTn id="65" presetID="4" presetClass="entr" presetSubtype="16" fill="hold" grpId="0" nodeType="afterEffect">
                                  <p:stCondLst>
                                    <p:cond delay="0"/>
                                  </p:stCondLst>
                                  <p:childTnLst>
                                    <p:set>
                                      <p:cBhvr>
                                        <p:cTn id="66" dur="1" fill="hold">
                                          <p:stCondLst>
                                            <p:cond delay="0"/>
                                          </p:stCondLst>
                                        </p:cTn>
                                        <p:tgtEl>
                                          <p:spTgt spid="182276">
                                            <p:txEl>
                                              <p:pRg st="7" end="7"/>
                                            </p:txEl>
                                          </p:spTgt>
                                        </p:tgtEl>
                                        <p:attrNameLst>
                                          <p:attrName>style.visibility</p:attrName>
                                        </p:attrNameLst>
                                      </p:cBhvr>
                                      <p:to>
                                        <p:strVal val="visible"/>
                                      </p:to>
                                    </p:set>
                                    <p:animEffect transition="in" filter="box(in)">
                                      <p:cBhvr>
                                        <p:cTn id="67" dur="1000"/>
                                        <p:tgtEl>
                                          <p:spTgt spid="182276">
                                            <p:txEl>
                                              <p:pRg st="7" end="7"/>
                                            </p:txEl>
                                          </p:spTgt>
                                        </p:tgtEl>
                                      </p:cBhvr>
                                    </p:animEffect>
                                  </p:childTnLst>
                                  <p:subTnLst>
                                    <p:audio>
                                      <p:cMediaNode vol="15000">
                                        <p:cTn display="0" masterRel="sameClick">
                                          <p:stCondLst>
                                            <p:cond evt="begin" delay="0">
                                              <p:tn val="65"/>
                                            </p:cond>
                                          </p:stCondLst>
                                          <p:endCondLst>
                                            <p:cond evt="onStopAudio" delay="0">
                                              <p:tgtEl>
                                                <p:sldTgt/>
                                              </p:tgtEl>
                                            </p:cond>
                                          </p:endCondLst>
                                        </p:cTn>
                                        <p:tgtEl>
                                          <p:sndTgt r:embed="rId3" name="click.wav"/>
                                        </p:tgtEl>
                                      </p:cMediaNode>
                                    </p:audio>
                                  </p:subTnLst>
                                </p:cTn>
                              </p:par>
                            </p:childTnLst>
                          </p:cTn>
                        </p:par>
                        <p:par>
                          <p:cTn id="68" fill="hold" nodeType="afterGroup">
                            <p:stCondLst>
                              <p:cond delay="16000"/>
                            </p:stCondLst>
                            <p:childTnLst>
                              <p:par>
                                <p:cTn id="69" presetID="3" presetClass="entr" presetSubtype="5" fill="hold" grpId="0" nodeType="afterEffect">
                                  <p:stCondLst>
                                    <p:cond delay="0"/>
                                  </p:stCondLst>
                                  <p:childTnLst>
                                    <p:set>
                                      <p:cBhvr>
                                        <p:cTn id="70" dur="1" fill="hold">
                                          <p:stCondLst>
                                            <p:cond delay="0"/>
                                          </p:stCondLst>
                                        </p:cTn>
                                        <p:tgtEl>
                                          <p:spTgt spid="182277">
                                            <p:txEl>
                                              <p:pRg st="7" end="7"/>
                                            </p:txEl>
                                          </p:spTgt>
                                        </p:tgtEl>
                                        <p:attrNameLst>
                                          <p:attrName>style.visibility</p:attrName>
                                        </p:attrNameLst>
                                      </p:cBhvr>
                                      <p:to>
                                        <p:strVal val="visible"/>
                                      </p:to>
                                    </p:set>
                                    <p:animEffect transition="in" filter="blinds(vertical)">
                                      <p:cBhvr>
                                        <p:cTn id="71" dur="1000"/>
                                        <p:tgtEl>
                                          <p:spTgt spid="182277">
                                            <p:txEl>
                                              <p:pRg st="7" end="7"/>
                                            </p:txEl>
                                          </p:spTgt>
                                        </p:tgtEl>
                                      </p:cBhvr>
                                    </p:animEffect>
                                  </p:childTnLst>
                                  <p:subTnLst>
                                    <p:audio>
                                      <p:cMediaNode vol="15000">
                                        <p:cTn display="0" masterRel="sameClick">
                                          <p:stCondLst>
                                            <p:cond evt="begin" delay="0">
                                              <p:tn val="69"/>
                                            </p:cond>
                                          </p:stCondLst>
                                          <p:endCondLst>
                                            <p:cond evt="onStopAudio" delay="0">
                                              <p:tgtEl>
                                                <p:sldTgt/>
                                              </p:tgtEl>
                                            </p:cond>
                                          </p:endCondLst>
                                        </p:cTn>
                                        <p:tgtEl>
                                          <p:sndTgt r:embed="rId4" name="hammer.wav"/>
                                        </p:tgtEl>
                                      </p:cMediaNode>
                                    </p:audio>
                                  </p:subTnLst>
                                </p:cTn>
                              </p:par>
                            </p:childTnLst>
                          </p:cTn>
                        </p:par>
                        <p:par>
                          <p:cTn id="72" fill="hold" nodeType="afterGroup">
                            <p:stCondLst>
                              <p:cond delay="17000"/>
                            </p:stCondLst>
                            <p:childTnLst>
                              <p:par>
                                <p:cTn id="73" presetID="4" presetClass="entr" presetSubtype="16" fill="hold" grpId="0" nodeType="afterEffect">
                                  <p:stCondLst>
                                    <p:cond delay="0"/>
                                  </p:stCondLst>
                                  <p:childTnLst>
                                    <p:set>
                                      <p:cBhvr>
                                        <p:cTn id="74" dur="1" fill="hold">
                                          <p:stCondLst>
                                            <p:cond delay="0"/>
                                          </p:stCondLst>
                                        </p:cTn>
                                        <p:tgtEl>
                                          <p:spTgt spid="182276">
                                            <p:txEl>
                                              <p:pRg st="8" end="8"/>
                                            </p:txEl>
                                          </p:spTgt>
                                        </p:tgtEl>
                                        <p:attrNameLst>
                                          <p:attrName>style.visibility</p:attrName>
                                        </p:attrNameLst>
                                      </p:cBhvr>
                                      <p:to>
                                        <p:strVal val="visible"/>
                                      </p:to>
                                    </p:set>
                                    <p:animEffect transition="in" filter="box(in)">
                                      <p:cBhvr>
                                        <p:cTn id="75" dur="1000"/>
                                        <p:tgtEl>
                                          <p:spTgt spid="182276">
                                            <p:txEl>
                                              <p:pRg st="8" end="8"/>
                                            </p:txEl>
                                          </p:spTgt>
                                        </p:tgtEl>
                                      </p:cBhvr>
                                    </p:animEffect>
                                  </p:childTnLst>
                                  <p:subTnLst>
                                    <p:audio>
                                      <p:cMediaNode vol="15000">
                                        <p:cTn display="0" masterRel="sameClick">
                                          <p:stCondLst>
                                            <p:cond evt="begin" delay="0">
                                              <p:tn val="73"/>
                                            </p:cond>
                                          </p:stCondLst>
                                          <p:endCondLst>
                                            <p:cond evt="onStopAudio" delay="0">
                                              <p:tgtEl>
                                                <p:sldTgt/>
                                              </p:tgtEl>
                                            </p:cond>
                                          </p:endCondLst>
                                        </p:cTn>
                                        <p:tgtEl>
                                          <p:sndTgt r:embed="rId3" name="click.wav"/>
                                        </p:tgtEl>
                                      </p:cMediaNode>
                                    </p:audio>
                                  </p:subTnLst>
                                </p:cTn>
                              </p:par>
                            </p:childTnLst>
                          </p:cTn>
                        </p:par>
                        <p:par>
                          <p:cTn id="76" fill="hold" nodeType="afterGroup">
                            <p:stCondLst>
                              <p:cond delay="18000"/>
                            </p:stCondLst>
                            <p:childTnLst>
                              <p:par>
                                <p:cTn id="77" presetID="3" presetClass="entr" presetSubtype="5" fill="hold" grpId="0" nodeType="afterEffect">
                                  <p:stCondLst>
                                    <p:cond delay="0"/>
                                  </p:stCondLst>
                                  <p:childTnLst>
                                    <p:set>
                                      <p:cBhvr>
                                        <p:cTn id="78" dur="1" fill="hold">
                                          <p:stCondLst>
                                            <p:cond delay="0"/>
                                          </p:stCondLst>
                                        </p:cTn>
                                        <p:tgtEl>
                                          <p:spTgt spid="182277">
                                            <p:txEl>
                                              <p:pRg st="8" end="8"/>
                                            </p:txEl>
                                          </p:spTgt>
                                        </p:tgtEl>
                                        <p:attrNameLst>
                                          <p:attrName>style.visibility</p:attrName>
                                        </p:attrNameLst>
                                      </p:cBhvr>
                                      <p:to>
                                        <p:strVal val="visible"/>
                                      </p:to>
                                    </p:set>
                                    <p:animEffect transition="in" filter="blinds(vertical)">
                                      <p:cBhvr>
                                        <p:cTn id="79" dur="1000"/>
                                        <p:tgtEl>
                                          <p:spTgt spid="182277">
                                            <p:txEl>
                                              <p:pRg st="8" end="8"/>
                                            </p:txEl>
                                          </p:spTgt>
                                        </p:tgtEl>
                                      </p:cBhvr>
                                    </p:animEffect>
                                  </p:childTnLst>
                                  <p:subTnLst>
                                    <p:audio>
                                      <p:cMediaNode vol="15000">
                                        <p:cTn display="0" masterRel="sameClick">
                                          <p:stCondLst>
                                            <p:cond evt="begin" delay="0">
                                              <p:tn val="77"/>
                                            </p:cond>
                                          </p:stCondLst>
                                          <p:endCondLst>
                                            <p:cond evt="onStopAudio" delay="0">
                                              <p:tgtEl>
                                                <p:sldTgt/>
                                              </p:tgtEl>
                                            </p:cond>
                                          </p:endCondLst>
                                        </p:cTn>
                                        <p:tgtEl>
                                          <p:sndTgt r:embed="rId4" name="hammer.wav"/>
                                        </p:tgtEl>
                                      </p:cMediaNode>
                                    </p:audio>
                                  </p:subTnLst>
                                </p:cTn>
                              </p:par>
                            </p:childTnLst>
                          </p:cTn>
                        </p:par>
                        <p:par>
                          <p:cTn id="80" fill="hold" nodeType="afterGroup">
                            <p:stCondLst>
                              <p:cond delay="19000"/>
                            </p:stCondLst>
                            <p:childTnLst>
                              <p:par>
                                <p:cTn id="81" presetID="4" presetClass="entr" presetSubtype="16" fill="hold" grpId="0" nodeType="afterEffect">
                                  <p:stCondLst>
                                    <p:cond delay="0"/>
                                  </p:stCondLst>
                                  <p:childTnLst>
                                    <p:set>
                                      <p:cBhvr>
                                        <p:cTn id="82" dur="1" fill="hold">
                                          <p:stCondLst>
                                            <p:cond delay="0"/>
                                          </p:stCondLst>
                                        </p:cTn>
                                        <p:tgtEl>
                                          <p:spTgt spid="182276">
                                            <p:txEl>
                                              <p:pRg st="9" end="9"/>
                                            </p:txEl>
                                          </p:spTgt>
                                        </p:tgtEl>
                                        <p:attrNameLst>
                                          <p:attrName>style.visibility</p:attrName>
                                        </p:attrNameLst>
                                      </p:cBhvr>
                                      <p:to>
                                        <p:strVal val="visible"/>
                                      </p:to>
                                    </p:set>
                                    <p:animEffect transition="in" filter="box(in)">
                                      <p:cBhvr>
                                        <p:cTn id="83" dur="1000"/>
                                        <p:tgtEl>
                                          <p:spTgt spid="182276">
                                            <p:txEl>
                                              <p:pRg st="9" end="9"/>
                                            </p:txEl>
                                          </p:spTgt>
                                        </p:tgtEl>
                                      </p:cBhvr>
                                    </p:animEffect>
                                  </p:childTnLst>
                                  <p:subTnLst>
                                    <p:audio>
                                      <p:cMediaNode vol="15000">
                                        <p:cTn display="0" masterRel="sameClick">
                                          <p:stCondLst>
                                            <p:cond evt="begin" delay="0">
                                              <p:tn val="81"/>
                                            </p:cond>
                                          </p:stCondLst>
                                          <p:endCondLst>
                                            <p:cond evt="onStopAudio" delay="0">
                                              <p:tgtEl>
                                                <p:sldTgt/>
                                              </p:tgtEl>
                                            </p:cond>
                                          </p:endCondLst>
                                        </p:cTn>
                                        <p:tgtEl>
                                          <p:sndTgt r:embed="rId3" name="click.wav"/>
                                        </p:tgtEl>
                                      </p:cMediaNode>
                                    </p:audio>
                                  </p:subTnLst>
                                </p:cTn>
                              </p:par>
                            </p:childTnLst>
                          </p:cTn>
                        </p:par>
                        <p:par>
                          <p:cTn id="84" fill="hold" nodeType="afterGroup">
                            <p:stCondLst>
                              <p:cond delay="20000"/>
                            </p:stCondLst>
                            <p:childTnLst>
                              <p:par>
                                <p:cTn id="85" presetID="3" presetClass="entr" presetSubtype="5" fill="hold" grpId="0" nodeType="afterEffect">
                                  <p:stCondLst>
                                    <p:cond delay="0"/>
                                  </p:stCondLst>
                                  <p:childTnLst>
                                    <p:set>
                                      <p:cBhvr>
                                        <p:cTn id="86" dur="1" fill="hold">
                                          <p:stCondLst>
                                            <p:cond delay="0"/>
                                          </p:stCondLst>
                                        </p:cTn>
                                        <p:tgtEl>
                                          <p:spTgt spid="182277">
                                            <p:txEl>
                                              <p:pRg st="9" end="9"/>
                                            </p:txEl>
                                          </p:spTgt>
                                        </p:tgtEl>
                                        <p:attrNameLst>
                                          <p:attrName>style.visibility</p:attrName>
                                        </p:attrNameLst>
                                      </p:cBhvr>
                                      <p:to>
                                        <p:strVal val="visible"/>
                                      </p:to>
                                    </p:set>
                                    <p:animEffect transition="in" filter="blinds(vertical)">
                                      <p:cBhvr>
                                        <p:cTn id="87" dur="1000"/>
                                        <p:tgtEl>
                                          <p:spTgt spid="182277">
                                            <p:txEl>
                                              <p:pRg st="9" end="9"/>
                                            </p:txEl>
                                          </p:spTgt>
                                        </p:tgtEl>
                                      </p:cBhvr>
                                    </p:animEffect>
                                  </p:childTnLst>
                                  <p:subTnLst>
                                    <p:audio>
                                      <p:cMediaNode vol="15000">
                                        <p:cTn display="0" masterRel="sameClick">
                                          <p:stCondLst>
                                            <p:cond evt="begin" delay="0">
                                              <p:tn val="85"/>
                                            </p:cond>
                                          </p:stCondLst>
                                          <p:endCondLst>
                                            <p:cond evt="onStopAudio" delay="0">
                                              <p:tgtEl>
                                                <p:sldTgt/>
                                              </p:tgtEl>
                                            </p:cond>
                                          </p:endCondLst>
                                        </p:cTn>
                                        <p:tgtEl>
                                          <p:sndTgt r:embed="rId4" name="hamm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p:bldP spid="182276" grpId="0" uiExpand="1" build="p"/>
      <p:bldP spid="18227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88420" name="Rectangle 4" descr="بردي"/>
          <p:cNvSpPr>
            <a:spLocks noGrp="1" noChangeArrowheads="1"/>
          </p:cNvSpPr>
          <p:nvPr>
            <p:ph type="title"/>
          </p:nvPr>
        </p:nvSpPr>
        <p:spPr>
          <a:xfrm>
            <a:off x="2411413" y="0"/>
            <a:ext cx="4824412" cy="908050"/>
          </a:xfrm>
          <a:blipFill dpi="0" rotWithShape="1">
            <a:blip r:embed="rId5"/>
            <a:srcRect/>
            <a:tile tx="0" ty="0" sx="100000" sy="100000" flip="none" algn="tl"/>
          </a:blipFill>
          <a:ln/>
          <a:extLst>
            <a:ext uri="{91240B29-F687-4F45-9708-019B960494DF}">
              <a14:hiddenLine xmlns:a14="http://schemas.microsoft.com/office/drawing/2010/main" w="9525">
                <a:solidFill>
                  <a:srgbClr val="9900CC"/>
                </a:solidFill>
                <a:miter lim="800000"/>
                <a:headEnd/>
                <a:tailEnd/>
              </a14:hiddenLine>
            </a:ext>
          </a:extLst>
        </p:spPr>
        <p:txBody>
          <a:bodyPr/>
          <a:lstStyle/>
          <a:p>
            <a:pPr algn="ctr"/>
            <a:r>
              <a:rPr lang="en-US" sz="4000">
                <a:solidFill>
                  <a:srgbClr val="1C1C1C"/>
                </a:solidFill>
                <a:latin typeface="Baskerville Old Face" pitchFamily="18" charset="0"/>
              </a:rPr>
              <a:t>Shoulder injuries </a:t>
            </a:r>
            <a:br>
              <a:rPr lang="en-US" sz="4000">
                <a:solidFill>
                  <a:srgbClr val="1C1C1C"/>
                </a:solidFill>
                <a:latin typeface="Baskerville Old Face" pitchFamily="18" charset="0"/>
              </a:rPr>
            </a:br>
            <a:r>
              <a:rPr lang="ar-EG" sz="4000">
                <a:solidFill>
                  <a:srgbClr val="1C1C1C"/>
                </a:solidFill>
                <a:latin typeface="Baskerville Old Face" pitchFamily="18" charset="0"/>
              </a:rPr>
              <a:t>اصابات الكتف</a:t>
            </a:r>
            <a:endParaRPr lang="en-US" sz="4000">
              <a:solidFill>
                <a:srgbClr val="1C1C1C"/>
              </a:solidFill>
              <a:latin typeface="Baskerville Old Face" pitchFamily="18" charset="0"/>
            </a:endParaRPr>
          </a:p>
        </p:txBody>
      </p:sp>
      <p:sp>
        <p:nvSpPr>
          <p:cNvPr id="188421" name="Rectangle 5"/>
          <p:cNvSpPr>
            <a:spLocks noGrp="1" noChangeArrowheads="1"/>
          </p:cNvSpPr>
          <p:nvPr>
            <p:ph type="body" sz="half" idx="1"/>
          </p:nvPr>
        </p:nvSpPr>
        <p:spPr>
          <a:xfrm>
            <a:off x="0" y="692150"/>
            <a:ext cx="5219700" cy="6165850"/>
          </a:xfrm>
        </p:spPr>
        <p:txBody>
          <a:bodyPr/>
          <a:lstStyle/>
          <a:p>
            <a:pPr algn="l" rtl="0">
              <a:lnSpc>
                <a:spcPct val="80000"/>
              </a:lnSpc>
            </a:pPr>
            <a:r>
              <a:rPr lang="en-US" sz="1800" b="1">
                <a:solidFill>
                  <a:srgbClr val="1C1C1C"/>
                </a:solidFill>
                <a:latin typeface="Baskerville Old Face" pitchFamily="18" charset="0"/>
              </a:rPr>
              <a:t>Dislocated shoulder</a:t>
            </a:r>
          </a:p>
          <a:p>
            <a:pPr algn="l" rtl="0">
              <a:lnSpc>
                <a:spcPct val="80000"/>
              </a:lnSpc>
              <a:buFontTx/>
              <a:buNone/>
            </a:pPr>
            <a:r>
              <a:rPr lang="en-US" sz="1800" b="1">
                <a:solidFill>
                  <a:srgbClr val="E87400"/>
                </a:solidFill>
                <a:latin typeface="Baskerville Old Face" pitchFamily="18" charset="0"/>
              </a:rPr>
              <a:t>This is one of the most common traumatic sporting injuries and occurs </a:t>
            </a:r>
            <a:r>
              <a:rPr lang="en-US" sz="2000" b="1">
                <a:solidFill>
                  <a:srgbClr val="E87400"/>
                </a:solidFill>
                <a:latin typeface="Baskerville Old Face" pitchFamily="18" charset="0"/>
              </a:rPr>
              <a:t>frequently</a:t>
            </a:r>
            <a:r>
              <a:rPr lang="en-US" sz="1800" b="1">
                <a:solidFill>
                  <a:srgbClr val="E87400"/>
                </a:solidFill>
                <a:latin typeface="Baskerville Old Face" pitchFamily="18" charset="0"/>
              </a:rPr>
              <a:t> in contact sports such as rugby or judo. Shoulder dislocations can be either anterior or posterior dislocations.</a:t>
            </a:r>
          </a:p>
          <a:p>
            <a:pPr algn="l" rtl="0">
              <a:lnSpc>
                <a:spcPct val="80000"/>
              </a:lnSpc>
            </a:pPr>
            <a:r>
              <a:rPr lang="en-US" sz="1800" b="1">
                <a:solidFill>
                  <a:srgbClr val="1C1C1C"/>
                </a:solidFill>
                <a:latin typeface="Baskerville Old Face" pitchFamily="18" charset="0"/>
              </a:rPr>
              <a:t>Frozen shoulder</a:t>
            </a:r>
          </a:p>
          <a:p>
            <a:pPr algn="l" rtl="0">
              <a:lnSpc>
                <a:spcPct val="80000"/>
              </a:lnSpc>
              <a:buFontTx/>
              <a:buNone/>
            </a:pPr>
            <a:r>
              <a:rPr lang="en-US" sz="1800" b="1">
                <a:solidFill>
                  <a:srgbClr val="E87400"/>
                </a:solidFill>
                <a:latin typeface="Baskerville Old Face" pitchFamily="18" charset="0"/>
              </a:rPr>
              <a:t>A frozen shoulder (known also as adhesive capsulitis) is a condition that occasionally occurs in older athletes. It is this joint and the surrounding capsule that becomes inflammed and eventual there is a significant loss in mobility</a:t>
            </a:r>
            <a:r>
              <a:rPr lang="en-US" sz="1800" b="1">
                <a:solidFill>
                  <a:srgbClr val="1C1C1C"/>
                </a:solidFill>
                <a:latin typeface="Baskerville Old Face" pitchFamily="18" charset="0"/>
              </a:rPr>
              <a:t>. </a:t>
            </a:r>
          </a:p>
          <a:p>
            <a:pPr algn="l" rtl="0">
              <a:lnSpc>
                <a:spcPct val="80000"/>
              </a:lnSpc>
            </a:pPr>
            <a:r>
              <a:rPr lang="en-US" sz="1800" b="1">
                <a:solidFill>
                  <a:srgbClr val="1C1C1C"/>
                </a:solidFill>
                <a:latin typeface="Baskerville Old Face" pitchFamily="18" charset="0"/>
              </a:rPr>
              <a:t>Deltoid muscle strain</a:t>
            </a:r>
          </a:p>
          <a:p>
            <a:pPr algn="l" rtl="0">
              <a:lnSpc>
                <a:spcPct val="80000"/>
              </a:lnSpc>
              <a:buFontTx/>
              <a:buNone/>
            </a:pPr>
            <a:r>
              <a:rPr lang="en-US" sz="1800" b="1">
                <a:solidFill>
                  <a:srgbClr val="E87400"/>
                </a:solidFill>
                <a:latin typeface="Baskerville Old Face" pitchFamily="18" charset="0"/>
              </a:rPr>
              <a:t>The deltoid muscle is the big muscle on the shoulder. It has three parts - the front (anterior), middle and back (posterior). The muscle lifts the arm up sideways. The front part helps to lift the arm up forwards (flexion) and the back part helps to lift the arm up backwards (extension).</a:t>
            </a:r>
          </a:p>
          <a:p>
            <a:pPr algn="l" rtl="0">
              <a:lnSpc>
                <a:spcPct val="80000"/>
              </a:lnSpc>
            </a:pPr>
            <a:r>
              <a:rPr lang="en-US" sz="1800" b="1">
                <a:solidFill>
                  <a:srgbClr val="1C1C1C"/>
                </a:solidFill>
                <a:latin typeface="Baskerville Old Face" pitchFamily="18" charset="0"/>
              </a:rPr>
              <a:t>Fracture of the clavicle</a:t>
            </a:r>
          </a:p>
          <a:p>
            <a:pPr algn="l" rtl="0">
              <a:lnSpc>
                <a:spcPct val="80000"/>
              </a:lnSpc>
              <a:buFontTx/>
              <a:buNone/>
            </a:pPr>
            <a:r>
              <a:rPr lang="en-US" sz="1800" b="1">
                <a:solidFill>
                  <a:srgbClr val="E87400"/>
                </a:solidFill>
                <a:latin typeface="Baskerville Old Face" pitchFamily="18" charset="0"/>
              </a:rPr>
              <a:t>Shoulder injury involving a fracture of the collar bone or clavicle. This bone is usually fractured as a result of falling badly onto an outstretched arm or onto the shoulder.</a:t>
            </a:r>
          </a:p>
        </p:txBody>
      </p:sp>
      <p:sp>
        <p:nvSpPr>
          <p:cNvPr id="188422" name="Rectangle 6"/>
          <p:cNvSpPr>
            <a:spLocks noGrp="1" noChangeArrowheads="1"/>
          </p:cNvSpPr>
          <p:nvPr>
            <p:ph type="body" sz="half" idx="2"/>
          </p:nvPr>
        </p:nvSpPr>
        <p:spPr>
          <a:xfrm>
            <a:off x="4648200" y="693738"/>
            <a:ext cx="4495800" cy="6164262"/>
          </a:xfrm>
          <a:noFill/>
          <a:extLst>
            <a:ext uri="{909E8E84-426E-40DD-AFC4-6F175D3DCCD1}">
              <a14:hiddenFill xmlns:a14="http://schemas.microsoft.com/office/drawing/2010/main">
                <a:gradFill rotWithShape="1">
                  <a:gsLst>
                    <a:gs pos="0">
                      <a:srgbClr val="000082">
                        <a:alpha val="60001"/>
                      </a:srgbClr>
                    </a:gs>
                    <a:gs pos="30000">
                      <a:srgbClr val="66008F">
                        <a:alpha val="58800"/>
                      </a:srgbClr>
                    </a:gs>
                    <a:gs pos="64999">
                      <a:srgbClr val="BA0066">
                        <a:alpha val="57400"/>
                      </a:srgbClr>
                    </a:gs>
                    <a:gs pos="89999">
                      <a:srgbClr val="FF0000">
                        <a:alpha val="56400"/>
                      </a:srgbClr>
                    </a:gs>
                    <a:gs pos="100000">
                      <a:srgbClr val="FF8200">
                        <a:alpha val="56000"/>
                      </a:srgbClr>
                    </a:gs>
                  </a:gsLst>
                  <a:lin ang="5400000" scaled="1"/>
                </a:gradFill>
              </a14:hiddenFill>
            </a:ext>
          </a:extLst>
        </p:spPr>
        <p:txBody>
          <a:bodyPr/>
          <a:lstStyle/>
          <a:p>
            <a:r>
              <a:rPr lang="ar-EG" sz="1800" b="1">
                <a:solidFill>
                  <a:srgbClr val="333333"/>
                </a:solidFill>
              </a:rPr>
              <a:t>خلع مفصل الكتف</a:t>
            </a:r>
          </a:p>
          <a:p>
            <a:endParaRPr lang="ar-EG" sz="1800" b="1">
              <a:solidFill>
                <a:srgbClr val="333333"/>
              </a:solidFill>
            </a:endParaRPr>
          </a:p>
          <a:p>
            <a:endParaRPr lang="ar-EG" sz="1800" b="1">
              <a:solidFill>
                <a:srgbClr val="333333"/>
              </a:solidFill>
            </a:endParaRPr>
          </a:p>
          <a:p>
            <a:pPr>
              <a:buFontTx/>
              <a:buNone/>
            </a:pPr>
            <a:endParaRPr lang="ar-EG" sz="1800" b="1">
              <a:solidFill>
                <a:srgbClr val="333333"/>
              </a:solidFill>
            </a:endParaRPr>
          </a:p>
          <a:p>
            <a:r>
              <a:rPr lang="ar-EG" sz="1800" b="1">
                <a:solidFill>
                  <a:srgbClr val="333333"/>
                </a:solidFill>
              </a:rPr>
              <a:t>تصلب الكتف</a:t>
            </a:r>
          </a:p>
          <a:p>
            <a:endParaRPr lang="ar-EG" sz="1800" b="1">
              <a:solidFill>
                <a:srgbClr val="333333"/>
              </a:solidFill>
            </a:endParaRPr>
          </a:p>
          <a:p>
            <a:endParaRPr lang="ar-EG" sz="1800" b="1">
              <a:solidFill>
                <a:srgbClr val="333333"/>
              </a:solidFill>
            </a:endParaRPr>
          </a:p>
          <a:p>
            <a:endParaRPr lang="ar-EG" sz="1800" b="1">
              <a:solidFill>
                <a:srgbClr val="333333"/>
              </a:solidFill>
            </a:endParaRPr>
          </a:p>
          <a:p>
            <a:endParaRPr lang="ar-EG" sz="1800" b="1">
              <a:solidFill>
                <a:srgbClr val="333333"/>
              </a:solidFill>
            </a:endParaRPr>
          </a:p>
          <a:p>
            <a:r>
              <a:rPr lang="ar-EG" sz="1800" b="1">
                <a:solidFill>
                  <a:srgbClr val="333333"/>
                </a:solidFill>
              </a:rPr>
              <a:t>اجهاد العضلة الدالية</a:t>
            </a:r>
          </a:p>
          <a:p>
            <a:endParaRPr lang="ar-EG" sz="1800" b="1">
              <a:solidFill>
                <a:srgbClr val="333333"/>
              </a:solidFill>
            </a:endParaRPr>
          </a:p>
          <a:p>
            <a:endParaRPr lang="ar-EG" sz="1800" b="1">
              <a:solidFill>
                <a:srgbClr val="333333"/>
              </a:solidFill>
            </a:endParaRPr>
          </a:p>
          <a:p>
            <a:endParaRPr lang="ar-EG" sz="1800" b="1">
              <a:solidFill>
                <a:srgbClr val="333333"/>
              </a:solidFill>
            </a:endParaRPr>
          </a:p>
          <a:p>
            <a:endParaRPr lang="ar-EG" sz="1800" b="1">
              <a:solidFill>
                <a:srgbClr val="333333"/>
              </a:solidFill>
            </a:endParaRPr>
          </a:p>
          <a:p>
            <a:endParaRPr lang="ar-EG" sz="1800" b="1">
              <a:solidFill>
                <a:srgbClr val="333333"/>
              </a:solidFill>
            </a:endParaRPr>
          </a:p>
          <a:p>
            <a:r>
              <a:rPr lang="ar-EG" sz="1800" b="1">
                <a:solidFill>
                  <a:srgbClr val="333333"/>
                </a:solidFill>
              </a:rPr>
              <a:t>كسر في الترقوة</a:t>
            </a:r>
          </a:p>
          <a:p>
            <a:endParaRPr lang="en-US" sz="1800" b="1">
              <a:solidFill>
                <a:srgbClr val="333333"/>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8420"/>
                                        </p:tgtEl>
                                        <p:attrNameLst>
                                          <p:attrName>style.visibility</p:attrName>
                                        </p:attrNameLst>
                                      </p:cBhvr>
                                      <p:to>
                                        <p:strVal val="visible"/>
                                      </p:to>
                                    </p:set>
                                    <p:anim calcmode="lin" valueType="num">
                                      <p:cBhvr additive="base">
                                        <p:cTn id="7" dur="500" fill="hold"/>
                                        <p:tgtEl>
                                          <p:spTgt spid="188420"/>
                                        </p:tgtEl>
                                        <p:attrNameLst>
                                          <p:attrName>ppt_x</p:attrName>
                                        </p:attrNameLst>
                                      </p:cBhvr>
                                      <p:tavLst>
                                        <p:tav tm="0">
                                          <p:val>
                                            <p:strVal val="#ppt_x"/>
                                          </p:val>
                                        </p:tav>
                                        <p:tav tm="100000">
                                          <p:val>
                                            <p:strVal val="#ppt_x"/>
                                          </p:val>
                                        </p:tav>
                                      </p:tavLst>
                                    </p:anim>
                                    <p:anim calcmode="lin" valueType="num">
                                      <p:cBhvr additive="base">
                                        <p:cTn id="8" dur="500" fill="hold"/>
                                        <p:tgtEl>
                                          <p:spTgt spid="188420"/>
                                        </p:tgtEl>
                                        <p:attrNameLst>
                                          <p:attrName>ppt_y</p:attrName>
                                        </p:attrNameLst>
                                      </p:cBhvr>
                                      <p:tavLst>
                                        <p:tav tm="0">
                                          <p:val>
                                            <p:strVal val="1+#ppt_h/2"/>
                                          </p:val>
                                        </p:tav>
                                        <p:tav tm="100000">
                                          <p:val>
                                            <p:strVal val="#ppt_y"/>
                                          </p:val>
                                        </p:tav>
                                      </p:tavLst>
                                    </p:anim>
                                  </p:childTnLst>
                                  <p:subTnLst>
                                    <p:audio>
                                      <p:cMediaNode vol="100000">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par>
                          <p:cTn id="9" fill="hold" nodeType="afterGroup">
                            <p:stCondLst>
                              <p:cond delay="500"/>
                            </p:stCondLst>
                            <p:childTnLst>
                              <p:par>
                                <p:cTn id="10" presetID="3" presetClass="entr" presetSubtype="10" fill="hold" grpId="1" nodeType="afterEffect">
                                  <p:stCondLst>
                                    <p:cond delay="0"/>
                                  </p:stCondLst>
                                  <p:childTnLst>
                                    <p:set>
                                      <p:cBhvr>
                                        <p:cTn id="11" dur="1" fill="hold">
                                          <p:stCondLst>
                                            <p:cond delay="0"/>
                                          </p:stCondLst>
                                        </p:cTn>
                                        <p:tgtEl>
                                          <p:spTgt spid="188420"/>
                                        </p:tgtEl>
                                        <p:attrNameLst>
                                          <p:attrName>style.visibility</p:attrName>
                                        </p:attrNameLst>
                                      </p:cBhvr>
                                      <p:to>
                                        <p:strVal val="visible"/>
                                      </p:to>
                                    </p:set>
                                    <p:animEffect transition="in" filter="blinds(horizontal)">
                                      <p:cBhvr>
                                        <p:cTn id="12" dur="1000"/>
                                        <p:tgtEl>
                                          <p:spTgt spid="188420"/>
                                        </p:tgtEl>
                                      </p:cBhvr>
                                    </p:animEffect>
                                  </p:childTnLst>
                                </p:cTn>
                              </p:par>
                            </p:childTnLst>
                          </p:cTn>
                        </p:par>
                        <p:par>
                          <p:cTn id="13" fill="hold" nodeType="afterGroup">
                            <p:stCondLst>
                              <p:cond delay="1500"/>
                            </p:stCondLst>
                            <p:childTnLst>
                              <p:par>
                                <p:cTn id="14" presetID="3" presetClass="entr" presetSubtype="10" fill="hold" grpId="0" nodeType="afterEffect">
                                  <p:stCondLst>
                                    <p:cond delay="0"/>
                                  </p:stCondLst>
                                  <p:iterate type="wd">
                                    <p:tmPct val="10000"/>
                                  </p:iterate>
                                  <p:childTnLst>
                                    <p:set>
                                      <p:cBhvr>
                                        <p:cTn id="15" dur="1" fill="hold">
                                          <p:stCondLst>
                                            <p:cond delay="0"/>
                                          </p:stCondLst>
                                        </p:cTn>
                                        <p:tgtEl>
                                          <p:spTgt spid="188421">
                                            <p:txEl>
                                              <p:pRg st="0" end="0"/>
                                            </p:txEl>
                                          </p:spTgt>
                                        </p:tgtEl>
                                        <p:attrNameLst>
                                          <p:attrName>style.visibility</p:attrName>
                                        </p:attrNameLst>
                                      </p:cBhvr>
                                      <p:to>
                                        <p:strVal val="visible"/>
                                      </p:to>
                                    </p:set>
                                    <p:animEffect transition="in" filter="blinds(horizontal)">
                                      <p:cBhvr>
                                        <p:cTn id="16" dur="1000"/>
                                        <p:tgtEl>
                                          <p:spTgt spid="188421">
                                            <p:txEl>
                                              <p:pRg st="0" end="0"/>
                                            </p:txEl>
                                          </p:spTgt>
                                        </p:tgtEl>
                                      </p:cBhvr>
                                    </p:animEffect>
                                  </p:childTnLst>
                                  <p:subTnLst>
                                    <p:audio>
                                      <p:cMediaNode>
                                        <p:cTn display="0" masterRel="sameClick">
                                          <p:stCondLst>
                                            <p:cond evt="begin" delay="0">
                                              <p:tn val="14"/>
                                            </p:cond>
                                          </p:stCondLst>
                                          <p:endCondLst>
                                            <p:cond evt="onStopAudio" delay="0">
                                              <p:tgtEl>
                                                <p:sldTgt/>
                                              </p:tgtEl>
                                            </p:cond>
                                          </p:endCondLst>
                                        </p:cTn>
                                        <p:tgtEl>
                                          <p:sndTgt r:embed="rId2" name="chimes.wav"/>
                                        </p:tgtEl>
                                      </p:cMediaNode>
                                    </p:audio>
                                  </p:sub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iterate type="wd">
                                    <p:tmPct val="10000"/>
                                  </p:iterate>
                                  <p:childTnLst>
                                    <p:set>
                                      <p:cBhvr>
                                        <p:cTn id="20" dur="1" fill="hold">
                                          <p:stCondLst>
                                            <p:cond delay="0"/>
                                          </p:stCondLst>
                                        </p:cTn>
                                        <p:tgtEl>
                                          <p:spTgt spid="188421">
                                            <p:txEl>
                                              <p:pRg st="1" end="1"/>
                                            </p:txEl>
                                          </p:spTgt>
                                        </p:tgtEl>
                                        <p:attrNameLst>
                                          <p:attrName>style.visibility</p:attrName>
                                        </p:attrNameLst>
                                      </p:cBhvr>
                                      <p:to>
                                        <p:strVal val="visible"/>
                                      </p:to>
                                    </p:set>
                                    <p:animEffect transition="in" filter="blinds(horizontal)">
                                      <p:cBhvr>
                                        <p:cTn id="21" dur="1000"/>
                                        <p:tgtEl>
                                          <p:spTgt spid="188421">
                                            <p:txEl>
                                              <p:pRg st="1" end="1"/>
                                            </p:txEl>
                                          </p:spTgt>
                                        </p:tgtEl>
                                      </p:cBhvr>
                                    </p:animEffect>
                                  </p:childTnLst>
                                </p:cTn>
                              </p:par>
                            </p:childTnLst>
                          </p:cTn>
                        </p:par>
                        <p:par>
                          <p:cTn id="22" fill="hold" nodeType="afterGroup">
                            <p:stCondLst>
                              <p:cond delay="4100"/>
                            </p:stCondLst>
                            <p:childTnLst>
                              <p:par>
                                <p:cTn id="23" presetID="4" presetClass="entr" presetSubtype="16" fill="hold" grpId="0" nodeType="afterEffect">
                                  <p:stCondLst>
                                    <p:cond delay="0"/>
                                  </p:stCondLst>
                                  <p:childTnLst>
                                    <p:set>
                                      <p:cBhvr>
                                        <p:cTn id="24" dur="1" fill="hold">
                                          <p:stCondLst>
                                            <p:cond delay="0"/>
                                          </p:stCondLst>
                                        </p:cTn>
                                        <p:tgtEl>
                                          <p:spTgt spid="188422">
                                            <p:txEl>
                                              <p:pRg st="0" end="0"/>
                                            </p:txEl>
                                          </p:spTgt>
                                        </p:tgtEl>
                                        <p:attrNameLst>
                                          <p:attrName>style.visibility</p:attrName>
                                        </p:attrNameLst>
                                      </p:cBhvr>
                                      <p:to>
                                        <p:strVal val="visible"/>
                                      </p:to>
                                    </p:set>
                                    <p:animEffect transition="in" filter="box(in)">
                                      <p:cBhvr>
                                        <p:cTn id="25" dur="1000"/>
                                        <p:tgtEl>
                                          <p:spTgt spid="188422">
                                            <p:txEl>
                                              <p:pRg st="0" end="0"/>
                                            </p:txEl>
                                          </p:spTgt>
                                        </p:tgtEl>
                                      </p:cBhvr>
                                    </p:animEffect>
                                  </p:childTnLst>
                                  <p:subTnLst>
                                    <p:audio>
                                      <p:cMediaNode>
                                        <p:cTn display="0" masterRel="sameClick">
                                          <p:stCondLst>
                                            <p:cond evt="begin" delay="0">
                                              <p:tn val="23"/>
                                            </p:cond>
                                          </p:stCondLst>
                                          <p:endCondLst>
                                            <p:cond evt="onStopAudio" delay="0">
                                              <p:tgtEl>
                                                <p:sldTgt/>
                                              </p:tgtEl>
                                            </p:cond>
                                          </p:endCondLst>
                                        </p:cTn>
                                        <p:tgtEl>
                                          <p:sndTgt r:embed="rId3" name="type.wav"/>
                                        </p:tgtEl>
                                      </p:cMediaNode>
                                    </p:audio>
                                  </p:subTnLst>
                                </p:cTn>
                              </p:par>
                            </p:childTnLst>
                          </p:cTn>
                        </p:par>
                        <p:par>
                          <p:cTn id="26" fill="hold" nodeType="afterGroup">
                            <p:stCondLst>
                              <p:cond delay="5100"/>
                            </p:stCondLst>
                            <p:childTnLst>
                              <p:par>
                                <p:cTn id="27" presetID="3" presetClass="entr" presetSubtype="10" fill="hold" grpId="0" nodeType="afterEffect">
                                  <p:stCondLst>
                                    <p:cond delay="0"/>
                                  </p:stCondLst>
                                  <p:iterate type="wd">
                                    <p:tmPct val="10000"/>
                                  </p:iterate>
                                  <p:childTnLst>
                                    <p:set>
                                      <p:cBhvr>
                                        <p:cTn id="28" dur="1" fill="hold">
                                          <p:stCondLst>
                                            <p:cond delay="0"/>
                                          </p:stCondLst>
                                        </p:cTn>
                                        <p:tgtEl>
                                          <p:spTgt spid="188421">
                                            <p:txEl>
                                              <p:pRg st="2" end="2"/>
                                            </p:txEl>
                                          </p:spTgt>
                                        </p:tgtEl>
                                        <p:attrNameLst>
                                          <p:attrName>style.visibility</p:attrName>
                                        </p:attrNameLst>
                                      </p:cBhvr>
                                      <p:to>
                                        <p:strVal val="visible"/>
                                      </p:to>
                                    </p:set>
                                    <p:animEffect transition="in" filter="blinds(horizontal)">
                                      <p:cBhvr>
                                        <p:cTn id="29" dur="1000"/>
                                        <p:tgtEl>
                                          <p:spTgt spid="188421">
                                            <p:txEl>
                                              <p:pRg st="2" end="2"/>
                                            </p:txEl>
                                          </p:spTgt>
                                        </p:tgtEl>
                                      </p:cBhvr>
                                    </p:animEffect>
                                  </p:childTnLst>
                                  <p:subTnLst>
                                    <p:audio>
                                      <p:cMediaNode>
                                        <p:cTn display="0" masterRel="sameClick">
                                          <p:stCondLst>
                                            <p:cond evt="begin" delay="0">
                                              <p:tn val="27"/>
                                            </p:cond>
                                          </p:stCondLst>
                                          <p:endCondLst>
                                            <p:cond evt="onStopAudio" delay="0">
                                              <p:tgtEl>
                                                <p:sldTgt/>
                                              </p:tgtEl>
                                            </p:cond>
                                          </p:endCondLst>
                                        </p:cTn>
                                        <p:tgtEl>
                                          <p:sndTgt r:embed="rId2" name="chimes.wav"/>
                                        </p:tgtEl>
                                      </p:cMediaNode>
                                    </p:audio>
                                  </p:sub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grpId="0" nodeType="clickEffect">
                                  <p:stCondLst>
                                    <p:cond delay="0"/>
                                  </p:stCondLst>
                                  <p:iterate type="wd">
                                    <p:tmPct val="10000"/>
                                  </p:iterate>
                                  <p:childTnLst>
                                    <p:set>
                                      <p:cBhvr>
                                        <p:cTn id="33" dur="1" fill="hold">
                                          <p:stCondLst>
                                            <p:cond delay="0"/>
                                          </p:stCondLst>
                                        </p:cTn>
                                        <p:tgtEl>
                                          <p:spTgt spid="188421">
                                            <p:txEl>
                                              <p:pRg st="3" end="3"/>
                                            </p:txEl>
                                          </p:spTgt>
                                        </p:tgtEl>
                                        <p:attrNameLst>
                                          <p:attrName>style.visibility</p:attrName>
                                        </p:attrNameLst>
                                      </p:cBhvr>
                                      <p:to>
                                        <p:strVal val="visible"/>
                                      </p:to>
                                    </p:set>
                                    <p:animEffect transition="in" filter="blinds(horizontal)">
                                      <p:cBhvr>
                                        <p:cTn id="34" dur="1000"/>
                                        <p:tgtEl>
                                          <p:spTgt spid="188421">
                                            <p:txEl>
                                              <p:pRg st="3" end="3"/>
                                            </p:txEl>
                                          </p:spTgt>
                                        </p:tgtEl>
                                      </p:cBhvr>
                                    </p:animEffect>
                                  </p:childTnLst>
                                </p:cTn>
                              </p:par>
                            </p:childTnLst>
                          </p:cTn>
                        </p:par>
                        <p:par>
                          <p:cTn id="35" fill="hold" nodeType="afterGroup">
                            <p:stCondLst>
                              <p:cond delay="5100"/>
                            </p:stCondLst>
                            <p:childTnLst>
                              <p:par>
                                <p:cTn id="36" presetID="4" presetClass="entr" presetSubtype="16" fill="hold" grpId="0" nodeType="afterEffect">
                                  <p:stCondLst>
                                    <p:cond delay="0"/>
                                  </p:stCondLst>
                                  <p:childTnLst>
                                    <p:set>
                                      <p:cBhvr>
                                        <p:cTn id="37" dur="1" fill="hold">
                                          <p:stCondLst>
                                            <p:cond delay="0"/>
                                          </p:stCondLst>
                                        </p:cTn>
                                        <p:tgtEl>
                                          <p:spTgt spid="188422">
                                            <p:txEl>
                                              <p:pRg st="4" end="4"/>
                                            </p:txEl>
                                          </p:spTgt>
                                        </p:tgtEl>
                                        <p:attrNameLst>
                                          <p:attrName>style.visibility</p:attrName>
                                        </p:attrNameLst>
                                      </p:cBhvr>
                                      <p:to>
                                        <p:strVal val="visible"/>
                                      </p:to>
                                    </p:set>
                                    <p:animEffect transition="in" filter="box(in)">
                                      <p:cBhvr>
                                        <p:cTn id="38" dur="1000"/>
                                        <p:tgtEl>
                                          <p:spTgt spid="188422">
                                            <p:txEl>
                                              <p:pRg st="4" end="4"/>
                                            </p:txEl>
                                          </p:spTgt>
                                        </p:tgtEl>
                                      </p:cBhvr>
                                    </p:animEffect>
                                  </p:childTnLst>
                                  <p:subTnLst>
                                    <p:audio>
                                      <p:cMediaNode>
                                        <p:cTn display="0" masterRel="sameClick">
                                          <p:stCondLst>
                                            <p:cond evt="begin" delay="0">
                                              <p:tn val="36"/>
                                            </p:cond>
                                          </p:stCondLst>
                                          <p:endCondLst>
                                            <p:cond evt="onStopAudio" delay="0">
                                              <p:tgtEl>
                                                <p:sldTgt/>
                                              </p:tgtEl>
                                            </p:cond>
                                          </p:endCondLst>
                                        </p:cTn>
                                        <p:tgtEl>
                                          <p:sndTgt r:embed="rId3" name="type.wav"/>
                                        </p:tgtEl>
                                      </p:cMediaNode>
                                    </p:audio>
                                  </p:subTnLst>
                                </p:cTn>
                              </p:par>
                            </p:childTnLst>
                          </p:cTn>
                        </p:par>
                        <p:par>
                          <p:cTn id="39" fill="hold" nodeType="afterGroup">
                            <p:stCondLst>
                              <p:cond delay="6100"/>
                            </p:stCondLst>
                            <p:childTnLst>
                              <p:par>
                                <p:cTn id="40" presetID="3" presetClass="entr" presetSubtype="10" fill="hold" grpId="0" nodeType="afterEffect">
                                  <p:stCondLst>
                                    <p:cond delay="0"/>
                                  </p:stCondLst>
                                  <p:iterate type="wd">
                                    <p:tmPct val="10000"/>
                                  </p:iterate>
                                  <p:childTnLst>
                                    <p:set>
                                      <p:cBhvr>
                                        <p:cTn id="41" dur="1" fill="hold">
                                          <p:stCondLst>
                                            <p:cond delay="0"/>
                                          </p:stCondLst>
                                        </p:cTn>
                                        <p:tgtEl>
                                          <p:spTgt spid="188421">
                                            <p:txEl>
                                              <p:pRg st="4" end="4"/>
                                            </p:txEl>
                                          </p:spTgt>
                                        </p:tgtEl>
                                        <p:attrNameLst>
                                          <p:attrName>style.visibility</p:attrName>
                                        </p:attrNameLst>
                                      </p:cBhvr>
                                      <p:to>
                                        <p:strVal val="visible"/>
                                      </p:to>
                                    </p:set>
                                    <p:animEffect transition="in" filter="blinds(horizontal)">
                                      <p:cBhvr>
                                        <p:cTn id="42" dur="1000"/>
                                        <p:tgtEl>
                                          <p:spTgt spid="188421">
                                            <p:txEl>
                                              <p:pRg st="4" end="4"/>
                                            </p:txEl>
                                          </p:spTgt>
                                        </p:tgtEl>
                                      </p:cBhvr>
                                    </p:animEffect>
                                  </p:childTnLst>
                                  <p:subTnLst>
                                    <p:audio>
                                      <p:cMediaNode>
                                        <p:cTn display="0" masterRel="sameClick">
                                          <p:stCondLst>
                                            <p:cond evt="begin" delay="0">
                                              <p:tn val="40"/>
                                            </p:cond>
                                          </p:stCondLst>
                                          <p:endCondLst>
                                            <p:cond evt="onStopAudio" delay="0">
                                              <p:tgtEl>
                                                <p:sldTgt/>
                                              </p:tgtEl>
                                            </p:cond>
                                          </p:endCondLst>
                                        </p:cTn>
                                        <p:tgtEl>
                                          <p:sndTgt r:embed="rId2" name="chimes.wav"/>
                                        </p:tgtEl>
                                      </p:cMediaNode>
                                    </p:audio>
                                  </p:sub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iterate type="wd">
                                    <p:tmPct val="10000"/>
                                  </p:iterate>
                                  <p:childTnLst>
                                    <p:set>
                                      <p:cBhvr>
                                        <p:cTn id="46" dur="1" fill="hold">
                                          <p:stCondLst>
                                            <p:cond delay="0"/>
                                          </p:stCondLst>
                                        </p:cTn>
                                        <p:tgtEl>
                                          <p:spTgt spid="188421">
                                            <p:txEl>
                                              <p:pRg st="5" end="5"/>
                                            </p:txEl>
                                          </p:spTgt>
                                        </p:tgtEl>
                                        <p:attrNameLst>
                                          <p:attrName>style.visibility</p:attrName>
                                        </p:attrNameLst>
                                      </p:cBhvr>
                                      <p:to>
                                        <p:strVal val="visible"/>
                                      </p:to>
                                    </p:set>
                                    <p:animEffect transition="in" filter="blinds(horizontal)">
                                      <p:cBhvr>
                                        <p:cTn id="47" dur="1000"/>
                                        <p:tgtEl>
                                          <p:spTgt spid="188421">
                                            <p:txEl>
                                              <p:pRg st="5" end="5"/>
                                            </p:txEl>
                                          </p:spTgt>
                                        </p:tgtEl>
                                      </p:cBhvr>
                                    </p:animEffect>
                                  </p:childTnLst>
                                </p:cTn>
                              </p:par>
                            </p:childTnLst>
                          </p:cTn>
                        </p:par>
                        <p:par>
                          <p:cTn id="48" fill="hold" nodeType="afterGroup">
                            <p:stCondLst>
                              <p:cond delay="7100"/>
                            </p:stCondLst>
                            <p:childTnLst>
                              <p:par>
                                <p:cTn id="49" presetID="4" presetClass="entr" presetSubtype="16" fill="hold" grpId="0" nodeType="afterEffect">
                                  <p:stCondLst>
                                    <p:cond delay="0"/>
                                  </p:stCondLst>
                                  <p:childTnLst>
                                    <p:set>
                                      <p:cBhvr>
                                        <p:cTn id="50" dur="1" fill="hold">
                                          <p:stCondLst>
                                            <p:cond delay="0"/>
                                          </p:stCondLst>
                                        </p:cTn>
                                        <p:tgtEl>
                                          <p:spTgt spid="188422">
                                            <p:txEl>
                                              <p:pRg st="9" end="9"/>
                                            </p:txEl>
                                          </p:spTgt>
                                        </p:tgtEl>
                                        <p:attrNameLst>
                                          <p:attrName>style.visibility</p:attrName>
                                        </p:attrNameLst>
                                      </p:cBhvr>
                                      <p:to>
                                        <p:strVal val="visible"/>
                                      </p:to>
                                    </p:set>
                                    <p:animEffect transition="in" filter="box(in)">
                                      <p:cBhvr>
                                        <p:cTn id="51" dur="1000"/>
                                        <p:tgtEl>
                                          <p:spTgt spid="188422">
                                            <p:txEl>
                                              <p:pRg st="9" end="9"/>
                                            </p:txEl>
                                          </p:spTgt>
                                        </p:tgtEl>
                                      </p:cBhvr>
                                    </p:animEffect>
                                  </p:childTnLst>
                                  <p:subTnLst>
                                    <p:audio>
                                      <p:cMediaNode>
                                        <p:cTn display="0" masterRel="sameClick">
                                          <p:stCondLst>
                                            <p:cond evt="begin" delay="0">
                                              <p:tn val="49"/>
                                            </p:cond>
                                          </p:stCondLst>
                                          <p:endCondLst>
                                            <p:cond evt="onStopAudio" delay="0">
                                              <p:tgtEl>
                                                <p:sldTgt/>
                                              </p:tgtEl>
                                            </p:cond>
                                          </p:endCondLst>
                                        </p:cTn>
                                        <p:tgtEl>
                                          <p:sndTgt r:embed="rId3" name="type.wav"/>
                                        </p:tgtEl>
                                      </p:cMediaNode>
                                    </p:audio>
                                  </p:subTnLst>
                                </p:cTn>
                              </p:par>
                            </p:childTnLst>
                          </p:cTn>
                        </p:par>
                        <p:par>
                          <p:cTn id="52" fill="hold" nodeType="afterGroup">
                            <p:stCondLst>
                              <p:cond delay="8100"/>
                            </p:stCondLst>
                            <p:childTnLst>
                              <p:par>
                                <p:cTn id="53" presetID="3" presetClass="entr" presetSubtype="10" fill="hold" grpId="0" nodeType="afterEffect">
                                  <p:stCondLst>
                                    <p:cond delay="0"/>
                                  </p:stCondLst>
                                  <p:iterate type="wd">
                                    <p:tmPct val="10000"/>
                                  </p:iterate>
                                  <p:childTnLst>
                                    <p:set>
                                      <p:cBhvr>
                                        <p:cTn id="54" dur="1" fill="hold">
                                          <p:stCondLst>
                                            <p:cond delay="0"/>
                                          </p:stCondLst>
                                        </p:cTn>
                                        <p:tgtEl>
                                          <p:spTgt spid="188421">
                                            <p:txEl>
                                              <p:pRg st="6" end="6"/>
                                            </p:txEl>
                                          </p:spTgt>
                                        </p:tgtEl>
                                        <p:attrNameLst>
                                          <p:attrName>style.visibility</p:attrName>
                                        </p:attrNameLst>
                                      </p:cBhvr>
                                      <p:to>
                                        <p:strVal val="visible"/>
                                      </p:to>
                                    </p:set>
                                    <p:animEffect transition="in" filter="blinds(horizontal)">
                                      <p:cBhvr>
                                        <p:cTn id="55" dur="1000"/>
                                        <p:tgtEl>
                                          <p:spTgt spid="188421">
                                            <p:txEl>
                                              <p:pRg st="6" end="6"/>
                                            </p:txEl>
                                          </p:spTgt>
                                        </p:tgtEl>
                                      </p:cBhvr>
                                    </p:animEffect>
                                  </p:childTnLst>
                                  <p:subTnLst>
                                    <p:audio>
                                      <p:cMediaNode>
                                        <p:cTn display="0" masterRel="sameClick">
                                          <p:stCondLst>
                                            <p:cond evt="begin" delay="0">
                                              <p:tn val="53"/>
                                            </p:cond>
                                          </p:stCondLst>
                                          <p:endCondLst>
                                            <p:cond evt="onStopAudio" delay="0">
                                              <p:tgtEl>
                                                <p:sldTgt/>
                                              </p:tgtEl>
                                            </p:cond>
                                          </p:endCondLst>
                                        </p:cTn>
                                        <p:tgtEl>
                                          <p:sndTgt r:embed="rId2" name="chimes.wav"/>
                                        </p:tgtEl>
                                      </p:cMediaNode>
                                    </p:audio>
                                  </p:sub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iterate type="wd">
                                    <p:tmPct val="10000"/>
                                  </p:iterate>
                                  <p:childTnLst>
                                    <p:set>
                                      <p:cBhvr>
                                        <p:cTn id="59" dur="1" fill="hold">
                                          <p:stCondLst>
                                            <p:cond delay="0"/>
                                          </p:stCondLst>
                                        </p:cTn>
                                        <p:tgtEl>
                                          <p:spTgt spid="188421">
                                            <p:txEl>
                                              <p:pRg st="7" end="7"/>
                                            </p:txEl>
                                          </p:spTgt>
                                        </p:tgtEl>
                                        <p:attrNameLst>
                                          <p:attrName>style.visibility</p:attrName>
                                        </p:attrNameLst>
                                      </p:cBhvr>
                                      <p:to>
                                        <p:strVal val="visible"/>
                                      </p:to>
                                    </p:set>
                                    <p:animEffect transition="in" filter="blinds(horizontal)">
                                      <p:cBhvr>
                                        <p:cTn id="60" dur="1000"/>
                                        <p:tgtEl>
                                          <p:spTgt spid="188421">
                                            <p:txEl>
                                              <p:pRg st="7" end="7"/>
                                            </p:txEl>
                                          </p:spTgt>
                                        </p:tgtEl>
                                      </p:cBhvr>
                                    </p:animEffect>
                                  </p:childTnLst>
                                </p:cTn>
                              </p:par>
                            </p:childTnLst>
                          </p:cTn>
                        </p:par>
                        <p:par>
                          <p:cTn id="61" fill="hold" nodeType="afterGroup">
                            <p:stCondLst>
                              <p:cond delay="4100"/>
                            </p:stCondLst>
                            <p:childTnLst>
                              <p:par>
                                <p:cTn id="62" presetID="4" presetClass="entr" presetSubtype="16" fill="hold" grpId="0" nodeType="afterEffect">
                                  <p:stCondLst>
                                    <p:cond delay="0"/>
                                  </p:stCondLst>
                                  <p:childTnLst>
                                    <p:set>
                                      <p:cBhvr>
                                        <p:cTn id="63" dur="1" fill="hold">
                                          <p:stCondLst>
                                            <p:cond delay="0"/>
                                          </p:stCondLst>
                                        </p:cTn>
                                        <p:tgtEl>
                                          <p:spTgt spid="188422">
                                            <p:txEl>
                                              <p:pRg st="15" end="15"/>
                                            </p:txEl>
                                          </p:spTgt>
                                        </p:tgtEl>
                                        <p:attrNameLst>
                                          <p:attrName>style.visibility</p:attrName>
                                        </p:attrNameLst>
                                      </p:cBhvr>
                                      <p:to>
                                        <p:strVal val="visible"/>
                                      </p:to>
                                    </p:set>
                                    <p:animEffect transition="in" filter="box(in)">
                                      <p:cBhvr>
                                        <p:cTn id="64" dur="1000"/>
                                        <p:tgtEl>
                                          <p:spTgt spid="188422">
                                            <p:txEl>
                                              <p:pRg st="15" end="15"/>
                                            </p:txEl>
                                          </p:spTgt>
                                        </p:tgtEl>
                                      </p:cBhvr>
                                    </p:animEffect>
                                  </p:childTnLst>
                                  <p:subTnLst>
                                    <p:audio>
                                      <p:cMediaNode>
                                        <p:cTn display="0" masterRel="sameClick">
                                          <p:stCondLst>
                                            <p:cond evt="begin" delay="0">
                                              <p:tn val="62"/>
                                            </p:cond>
                                          </p:stCondLst>
                                          <p:endCondLst>
                                            <p:cond evt="onStopAudio" delay="0">
                                              <p:tgtEl>
                                                <p:sldTgt/>
                                              </p:tgtEl>
                                            </p:cond>
                                          </p:endCondLst>
                                        </p:cTn>
                                        <p:tgtEl>
                                          <p:sndTgt r:embed="rId3"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20" grpId="0" animBg="1"/>
      <p:bldP spid="188420" grpId="1" animBg="1"/>
      <p:bldP spid="188421" grpId="0" uiExpand="1" build="p"/>
      <p:bldP spid="18842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sz="half" idx="1"/>
          </p:nvPr>
        </p:nvSpPr>
        <p:spPr>
          <a:xfrm>
            <a:off x="-107950" y="0"/>
            <a:ext cx="5400675" cy="6731000"/>
          </a:xfrm>
        </p:spPr>
        <p:txBody>
          <a:bodyPr/>
          <a:lstStyle/>
          <a:p>
            <a:pPr algn="l" rtl="0"/>
            <a:r>
              <a:rPr lang="en-US" sz="2400" b="1">
                <a:solidFill>
                  <a:srgbClr val="1C1C1C"/>
                </a:solidFill>
                <a:latin typeface="Baskerville Old Face" pitchFamily="18" charset="0"/>
              </a:rPr>
              <a:t>Inflammation of muscle    </a:t>
            </a:r>
          </a:p>
          <a:p>
            <a:pPr algn="l" rtl="0">
              <a:buFontTx/>
              <a:buNone/>
            </a:pPr>
            <a:r>
              <a:rPr lang="en-US" sz="2400" b="1">
                <a:solidFill>
                  <a:srgbClr val="1C1C1C"/>
                </a:solidFill>
                <a:latin typeface="Baskerville Old Face" pitchFamily="18" charset="0"/>
              </a:rPr>
              <a:t>  </a:t>
            </a:r>
            <a:r>
              <a:rPr lang="en-US" sz="2400" b="1">
                <a:solidFill>
                  <a:srgbClr val="E87400"/>
                </a:solidFill>
                <a:latin typeface="Baskerville Old Face" pitchFamily="18" charset="0"/>
              </a:rPr>
              <a:t>attachments to the clavicle</a:t>
            </a:r>
          </a:p>
          <a:p>
            <a:pPr algn="l" rtl="0">
              <a:buFontTx/>
              <a:buNone/>
            </a:pPr>
            <a:r>
              <a:rPr lang="en-US" sz="2400" b="1">
                <a:solidFill>
                  <a:srgbClr val="E87400"/>
                </a:solidFill>
                <a:latin typeface="Baskerville Old Face" pitchFamily="18" charset="0"/>
              </a:rPr>
              <a:t>  Pain along the front of the collar bone. </a:t>
            </a:r>
          </a:p>
          <a:p>
            <a:pPr algn="l" rtl="0"/>
            <a:r>
              <a:rPr lang="en-US" sz="2400" b="1">
                <a:solidFill>
                  <a:srgbClr val="1C1C1C"/>
                </a:solidFill>
                <a:latin typeface="Baskerville Old Face" pitchFamily="18" charset="0"/>
              </a:rPr>
              <a:t>Pectoralis major tendon</a:t>
            </a:r>
          </a:p>
          <a:p>
            <a:pPr algn="l" rtl="0">
              <a:buFontTx/>
              <a:buNone/>
            </a:pPr>
            <a:r>
              <a:rPr lang="en-US" sz="2400" b="1">
                <a:solidFill>
                  <a:srgbClr val="E87400"/>
                </a:solidFill>
                <a:latin typeface="Baskerville Old Face" pitchFamily="18" charset="0"/>
              </a:rPr>
              <a:t>The tendon where it inserts into the arm (humerus) can become inflammed. It is common in racket players, rowers, swimmers, throwers and weight trainers. </a:t>
            </a:r>
          </a:p>
          <a:p>
            <a:pPr algn="l" rtl="0"/>
            <a:r>
              <a:rPr lang="en-US" sz="2400" b="1">
                <a:solidFill>
                  <a:srgbClr val="1C1C1C"/>
                </a:solidFill>
                <a:latin typeface="Baskerville Old Face" pitchFamily="18" charset="0"/>
              </a:rPr>
              <a:t> Inflammation of the longheadof the biceps</a:t>
            </a:r>
          </a:p>
          <a:p>
            <a:pPr algn="l" rtl="0">
              <a:buFontTx/>
              <a:buNone/>
            </a:pPr>
            <a:r>
              <a:rPr lang="en-US" sz="2400" b="1">
                <a:solidFill>
                  <a:srgbClr val="1C1C1C"/>
                </a:solidFill>
                <a:latin typeface="Baskerville Old Face" pitchFamily="18" charset="0"/>
              </a:rPr>
              <a:t>     </a:t>
            </a:r>
            <a:r>
              <a:rPr lang="en-US" sz="2400" b="1">
                <a:solidFill>
                  <a:srgbClr val="E87400"/>
                </a:solidFill>
                <a:latin typeface="Baskerville Old Face" pitchFamily="18" charset="0"/>
              </a:rPr>
              <a:t>Inflammation of this tendon is a fairly common complaint especially with swimmers, rowers, throwers, golfers and weight lifters.</a:t>
            </a:r>
          </a:p>
          <a:p>
            <a:pPr algn="l" rtl="0"/>
            <a:r>
              <a:rPr lang="en-US" sz="2400" b="1">
                <a:solidFill>
                  <a:srgbClr val="1C1C1C"/>
                </a:solidFill>
                <a:latin typeface="Baskerville Old Face" pitchFamily="18" charset="0"/>
              </a:rPr>
              <a:t>Rupture of the longhead of</a:t>
            </a:r>
          </a:p>
          <a:p>
            <a:pPr algn="l" rtl="0">
              <a:buFontTx/>
              <a:buNone/>
            </a:pPr>
            <a:r>
              <a:rPr lang="en-US" sz="2400" b="1">
                <a:solidFill>
                  <a:srgbClr val="1C1C1C"/>
                </a:solidFill>
                <a:latin typeface="Baskerville Old Face" pitchFamily="18" charset="0"/>
              </a:rPr>
              <a:t>     the biceps</a:t>
            </a:r>
          </a:p>
          <a:p>
            <a:pPr algn="l" rtl="0">
              <a:buFontTx/>
              <a:buNone/>
            </a:pPr>
            <a:endParaRPr lang="en-US" sz="2400" b="1">
              <a:solidFill>
                <a:srgbClr val="1C1C1C"/>
              </a:solidFill>
              <a:latin typeface="Baskerville Old Face" pitchFamily="18" charset="0"/>
            </a:endParaRPr>
          </a:p>
          <a:p>
            <a:endParaRPr lang="en-US" sz="2400"/>
          </a:p>
        </p:txBody>
      </p:sp>
      <p:sp>
        <p:nvSpPr>
          <p:cNvPr id="200709" name="Rectangle 5"/>
          <p:cNvSpPr>
            <a:spLocks noGrp="1" noChangeArrowheads="1"/>
          </p:cNvSpPr>
          <p:nvPr>
            <p:ph type="body" sz="half" idx="2"/>
          </p:nvPr>
        </p:nvSpPr>
        <p:spPr>
          <a:xfrm>
            <a:off x="4140200" y="-26988"/>
            <a:ext cx="5113338" cy="6757988"/>
          </a:xfrm>
        </p:spPr>
        <p:txBody>
          <a:bodyPr/>
          <a:lstStyle/>
          <a:p>
            <a:pPr>
              <a:lnSpc>
                <a:spcPct val="95000"/>
              </a:lnSpc>
            </a:pPr>
            <a:r>
              <a:rPr lang="ar-EG" sz="2000" b="1">
                <a:solidFill>
                  <a:srgbClr val="333333"/>
                </a:solidFill>
              </a:rPr>
              <a:t>التهاب في العضلات المتصلة بالترقوة</a:t>
            </a:r>
          </a:p>
          <a:p>
            <a:pPr>
              <a:lnSpc>
                <a:spcPct val="95000"/>
              </a:lnSpc>
              <a:buFontTx/>
              <a:buNone/>
            </a:pPr>
            <a:endParaRPr lang="ar-EG" sz="2000" b="1">
              <a:solidFill>
                <a:srgbClr val="333333"/>
              </a:solidFill>
            </a:endParaRPr>
          </a:p>
          <a:p>
            <a:pPr>
              <a:lnSpc>
                <a:spcPct val="95000"/>
              </a:lnSpc>
            </a:pPr>
            <a:endParaRPr lang="ar-EG" sz="2000" b="1">
              <a:solidFill>
                <a:srgbClr val="333333"/>
              </a:solidFill>
            </a:endParaRPr>
          </a:p>
          <a:p>
            <a:pPr>
              <a:lnSpc>
                <a:spcPct val="95000"/>
              </a:lnSpc>
              <a:buFontTx/>
              <a:buNone/>
            </a:pPr>
            <a:endParaRPr lang="ar-EG" sz="2000" b="1">
              <a:solidFill>
                <a:srgbClr val="333333"/>
              </a:solidFill>
            </a:endParaRPr>
          </a:p>
          <a:p>
            <a:pPr>
              <a:lnSpc>
                <a:spcPct val="95000"/>
              </a:lnSpc>
            </a:pPr>
            <a:r>
              <a:rPr lang="ar-EG" sz="2000" b="1">
                <a:solidFill>
                  <a:srgbClr val="333333"/>
                </a:solidFill>
              </a:rPr>
              <a:t>التهاب في العضلة الصدرية الكبرى</a:t>
            </a:r>
          </a:p>
          <a:p>
            <a:pPr>
              <a:lnSpc>
                <a:spcPct val="95000"/>
              </a:lnSpc>
              <a:buFontTx/>
              <a:buNone/>
            </a:pPr>
            <a:endParaRPr lang="ar-EG" sz="2000" b="1">
              <a:solidFill>
                <a:srgbClr val="333333"/>
              </a:solidFill>
            </a:endParaRPr>
          </a:p>
          <a:p>
            <a:pPr>
              <a:lnSpc>
                <a:spcPct val="95000"/>
              </a:lnSpc>
              <a:buFontTx/>
              <a:buNone/>
            </a:pPr>
            <a:endParaRPr lang="ar-EG" sz="2000" b="1">
              <a:solidFill>
                <a:srgbClr val="333333"/>
              </a:solidFill>
            </a:endParaRPr>
          </a:p>
          <a:p>
            <a:pPr>
              <a:lnSpc>
                <a:spcPct val="95000"/>
              </a:lnSpc>
              <a:buFontTx/>
              <a:buNone/>
            </a:pPr>
            <a:endParaRPr lang="ar-EG" sz="2000" b="1">
              <a:solidFill>
                <a:srgbClr val="333333"/>
              </a:solidFill>
            </a:endParaRPr>
          </a:p>
          <a:p>
            <a:pPr>
              <a:lnSpc>
                <a:spcPct val="95000"/>
              </a:lnSpc>
              <a:buFontTx/>
              <a:buNone/>
            </a:pPr>
            <a:endParaRPr lang="ar-EG" sz="2000" b="1">
              <a:solidFill>
                <a:srgbClr val="333333"/>
              </a:solidFill>
            </a:endParaRPr>
          </a:p>
          <a:p>
            <a:pPr>
              <a:lnSpc>
                <a:spcPct val="95000"/>
              </a:lnSpc>
              <a:buFontTx/>
              <a:buNone/>
            </a:pPr>
            <a:endParaRPr lang="ar-EG" sz="2000" b="1">
              <a:solidFill>
                <a:srgbClr val="333333"/>
              </a:solidFill>
            </a:endParaRPr>
          </a:p>
          <a:p>
            <a:pPr>
              <a:lnSpc>
                <a:spcPct val="95000"/>
              </a:lnSpc>
              <a:buFontTx/>
              <a:buNone/>
            </a:pPr>
            <a:endParaRPr lang="ar-EG" sz="1200" b="1">
              <a:solidFill>
                <a:srgbClr val="333333"/>
              </a:solidFill>
            </a:endParaRPr>
          </a:p>
          <a:p>
            <a:pPr>
              <a:lnSpc>
                <a:spcPct val="95000"/>
              </a:lnSpc>
            </a:pPr>
            <a:r>
              <a:rPr lang="ar-EG" sz="2000" b="1">
                <a:solidFill>
                  <a:srgbClr val="333333"/>
                </a:solidFill>
              </a:rPr>
              <a:t>التهاب في الراس الطويلة للعضلة </a:t>
            </a:r>
          </a:p>
          <a:p>
            <a:pPr>
              <a:lnSpc>
                <a:spcPct val="95000"/>
              </a:lnSpc>
              <a:buFontTx/>
              <a:buNone/>
            </a:pPr>
            <a:r>
              <a:rPr lang="ar-EG" sz="2000" b="1">
                <a:solidFill>
                  <a:srgbClr val="333333"/>
                </a:solidFill>
              </a:rPr>
              <a:t>     ذات الراسين العضدية</a:t>
            </a:r>
          </a:p>
          <a:p>
            <a:pPr>
              <a:lnSpc>
                <a:spcPct val="95000"/>
              </a:lnSpc>
              <a:buFontTx/>
              <a:buNone/>
            </a:pPr>
            <a:endParaRPr lang="ar-EG" sz="2000" b="1">
              <a:solidFill>
                <a:srgbClr val="333333"/>
              </a:solidFill>
            </a:endParaRPr>
          </a:p>
          <a:p>
            <a:pPr>
              <a:lnSpc>
                <a:spcPct val="95000"/>
              </a:lnSpc>
              <a:buFontTx/>
              <a:buNone/>
            </a:pPr>
            <a:endParaRPr lang="ar-EG" sz="2400" b="1">
              <a:solidFill>
                <a:srgbClr val="333333"/>
              </a:solidFill>
            </a:endParaRPr>
          </a:p>
          <a:p>
            <a:pPr>
              <a:lnSpc>
                <a:spcPct val="95000"/>
              </a:lnSpc>
            </a:pPr>
            <a:endParaRPr lang="ar-EG" sz="1200" b="1">
              <a:solidFill>
                <a:srgbClr val="333333"/>
              </a:solidFill>
            </a:endParaRPr>
          </a:p>
          <a:p>
            <a:pPr>
              <a:lnSpc>
                <a:spcPct val="95000"/>
              </a:lnSpc>
              <a:buFontTx/>
              <a:buNone/>
            </a:pPr>
            <a:endParaRPr lang="ar-EG" sz="2000" b="1">
              <a:solidFill>
                <a:srgbClr val="333333"/>
              </a:solidFill>
            </a:endParaRPr>
          </a:p>
          <a:p>
            <a:pPr>
              <a:lnSpc>
                <a:spcPct val="95000"/>
              </a:lnSpc>
              <a:buFontTx/>
              <a:buNone/>
            </a:pPr>
            <a:endParaRPr lang="ar-EG" sz="2000" b="1">
              <a:solidFill>
                <a:srgbClr val="333333"/>
              </a:solidFill>
            </a:endParaRPr>
          </a:p>
          <a:p>
            <a:pPr>
              <a:lnSpc>
                <a:spcPct val="95000"/>
              </a:lnSpc>
            </a:pPr>
            <a:r>
              <a:rPr lang="ar-EG" sz="2000" b="1">
                <a:solidFill>
                  <a:srgbClr val="333333"/>
                </a:solidFill>
              </a:rPr>
              <a:t>تمزق في الراس الطويلة للعضلة ذات الراسين العضدية</a:t>
            </a:r>
          </a:p>
          <a:p>
            <a:pPr>
              <a:lnSpc>
                <a:spcPct val="95000"/>
              </a:lnSpc>
            </a:pPr>
            <a:endParaRPr lang="en-US" sz="20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1619250" y="44450"/>
            <a:ext cx="6121400" cy="1384300"/>
          </a:xfrm>
          <a:gradFill rotWithShape="1">
            <a:gsLst>
              <a:gs pos="0">
                <a:srgbClr val="E6E6E6">
                  <a:alpha val="82001"/>
                </a:srgbClr>
              </a:gs>
              <a:gs pos="7499">
                <a:srgbClr val="7D8496">
                  <a:alpha val="82001"/>
                </a:srgbClr>
              </a:gs>
              <a:gs pos="26500">
                <a:srgbClr val="E6E6E6">
                  <a:alpha val="82001"/>
                </a:srgbClr>
              </a:gs>
              <a:gs pos="34000">
                <a:srgbClr val="7D8496">
                  <a:alpha val="82001"/>
                </a:srgbClr>
              </a:gs>
              <a:gs pos="46500">
                <a:srgbClr val="E6E6E6">
                  <a:alpha val="82001"/>
                </a:srgbClr>
              </a:gs>
              <a:gs pos="50000">
                <a:srgbClr val="FFFFFF">
                  <a:alpha val="82001"/>
                </a:srgbClr>
              </a:gs>
              <a:gs pos="53501">
                <a:srgbClr val="E6E6E6">
                  <a:alpha val="82001"/>
                </a:srgbClr>
              </a:gs>
              <a:gs pos="66001">
                <a:srgbClr val="7D8496">
                  <a:alpha val="82001"/>
                </a:srgbClr>
              </a:gs>
              <a:gs pos="73500">
                <a:srgbClr val="E6E6E6">
                  <a:alpha val="82001"/>
                </a:srgbClr>
              </a:gs>
              <a:gs pos="92501">
                <a:srgbClr val="7D8496">
                  <a:alpha val="82001"/>
                </a:srgbClr>
              </a:gs>
              <a:gs pos="100000">
                <a:srgbClr val="E6E6E6">
                  <a:alpha val="82001"/>
                </a:srgbClr>
              </a:gs>
            </a:gsLst>
            <a:lin ang="2700000" scaled="1"/>
          </a:gradFill>
          <a:ln/>
        </p:spPr>
        <p:txBody>
          <a:bodyPr/>
          <a:lstStyle/>
          <a:p>
            <a:pPr algn="ctr"/>
            <a:r>
              <a:rPr lang="en-US" sz="4800" b="1">
                <a:solidFill>
                  <a:srgbClr val="1C1C1C"/>
                </a:solidFill>
                <a:effectLst>
                  <a:outerShdw blurRad="38100" dist="38100" dir="2700000" algn="tl">
                    <a:srgbClr val="C0C0C0"/>
                  </a:outerShdw>
                </a:effectLst>
                <a:latin typeface="Baskerville Old Face" pitchFamily="18" charset="0"/>
              </a:rPr>
              <a:t>Elbow pain</a:t>
            </a:r>
            <a:br>
              <a:rPr lang="en-US" sz="4800" b="1">
                <a:solidFill>
                  <a:srgbClr val="1C1C1C"/>
                </a:solidFill>
                <a:effectLst>
                  <a:outerShdw blurRad="38100" dist="38100" dir="2700000" algn="tl">
                    <a:srgbClr val="C0C0C0"/>
                  </a:outerShdw>
                </a:effectLst>
                <a:latin typeface="Baskerville Old Face" pitchFamily="18" charset="0"/>
              </a:rPr>
            </a:br>
            <a:r>
              <a:rPr lang="ar-EG" sz="4800" b="1">
                <a:solidFill>
                  <a:srgbClr val="1C1C1C"/>
                </a:solidFill>
                <a:effectLst>
                  <a:outerShdw blurRad="38100" dist="38100" dir="2700000" algn="tl">
                    <a:srgbClr val="C0C0C0"/>
                  </a:outerShdw>
                </a:effectLst>
                <a:latin typeface="Baskerville Old Face" pitchFamily="18" charset="0"/>
              </a:rPr>
              <a:t>الام المرفق</a:t>
            </a:r>
            <a:endParaRPr lang="en-US" sz="4800" b="1">
              <a:solidFill>
                <a:srgbClr val="1C1C1C"/>
              </a:solidFill>
              <a:effectLst>
                <a:outerShdw blurRad="38100" dist="38100" dir="2700000" algn="tl">
                  <a:srgbClr val="C0C0C0"/>
                </a:outerShdw>
              </a:effectLst>
              <a:latin typeface="Baskerville Old Face" pitchFamily="18" charset="0"/>
            </a:endParaRPr>
          </a:p>
        </p:txBody>
      </p:sp>
      <p:sp>
        <p:nvSpPr>
          <p:cNvPr id="189445" name="Rectangle 5"/>
          <p:cNvSpPr>
            <a:spLocks noGrp="1" noChangeArrowheads="1"/>
          </p:cNvSpPr>
          <p:nvPr>
            <p:ph type="body" sz="half" idx="1"/>
          </p:nvPr>
        </p:nvSpPr>
        <p:spPr>
          <a:xfrm>
            <a:off x="0" y="1628775"/>
            <a:ext cx="5148263" cy="5229225"/>
          </a:xfrm>
        </p:spPr>
        <p:txBody>
          <a:bodyPr/>
          <a:lstStyle/>
          <a:p>
            <a:pPr algn="l" rtl="0"/>
            <a:r>
              <a:rPr lang="en-US" sz="1800" b="1">
                <a:solidFill>
                  <a:srgbClr val="1C1C1C"/>
                </a:solidFill>
                <a:latin typeface="Baskerville Old Face" pitchFamily="18" charset="0"/>
              </a:rPr>
              <a:t>Tennis elbow</a:t>
            </a:r>
          </a:p>
          <a:p>
            <a:pPr algn="l" rtl="0">
              <a:buFontTx/>
              <a:buNone/>
            </a:pPr>
            <a:r>
              <a:rPr lang="en-US" sz="1800" b="1">
                <a:solidFill>
                  <a:srgbClr val="E87400"/>
                </a:solidFill>
                <a:latin typeface="Baskerville Old Face" pitchFamily="18" charset="0"/>
              </a:rPr>
              <a:t>Pain on the outside of the elbow </a:t>
            </a:r>
          </a:p>
          <a:p>
            <a:pPr algn="l" rtl="0"/>
            <a:r>
              <a:rPr lang="en-US" sz="1800" b="1">
                <a:solidFill>
                  <a:srgbClr val="1C1C1C"/>
                </a:solidFill>
                <a:latin typeface="Baskerville Old Face" pitchFamily="18" charset="0"/>
              </a:rPr>
              <a:t>Golfer's elbow</a:t>
            </a:r>
          </a:p>
          <a:p>
            <a:pPr algn="l" rtl="0"/>
            <a:r>
              <a:rPr lang="en-US" sz="1800" b="1">
                <a:solidFill>
                  <a:srgbClr val="1C1C1C"/>
                </a:solidFill>
                <a:latin typeface="Baskerville Old Face" pitchFamily="18" charset="0"/>
              </a:rPr>
              <a:t>Radial nerve</a:t>
            </a:r>
          </a:p>
          <a:p>
            <a:pPr algn="l" rtl="0"/>
            <a:r>
              <a:rPr lang="en-US" sz="1800" b="1">
                <a:solidFill>
                  <a:srgbClr val="1C1C1C"/>
                </a:solidFill>
                <a:latin typeface="Baskerville Old Face" pitchFamily="18" charset="0"/>
              </a:rPr>
              <a:t>Ulnar nerve</a:t>
            </a:r>
          </a:p>
          <a:p>
            <a:pPr algn="l" rtl="0"/>
            <a:r>
              <a:rPr lang="en-US" sz="1800" b="1">
                <a:solidFill>
                  <a:srgbClr val="1C1C1C"/>
                </a:solidFill>
                <a:latin typeface="Baskerville Old Face" pitchFamily="18" charset="0"/>
              </a:rPr>
              <a:t>Bursitis</a:t>
            </a:r>
            <a:r>
              <a:rPr lang="ar-EG" sz="1800" b="1">
                <a:solidFill>
                  <a:srgbClr val="1C1C1C"/>
                </a:solidFill>
                <a:latin typeface="Baskerville Old Face" pitchFamily="18" charset="0"/>
              </a:rPr>
              <a:t>  </a:t>
            </a:r>
            <a:r>
              <a:rPr lang="en-US" sz="1800" b="1">
                <a:solidFill>
                  <a:srgbClr val="1C1C1C"/>
                </a:solidFill>
                <a:latin typeface="Baskerville Old Face" pitchFamily="18" charset="0"/>
              </a:rPr>
              <a:t>of the elbow</a:t>
            </a:r>
          </a:p>
          <a:p>
            <a:pPr algn="l" rtl="0">
              <a:buFontTx/>
              <a:buNone/>
            </a:pPr>
            <a:r>
              <a:rPr lang="en-US" sz="1800" b="1">
                <a:solidFill>
                  <a:srgbClr val="E87400"/>
                </a:solidFill>
                <a:latin typeface="Baskerville Old Face" pitchFamily="18" charset="0"/>
              </a:rPr>
              <a:t>Painful swelling at the back of the elbow. </a:t>
            </a:r>
          </a:p>
          <a:p>
            <a:pPr algn="l" rtl="0"/>
            <a:r>
              <a:rPr lang="en-US" sz="1800" b="1">
                <a:solidFill>
                  <a:srgbClr val="1C1C1C"/>
                </a:solidFill>
                <a:latin typeface="Baskerville Old Face" pitchFamily="18" charset="0"/>
              </a:rPr>
              <a:t>Inflammation of the biceps  tendon</a:t>
            </a:r>
          </a:p>
          <a:p>
            <a:pPr algn="l" rtl="0">
              <a:buFontTx/>
              <a:buNone/>
            </a:pPr>
            <a:r>
              <a:rPr lang="en-US" sz="1800" b="1">
                <a:solidFill>
                  <a:srgbClr val="E87400"/>
                </a:solidFill>
                <a:latin typeface="Baskerville Old Face" pitchFamily="18" charset="0"/>
              </a:rPr>
              <a:t>Pain at the front of the elbow </a:t>
            </a:r>
          </a:p>
          <a:p>
            <a:pPr algn="l" rtl="0"/>
            <a:r>
              <a:rPr lang="ar-EG" sz="1800" b="1">
                <a:solidFill>
                  <a:srgbClr val="1C1C1C"/>
                </a:solidFill>
                <a:latin typeface="Baskerville Old Face" pitchFamily="18" charset="0"/>
              </a:rPr>
              <a:t> </a:t>
            </a:r>
            <a:r>
              <a:rPr lang="en-US" sz="1800" b="1">
                <a:solidFill>
                  <a:srgbClr val="1C1C1C"/>
                </a:solidFill>
                <a:latin typeface="Baskerville Old Face" pitchFamily="18" charset="0"/>
              </a:rPr>
              <a:t>Inflammation of the triceps tendon</a:t>
            </a:r>
            <a:r>
              <a:rPr lang="ar-EG" sz="1800" b="1">
                <a:solidFill>
                  <a:srgbClr val="1C1C1C"/>
                </a:solidFill>
                <a:latin typeface="Baskerville Old Face" pitchFamily="18" charset="0"/>
              </a:rPr>
              <a:t> </a:t>
            </a:r>
          </a:p>
          <a:p>
            <a:pPr algn="l" rtl="0"/>
            <a:r>
              <a:rPr lang="en-US" sz="1800" b="1">
                <a:solidFill>
                  <a:srgbClr val="1C1C1C"/>
                </a:solidFill>
                <a:latin typeface="Baskerville Old Face" pitchFamily="18" charset="0"/>
              </a:rPr>
              <a:t>Rupture of the triceps tendon</a:t>
            </a:r>
            <a:r>
              <a:rPr lang="ar-EG" sz="1800" b="1">
                <a:solidFill>
                  <a:srgbClr val="1C1C1C"/>
                </a:solidFill>
                <a:latin typeface="Baskerville Old Face" pitchFamily="18" charset="0"/>
              </a:rPr>
              <a:t> </a:t>
            </a:r>
          </a:p>
          <a:p>
            <a:pPr algn="l" rtl="0"/>
            <a:r>
              <a:rPr lang="en-US" sz="1800" b="1">
                <a:solidFill>
                  <a:srgbClr val="1C1C1C"/>
                </a:solidFill>
                <a:latin typeface="Baskerville Old Face" pitchFamily="18" charset="0"/>
              </a:rPr>
              <a:t>Elbow dislocation</a:t>
            </a:r>
          </a:p>
          <a:p>
            <a:pPr algn="l" rtl="0">
              <a:buFontTx/>
              <a:buNone/>
            </a:pPr>
            <a:r>
              <a:rPr lang="en-US" sz="1800" b="1">
                <a:solidFill>
                  <a:srgbClr val="E87400"/>
                </a:solidFill>
                <a:latin typeface="Baskerville Old Face" pitchFamily="18" charset="0"/>
              </a:rPr>
              <a:t>Can be a complete dislocation or a subluxation of either the Radius, Ulna or both! </a:t>
            </a:r>
          </a:p>
          <a:p>
            <a:pPr algn="l" rtl="0"/>
            <a:endParaRPr lang="en-US" sz="1800" b="1">
              <a:solidFill>
                <a:srgbClr val="E87400"/>
              </a:solidFill>
              <a:latin typeface="Baskerville Old Face" pitchFamily="18" charset="0"/>
            </a:endParaRPr>
          </a:p>
        </p:txBody>
      </p:sp>
      <p:sp>
        <p:nvSpPr>
          <p:cNvPr id="189446" name="Rectangle 6"/>
          <p:cNvSpPr>
            <a:spLocks noGrp="1" noChangeArrowheads="1"/>
          </p:cNvSpPr>
          <p:nvPr>
            <p:ph type="body" sz="half" idx="2"/>
          </p:nvPr>
        </p:nvSpPr>
        <p:spPr>
          <a:xfrm>
            <a:off x="4356100" y="1628775"/>
            <a:ext cx="4787900" cy="5229225"/>
          </a:xfrm>
        </p:spPr>
        <p:txBody>
          <a:bodyPr/>
          <a:lstStyle/>
          <a:p>
            <a:r>
              <a:rPr lang="ar-EG" sz="1800" b="1">
                <a:solidFill>
                  <a:srgbClr val="000000"/>
                </a:solidFill>
                <a:effectLst/>
                <a:latin typeface="Baskerville Old Face" pitchFamily="18" charset="0"/>
              </a:rPr>
              <a:t>الام المرفق الناتجة من لعب التنس</a:t>
            </a:r>
          </a:p>
          <a:p>
            <a:pPr>
              <a:buFontTx/>
              <a:buNone/>
            </a:pPr>
            <a:endParaRPr lang="ar-EG" sz="1800" b="1">
              <a:solidFill>
                <a:srgbClr val="000000"/>
              </a:solidFill>
              <a:effectLst/>
              <a:latin typeface="Baskerville Old Face" pitchFamily="18" charset="0"/>
            </a:endParaRPr>
          </a:p>
          <a:p>
            <a:r>
              <a:rPr lang="ar-EG" sz="1800" b="1">
                <a:solidFill>
                  <a:srgbClr val="000000"/>
                </a:solidFill>
                <a:effectLst/>
                <a:latin typeface="Baskerville Old Face" pitchFamily="18" charset="0"/>
              </a:rPr>
              <a:t>الام المرفق التي تصيب لاعبي الجولف</a:t>
            </a:r>
          </a:p>
          <a:p>
            <a:r>
              <a:rPr lang="ar-EG" sz="1800" b="1">
                <a:solidFill>
                  <a:srgbClr val="000000"/>
                </a:solidFill>
                <a:effectLst/>
                <a:latin typeface="Baskerville Old Face" pitchFamily="18" charset="0"/>
              </a:rPr>
              <a:t>العصب الكعبري</a:t>
            </a:r>
          </a:p>
          <a:p>
            <a:r>
              <a:rPr lang="ar-EG" sz="1800" b="1">
                <a:solidFill>
                  <a:srgbClr val="000000"/>
                </a:solidFill>
                <a:effectLst/>
                <a:latin typeface="Baskerville Old Face" pitchFamily="18" charset="0"/>
              </a:rPr>
              <a:t>العصب الزندي</a:t>
            </a:r>
          </a:p>
          <a:p>
            <a:r>
              <a:rPr lang="ar-EG" sz="1800" b="1">
                <a:solidFill>
                  <a:srgbClr val="000000"/>
                </a:solidFill>
                <a:effectLst/>
                <a:latin typeface="Baskerville Old Face" pitchFamily="18" charset="0"/>
              </a:rPr>
              <a:t>التهاب التجويف الجيبي للمرفق</a:t>
            </a:r>
          </a:p>
          <a:p>
            <a:pPr>
              <a:buFontTx/>
              <a:buNone/>
            </a:pPr>
            <a:endParaRPr lang="ar-EG" sz="1800" b="1">
              <a:solidFill>
                <a:srgbClr val="000000"/>
              </a:solidFill>
              <a:effectLst/>
              <a:latin typeface="Baskerville Old Face" pitchFamily="18" charset="0"/>
            </a:endParaRPr>
          </a:p>
          <a:p>
            <a:r>
              <a:rPr lang="ar-EG" sz="1800" b="1">
                <a:solidFill>
                  <a:srgbClr val="000000"/>
                </a:solidFill>
                <a:effectLst/>
                <a:latin typeface="Baskerville Old Face" pitchFamily="18" charset="0"/>
              </a:rPr>
              <a:t>التهاب في وتر العضلة ذات الراسين العضدية</a:t>
            </a:r>
          </a:p>
          <a:p>
            <a:pPr>
              <a:buFontTx/>
              <a:buNone/>
            </a:pPr>
            <a:endParaRPr lang="ar-EG" sz="1800" b="1">
              <a:solidFill>
                <a:srgbClr val="000000"/>
              </a:solidFill>
              <a:effectLst/>
              <a:latin typeface="Baskerville Old Face" pitchFamily="18" charset="0"/>
            </a:endParaRPr>
          </a:p>
          <a:p>
            <a:r>
              <a:rPr lang="ar-EG" sz="1800" b="1">
                <a:solidFill>
                  <a:srgbClr val="000000"/>
                </a:solidFill>
                <a:effectLst/>
                <a:latin typeface="Baskerville Old Face" pitchFamily="18" charset="0"/>
              </a:rPr>
              <a:t>التهاب في وتر العضلة ذات الثلاث رؤوس العضدية</a:t>
            </a:r>
          </a:p>
          <a:p>
            <a:r>
              <a:rPr lang="ar-EG" sz="1800" b="1">
                <a:solidFill>
                  <a:srgbClr val="000000"/>
                </a:solidFill>
                <a:effectLst/>
                <a:latin typeface="Baskerville Old Face" pitchFamily="18" charset="0"/>
              </a:rPr>
              <a:t>تمزق في وتر العضلة ذات الثلاث رؤوس</a:t>
            </a:r>
          </a:p>
          <a:p>
            <a:r>
              <a:rPr lang="ar-EG" sz="1800" b="1">
                <a:solidFill>
                  <a:srgbClr val="000000"/>
                </a:solidFill>
                <a:effectLst/>
                <a:latin typeface="Baskerville Old Face" pitchFamily="18" charset="0"/>
              </a:rPr>
              <a:t>خلع في مفصل المرفق</a:t>
            </a:r>
            <a:endParaRPr lang="en-US" sz="1800" b="1">
              <a:solidFill>
                <a:srgbClr val="000000"/>
              </a:solidFill>
              <a:effectLst/>
              <a:latin typeface="Baskerville Old Fac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iterate type="lt">
                                    <p:tmPct val="10000"/>
                                  </p:iterate>
                                  <p:childTnLst>
                                    <p:set>
                                      <p:cBhvr>
                                        <p:cTn id="6" dur="1" fill="hold">
                                          <p:stCondLst>
                                            <p:cond delay="0"/>
                                          </p:stCondLst>
                                        </p:cTn>
                                        <p:tgtEl>
                                          <p:spTgt spid="189442"/>
                                        </p:tgtEl>
                                        <p:attrNameLst>
                                          <p:attrName>style.visibility</p:attrName>
                                        </p:attrNameLst>
                                      </p:cBhvr>
                                      <p:to>
                                        <p:strVal val="visible"/>
                                      </p:to>
                                    </p:set>
                                    <p:animEffect transition="in" filter="checkerboard(across)">
                                      <p:cBhvr>
                                        <p:cTn id="7" dur="1000"/>
                                        <p:tgtEl>
                                          <p:spTgt spid="189442"/>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8" fill="hold" nodeType="afterGroup">
                            <p:stCondLst>
                              <p:cond delay="2900"/>
                            </p:stCondLst>
                            <p:childTnLst>
                              <p:par>
                                <p:cTn id="9" presetID="8" presetClass="entr" presetSubtype="16" fill="hold" grpId="0" nodeType="afterEffect">
                                  <p:stCondLst>
                                    <p:cond delay="0"/>
                                  </p:stCondLst>
                                  <p:iterate type="wd">
                                    <p:tmPct val="10000"/>
                                  </p:iterate>
                                  <p:childTnLst>
                                    <p:set>
                                      <p:cBhvr>
                                        <p:cTn id="10" dur="1" fill="hold">
                                          <p:stCondLst>
                                            <p:cond delay="0"/>
                                          </p:stCondLst>
                                        </p:cTn>
                                        <p:tgtEl>
                                          <p:spTgt spid="189445">
                                            <p:txEl>
                                              <p:pRg st="0" end="0"/>
                                            </p:txEl>
                                          </p:spTgt>
                                        </p:tgtEl>
                                        <p:attrNameLst>
                                          <p:attrName>style.visibility</p:attrName>
                                        </p:attrNameLst>
                                      </p:cBhvr>
                                      <p:to>
                                        <p:strVal val="visible"/>
                                      </p:to>
                                    </p:set>
                                    <p:animEffect transition="in" filter="diamond(in)">
                                      <p:cBhvr>
                                        <p:cTn id="11" dur="1000"/>
                                        <p:tgtEl>
                                          <p:spTgt spid="189445">
                                            <p:txEl>
                                              <p:pRg st="0" end="0"/>
                                            </p:txEl>
                                          </p:spTgt>
                                        </p:tgtEl>
                                      </p:cBhvr>
                                    </p:animEffect>
                                  </p:childTnLst>
                                  <p:subTnLst>
                                    <p:audio>
                                      <p:cMediaNode>
                                        <p:cTn display="0" masterRel="sameClick">
                                          <p:stCondLst>
                                            <p:cond evt="begin" delay="0">
                                              <p:tn val="9"/>
                                            </p:cond>
                                          </p:stCondLst>
                                          <p:endCondLst>
                                            <p:cond evt="onStopAudio" delay="0">
                                              <p:tgtEl>
                                                <p:sldTgt/>
                                              </p:tgtEl>
                                            </p:cond>
                                          </p:endCondLst>
                                        </p:cTn>
                                        <p:tgtEl>
                                          <p:sndTgt r:embed="rId3" name="voltage.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8" presetClass="entr" presetSubtype="16" fill="hold" grpId="0" nodeType="clickEffect">
                                  <p:stCondLst>
                                    <p:cond delay="0"/>
                                  </p:stCondLst>
                                  <p:iterate type="wd">
                                    <p:tmPct val="10000"/>
                                  </p:iterate>
                                  <p:childTnLst>
                                    <p:set>
                                      <p:cBhvr>
                                        <p:cTn id="15" dur="1" fill="hold">
                                          <p:stCondLst>
                                            <p:cond delay="0"/>
                                          </p:stCondLst>
                                        </p:cTn>
                                        <p:tgtEl>
                                          <p:spTgt spid="189445">
                                            <p:txEl>
                                              <p:pRg st="1" end="1"/>
                                            </p:txEl>
                                          </p:spTgt>
                                        </p:tgtEl>
                                        <p:attrNameLst>
                                          <p:attrName>style.visibility</p:attrName>
                                        </p:attrNameLst>
                                      </p:cBhvr>
                                      <p:to>
                                        <p:strVal val="visible"/>
                                      </p:to>
                                    </p:set>
                                    <p:animEffect transition="in" filter="diamond(in)">
                                      <p:cBhvr>
                                        <p:cTn id="16" dur="1000"/>
                                        <p:tgtEl>
                                          <p:spTgt spid="189445">
                                            <p:txEl>
                                              <p:pRg st="1" end="1"/>
                                            </p:txEl>
                                          </p:spTgt>
                                        </p:tgtEl>
                                      </p:cBhvr>
                                    </p:animEffect>
                                  </p:childTnLst>
                                  <p:subTnLst>
                                    <p:audio>
                                      <p:cMediaNode>
                                        <p:cTn display="0" masterRel="sameClick">
                                          <p:stCondLst>
                                            <p:cond evt="begin" delay="0">
                                              <p:tn val="14"/>
                                            </p:cond>
                                          </p:stCondLst>
                                          <p:endCondLst>
                                            <p:cond evt="onStopAudio" delay="0">
                                              <p:tgtEl>
                                                <p:sldTgt/>
                                              </p:tgtEl>
                                            </p:cond>
                                          </p:endCondLst>
                                        </p:cTn>
                                        <p:tgtEl>
                                          <p:sndTgt r:embed="rId3" name="voltage.wav"/>
                                        </p:tgtEl>
                                      </p:cMediaNode>
                                    </p:audio>
                                  </p:subTnLst>
                                </p:cTn>
                              </p:par>
                            </p:childTnLst>
                          </p:cTn>
                        </p:par>
                        <p:par>
                          <p:cTn id="17" fill="hold" nodeType="afterGroup">
                            <p:stCondLst>
                              <p:cond delay="1700"/>
                            </p:stCondLst>
                            <p:childTnLst>
                              <p:par>
                                <p:cTn id="18" presetID="5" presetClass="entr" presetSubtype="10" fill="hold" grpId="0" nodeType="afterEffect">
                                  <p:stCondLst>
                                    <p:cond delay="0"/>
                                  </p:stCondLst>
                                  <p:iterate type="wd">
                                    <p:tmPct val="10000"/>
                                  </p:iterate>
                                  <p:childTnLst>
                                    <p:set>
                                      <p:cBhvr>
                                        <p:cTn id="19" dur="1" fill="hold">
                                          <p:stCondLst>
                                            <p:cond delay="0"/>
                                          </p:stCondLst>
                                        </p:cTn>
                                        <p:tgtEl>
                                          <p:spTgt spid="189446">
                                            <p:txEl>
                                              <p:pRg st="0" end="0"/>
                                            </p:txEl>
                                          </p:spTgt>
                                        </p:tgtEl>
                                        <p:attrNameLst>
                                          <p:attrName>style.visibility</p:attrName>
                                        </p:attrNameLst>
                                      </p:cBhvr>
                                      <p:to>
                                        <p:strVal val="visible"/>
                                      </p:to>
                                    </p:set>
                                    <p:animEffect transition="in" filter="checkerboard(across)">
                                      <p:cBhvr>
                                        <p:cTn id="20" dur="1000"/>
                                        <p:tgtEl>
                                          <p:spTgt spid="189446">
                                            <p:txEl>
                                              <p:pRg st="0" end="0"/>
                                            </p:txEl>
                                          </p:spTgt>
                                        </p:tgtEl>
                                      </p:cBhvr>
                                    </p:animEffect>
                                  </p:childTnLst>
                                  <p:subTnLst>
                                    <p:audio>
                                      <p:cMediaNode vol="4000">
                                        <p:cTn display="0" masterRel="sameClick">
                                          <p:stCondLst>
                                            <p:cond evt="begin" delay="0">
                                              <p:tn val="18"/>
                                            </p:cond>
                                          </p:stCondLst>
                                          <p:endCondLst>
                                            <p:cond evt="onStopAudio" delay="0">
                                              <p:tgtEl>
                                                <p:sldTgt/>
                                              </p:tgtEl>
                                            </p:cond>
                                          </p:endCondLst>
                                        </p:cTn>
                                        <p:tgtEl>
                                          <p:sndTgt r:embed="rId4" name="laser.wav"/>
                                        </p:tgtEl>
                                      </p:cMediaNode>
                                    </p:audio>
                                  </p:subTnLst>
                                </p:cTn>
                              </p:par>
                            </p:childTnLst>
                          </p:cTn>
                        </p:par>
                        <p:par>
                          <p:cTn id="21" fill="hold" nodeType="afterGroup">
                            <p:stCondLst>
                              <p:cond delay="3200"/>
                            </p:stCondLst>
                            <p:childTnLst>
                              <p:par>
                                <p:cTn id="22" presetID="8" presetClass="entr" presetSubtype="16" fill="hold" grpId="0" nodeType="afterEffect">
                                  <p:stCondLst>
                                    <p:cond delay="0"/>
                                  </p:stCondLst>
                                  <p:iterate type="wd">
                                    <p:tmPct val="10000"/>
                                  </p:iterate>
                                  <p:childTnLst>
                                    <p:set>
                                      <p:cBhvr>
                                        <p:cTn id="23" dur="1" fill="hold">
                                          <p:stCondLst>
                                            <p:cond delay="0"/>
                                          </p:stCondLst>
                                        </p:cTn>
                                        <p:tgtEl>
                                          <p:spTgt spid="189445">
                                            <p:txEl>
                                              <p:pRg st="2" end="2"/>
                                            </p:txEl>
                                          </p:spTgt>
                                        </p:tgtEl>
                                        <p:attrNameLst>
                                          <p:attrName>style.visibility</p:attrName>
                                        </p:attrNameLst>
                                      </p:cBhvr>
                                      <p:to>
                                        <p:strVal val="visible"/>
                                      </p:to>
                                    </p:set>
                                    <p:animEffect transition="in" filter="diamond(in)">
                                      <p:cBhvr>
                                        <p:cTn id="24" dur="1000"/>
                                        <p:tgtEl>
                                          <p:spTgt spid="189445">
                                            <p:txEl>
                                              <p:pRg st="2" end="2"/>
                                            </p:txEl>
                                          </p:spTgt>
                                        </p:tgtEl>
                                      </p:cBhvr>
                                    </p:animEffect>
                                  </p:childTnLst>
                                  <p:subTnLst>
                                    <p:audio>
                                      <p:cMediaNode>
                                        <p:cTn display="0" masterRel="sameClick">
                                          <p:stCondLst>
                                            <p:cond evt="begin" delay="0">
                                              <p:tn val="22"/>
                                            </p:cond>
                                          </p:stCondLst>
                                          <p:endCondLst>
                                            <p:cond evt="onStopAudio" delay="0">
                                              <p:tgtEl>
                                                <p:sldTgt/>
                                              </p:tgtEl>
                                            </p:cond>
                                          </p:endCondLst>
                                        </p:cTn>
                                        <p:tgtEl>
                                          <p:sndTgt r:embed="rId3" name="voltage.wav"/>
                                        </p:tgtEl>
                                      </p:cMediaNode>
                                    </p:audio>
                                  </p:subTnLst>
                                </p:cTn>
                              </p:par>
                            </p:childTnLst>
                          </p:cTn>
                        </p:par>
                        <p:par>
                          <p:cTn id="25" fill="hold" nodeType="afterGroup">
                            <p:stCondLst>
                              <p:cond delay="4300"/>
                            </p:stCondLst>
                            <p:childTnLst>
                              <p:par>
                                <p:cTn id="26" presetID="5" presetClass="entr" presetSubtype="10" fill="hold" grpId="0" nodeType="afterEffect">
                                  <p:stCondLst>
                                    <p:cond delay="0"/>
                                  </p:stCondLst>
                                  <p:iterate type="wd">
                                    <p:tmPct val="10000"/>
                                  </p:iterate>
                                  <p:childTnLst>
                                    <p:set>
                                      <p:cBhvr>
                                        <p:cTn id="27" dur="1" fill="hold">
                                          <p:stCondLst>
                                            <p:cond delay="0"/>
                                          </p:stCondLst>
                                        </p:cTn>
                                        <p:tgtEl>
                                          <p:spTgt spid="189446">
                                            <p:txEl>
                                              <p:pRg st="2" end="2"/>
                                            </p:txEl>
                                          </p:spTgt>
                                        </p:tgtEl>
                                        <p:attrNameLst>
                                          <p:attrName>style.visibility</p:attrName>
                                        </p:attrNameLst>
                                      </p:cBhvr>
                                      <p:to>
                                        <p:strVal val="visible"/>
                                      </p:to>
                                    </p:set>
                                    <p:animEffect transition="in" filter="checkerboard(across)">
                                      <p:cBhvr>
                                        <p:cTn id="28" dur="1000"/>
                                        <p:tgtEl>
                                          <p:spTgt spid="189446">
                                            <p:txEl>
                                              <p:pRg st="2" end="2"/>
                                            </p:txEl>
                                          </p:spTgt>
                                        </p:tgtEl>
                                      </p:cBhvr>
                                    </p:animEffect>
                                  </p:childTnLst>
                                  <p:subTnLst>
                                    <p:audio>
                                      <p:cMediaNode vol="4000">
                                        <p:cTn display="0" masterRel="sameClick">
                                          <p:stCondLst>
                                            <p:cond evt="begin" delay="0">
                                              <p:tn val="26"/>
                                            </p:cond>
                                          </p:stCondLst>
                                          <p:endCondLst>
                                            <p:cond evt="onStopAudio" delay="0">
                                              <p:tgtEl>
                                                <p:sldTgt/>
                                              </p:tgtEl>
                                            </p:cond>
                                          </p:endCondLst>
                                        </p:cTn>
                                        <p:tgtEl>
                                          <p:sndTgt r:embed="rId4" name="laser.wav"/>
                                        </p:tgtEl>
                                      </p:cMediaNode>
                                    </p:audio>
                                  </p:subTnLst>
                                </p:cTn>
                              </p:par>
                            </p:childTnLst>
                          </p:cTn>
                        </p:par>
                        <p:par>
                          <p:cTn id="29" fill="hold" nodeType="afterGroup">
                            <p:stCondLst>
                              <p:cond delay="5800"/>
                            </p:stCondLst>
                            <p:childTnLst>
                              <p:par>
                                <p:cTn id="30" presetID="8" presetClass="entr" presetSubtype="16" fill="hold" grpId="0" nodeType="afterEffect">
                                  <p:stCondLst>
                                    <p:cond delay="0"/>
                                  </p:stCondLst>
                                  <p:iterate type="wd">
                                    <p:tmPct val="10000"/>
                                  </p:iterate>
                                  <p:childTnLst>
                                    <p:set>
                                      <p:cBhvr>
                                        <p:cTn id="31" dur="1" fill="hold">
                                          <p:stCondLst>
                                            <p:cond delay="0"/>
                                          </p:stCondLst>
                                        </p:cTn>
                                        <p:tgtEl>
                                          <p:spTgt spid="189445">
                                            <p:txEl>
                                              <p:pRg st="3" end="3"/>
                                            </p:txEl>
                                          </p:spTgt>
                                        </p:tgtEl>
                                        <p:attrNameLst>
                                          <p:attrName>style.visibility</p:attrName>
                                        </p:attrNameLst>
                                      </p:cBhvr>
                                      <p:to>
                                        <p:strVal val="visible"/>
                                      </p:to>
                                    </p:set>
                                    <p:animEffect transition="in" filter="diamond(in)">
                                      <p:cBhvr>
                                        <p:cTn id="32" dur="1000"/>
                                        <p:tgtEl>
                                          <p:spTgt spid="189445">
                                            <p:txEl>
                                              <p:pRg st="3" end="3"/>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3" name="voltage.wav"/>
                                        </p:tgtEl>
                                      </p:cMediaNode>
                                    </p:audio>
                                  </p:subTnLst>
                                </p:cTn>
                              </p:par>
                            </p:childTnLst>
                          </p:cTn>
                        </p:par>
                        <p:par>
                          <p:cTn id="33" fill="hold" nodeType="afterGroup">
                            <p:stCondLst>
                              <p:cond delay="6900"/>
                            </p:stCondLst>
                            <p:childTnLst>
                              <p:par>
                                <p:cTn id="34" presetID="5" presetClass="entr" presetSubtype="10" fill="hold" grpId="0" nodeType="afterEffect">
                                  <p:stCondLst>
                                    <p:cond delay="0"/>
                                  </p:stCondLst>
                                  <p:iterate type="wd">
                                    <p:tmPct val="10000"/>
                                  </p:iterate>
                                  <p:childTnLst>
                                    <p:set>
                                      <p:cBhvr>
                                        <p:cTn id="35" dur="1" fill="hold">
                                          <p:stCondLst>
                                            <p:cond delay="0"/>
                                          </p:stCondLst>
                                        </p:cTn>
                                        <p:tgtEl>
                                          <p:spTgt spid="189446">
                                            <p:txEl>
                                              <p:pRg st="3" end="3"/>
                                            </p:txEl>
                                          </p:spTgt>
                                        </p:tgtEl>
                                        <p:attrNameLst>
                                          <p:attrName>style.visibility</p:attrName>
                                        </p:attrNameLst>
                                      </p:cBhvr>
                                      <p:to>
                                        <p:strVal val="visible"/>
                                      </p:to>
                                    </p:set>
                                    <p:animEffect transition="in" filter="checkerboard(across)">
                                      <p:cBhvr>
                                        <p:cTn id="36" dur="1000"/>
                                        <p:tgtEl>
                                          <p:spTgt spid="189446">
                                            <p:txEl>
                                              <p:pRg st="3" end="3"/>
                                            </p:txEl>
                                          </p:spTgt>
                                        </p:tgtEl>
                                      </p:cBhvr>
                                    </p:animEffect>
                                  </p:childTnLst>
                                  <p:subTnLst>
                                    <p:audio>
                                      <p:cMediaNode vol="4000">
                                        <p:cTn display="0" masterRel="sameClick">
                                          <p:stCondLst>
                                            <p:cond evt="begin" delay="0">
                                              <p:tn val="34"/>
                                            </p:cond>
                                          </p:stCondLst>
                                          <p:endCondLst>
                                            <p:cond evt="onStopAudio" delay="0">
                                              <p:tgtEl>
                                                <p:sldTgt/>
                                              </p:tgtEl>
                                            </p:cond>
                                          </p:endCondLst>
                                        </p:cTn>
                                        <p:tgtEl>
                                          <p:sndTgt r:embed="rId4" name="laser.wav"/>
                                        </p:tgtEl>
                                      </p:cMediaNode>
                                    </p:audio>
                                  </p:subTnLst>
                                </p:cTn>
                              </p:par>
                            </p:childTnLst>
                          </p:cTn>
                        </p:par>
                        <p:par>
                          <p:cTn id="37" fill="hold" nodeType="afterGroup">
                            <p:stCondLst>
                              <p:cond delay="8000"/>
                            </p:stCondLst>
                            <p:childTnLst>
                              <p:par>
                                <p:cTn id="38" presetID="8" presetClass="entr" presetSubtype="16" fill="hold" grpId="0" nodeType="afterEffect">
                                  <p:stCondLst>
                                    <p:cond delay="0"/>
                                  </p:stCondLst>
                                  <p:iterate type="wd">
                                    <p:tmPct val="10000"/>
                                  </p:iterate>
                                  <p:childTnLst>
                                    <p:set>
                                      <p:cBhvr>
                                        <p:cTn id="39" dur="1" fill="hold">
                                          <p:stCondLst>
                                            <p:cond delay="0"/>
                                          </p:stCondLst>
                                        </p:cTn>
                                        <p:tgtEl>
                                          <p:spTgt spid="189445">
                                            <p:txEl>
                                              <p:pRg st="4" end="4"/>
                                            </p:txEl>
                                          </p:spTgt>
                                        </p:tgtEl>
                                        <p:attrNameLst>
                                          <p:attrName>style.visibility</p:attrName>
                                        </p:attrNameLst>
                                      </p:cBhvr>
                                      <p:to>
                                        <p:strVal val="visible"/>
                                      </p:to>
                                    </p:set>
                                    <p:animEffect transition="in" filter="diamond(in)">
                                      <p:cBhvr>
                                        <p:cTn id="40" dur="1000"/>
                                        <p:tgtEl>
                                          <p:spTgt spid="189445">
                                            <p:txEl>
                                              <p:pRg st="4" end="4"/>
                                            </p:txEl>
                                          </p:spTgt>
                                        </p:tgtEl>
                                      </p:cBhvr>
                                    </p:animEffect>
                                  </p:childTnLst>
                                  <p:subTnLst>
                                    <p:audio>
                                      <p:cMediaNode>
                                        <p:cTn display="0" masterRel="sameClick">
                                          <p:stCondLst>
                                            <p:cond evt="begin" delay="0">
                                              <p:tn val="38"/>
                                            </p:cond>
                                          </p:stCondLst>
                                          <p:endCondLst>
                                            <p:cond evt="onStopAudio" delay="0">
                                              <p:tgtEl>
                                                <p:sldTgt/>
                                              </p:tgtEl>
                                            </p:cond>
                                          </p:endCondLst>
                                        </p:cTn>
                                        <p:tgtEl>
                                          <p:sndTgt r:embed="rId3" name="voltage.wav"/>
                                        </p:tgtEl>
                                      </p:cMediaNode>
                                    </p:audio>
                                  </p:subTnLst>
                                </p:cTn>
                              </p:par>
                            </p:childTnLst>
                          </p:cTn>
                        </p:par>
                        <p:par>
                          <p:cTn id="41" fill="hold" nodeType="afterGroup">
                            <p:stCondLst>
                              <p:cond delay="9100"/>
                            </p:stCondLst>
                            <p:childTnLst>
                              <p:par>
                                <p:cTn id="42" presetID="5" presetClass="entr" presetSubtype="10" fill="hold" grpId="0" nodeType="afterEffect">
                                  <p:stCondLst>
                                    <p:cond delay="0"/>
                                  </p:stCondLst>
                                  <p:iterate type="wd">
                                    <p:tmPct val="10000"/>
                                  </p:iterate>
                                  <p:childTnLst>
                                    <p:set>
                                      <p:cBhvr>
                                        <p:cTn id="43" dur="1" fill="hold">
                                          <p:stCondLst>
                                            <p:cond delay="0"/>
                                          </p:stCondLst>
                                        </p:cTn>
                                        <p:tgtEl>
                                          <p:spTgt spid="189446">
                                            <p:txEl>
                                              <p:pRg st="4" end="4"/>
                                            </p:txEl>
                                          </p:spTgt>
                                        </p:tgtEl>
                                        <p:attrNameLst>
                                          <p:attrName>style.visibility</p:attrName>
                                        </p:attrNameLst>
                                      </p:cBhvr>
                                      <p:to>
                                        <p:strVal val="visible"/>
                                      </p:to>
                                    </p:set>
                                    <p:animEffect transition="in" filter="checkerboard(across)">
                                      <p:cBhvr>
                                        <p:cTn id="44" dur="1000"/>
                                        <p:tgtEl>
                                          <p:spTgt spid="189446">
                                            <p:txEl>
                                              <p:pRg st="4" end="4"/>
                                            </p:txEl>
                                          </p:spTgt>
                                        </p:tgtEl>
                                      </p:cBhvr>
                                    </p:animEffect>
                                  </p:childTnLst>
                                  <p:subTnLst>
                                    <p:audio>
                                      <p:cMediaNode vol="4000">
                                        <p:cTn display="0" masterRel="sameClick">
                                          <p:stCondLst>
                                            <p:cond evt="begin" delay="0">
                                              <p:tn val="42"/>
                                            </p:cond>
                                          </p:stCondLst>
                                          <p:endCondLst>
                                            <p:cond evt="onStopAudio" delay="0">
                                              <p:tgtEl>
                                                <p:sldTgt/>
                                              </p:tgtEl>
                                            </p:cond>
                                          </p:endCondLst>
                                        </p:cTn>
                                        <p:tgtEl>
                                          <p:sndTgt r:embed="rId4" name="laser.wav"/>
                                        </p:tgtEl>
                                      </p:cMediaNode>
                                    </p:audio>
                                  </p:subTnLst>
                                </p:cTn>
                              </p:par>
                            </p:childTnLst>
                          </p:cTn>
                        </p:par>
                        <p:par>
                          <p:cTn id="45" fill="hold" nodeType="afterGroup">
                            <p:stCondLst>
                              <p:cond delay="10200"/>
                            </p:stCondLst>
                            <p:childTnLst>
                              <p:par>
                                <p:cTn id="46" presetID="8" presetClass="entr" presetSubtype="16" fill="hold" grpId="0" nodeType="afterEffect">
                                  <p:stCondLst>
                                    <p:cond delay="0"/>
                                  </p:stCondLst>
                                  <p:iterate type="wd">
                                    <p:tmPct val="10000"/>
                                  </p:iterate>
                                  <p:childTnLst>
                                    <p:set>
                                      <p:cBhvr>
                                        <p:cTn id="47" dur="1" fill="hold">
                                          <p:stCondLst>
                                            <p:cond delay="0"/>
                                          </p:stCondLst>
                                        </p:cTn>
                                        <p:tgtEl>
                                          <p:spTgt spid="189445">
                                            <p:txEl>
                                              <p:pRg st="5" end="5"/>
                                            </p:txEl>
                                          </p:spTgt>
                                        </p:tgtEl>
                                        <p:attrNameLst>
                                          <p:attrName>style.visibility</p:attrName>
                                        </p:attrNameLst>
                                      </p:cBhvr>
                                      <p:to>
                                        <p:strVal val="visible"/>
                                      </p:to>
                                    </p:set>
                                    <p:animEffect transition="in" filter="diamond(in)">
                                      <p:cBhvr>
                                        <p:cTn id="48" dur="1000"/>
                                        <p:tgtEl>
                                          <p:spTgt spid="189445">
                                            <p:txEl>
                                              <p:pRg st="5" end="5"/>
                                            </p:txEl>
                                          </p:spTgt>
                                        </p:tgtEl>
                                      </p:cBhvr>
                                    </p:animEffect>
                                  </p:childTnLst>
                                  <p:subTnLst>
                                    <p:audio>
                                      <p:cMediaNode>
                                        <p:cTn display="0" masterRel="sameClick">
                                          <p:stCondLst>
                                            <p:cond evt="begin" delay="0">
                                              <p:tn val="46"/>
                                            </p:cond>
                                          </p:stCondLst>
                                          <p:endCondLst>
                                            <p:cond evt="onStopAudio" delay="0">
                                              <p:tgtEl>
                                                <p:sldTgt/>
                                              </p:tgtEl>
                                            </p:cond>
                                          </p:endCondLst>
                                        </p:cTn>
                                        <p:tgtEl>
                                          <p:sndTgt r:embed="rId3" name="voltage.wav"/>
                                        </p:tgtEl>
                                      </p:cMediaNode>
                                    </p:audio>
                                  </p:subTnLst>
                                </p:cTn>
                              </p:par>
                            </p:childTnLst>
                          </p:cTn>
                        </p:par>
                      </p:childTnLst>
                    </p:cTn>
                  </p:par>
                  <p:par>
                    <p:cTn id="49" fill="hold" nodeType="clickPar">
                      <p:stCondLst>
                        <p:cond delay="indefinite"/>
                      </p:stCondLst>
                      <p:childTnLst>
                        <p:par>
                          <p:cTn id="50" fill="hold" nodeType="withGroup">
                            <p:stCondLst>
                              <p:cond delay="0"/>
                            </p:stCondLst>
                            <p:childTnLst>
                              <p:par>
                                <p:cTn id="51" presetID="8" presetClass="entr" presetSubtype="16" fill="hold" grpId="0" nodeType="clickEffect">
                                  <p:stCondLst>
                                    <p:cond delay="0"/>
                                  </p:stCondLst>
                                  <p:iterate type="wd">
                                    <p:tmPct val="10000"/>
                                  </p:iterate>
                                  <p:childTnLst>
                                    <p:set>
                                      <p:cBhvr>
                                        <p:cTn id="52" dur="1" fill="hold">
                                          <p:stCondLst>
                                            <p:cond delay="0"/>
                                          </p:stCondLst>
                                        </p:cTn>
                                        <p:tgtEl>
                                          <p:spTgt spid="189445">
                                            <p:txEl>
                                              <p:pRg st="6" end="6"/>
                                            </p:txEl>
                                          </p:spTgt>
                                        </p:tgtEl>
                                        <p:attrNameLst>
                                          <p:attrName>style.visibility</p:attrName>
                                        </p:attrNameLst>
                                      </p:cBhvr>
                                      <p:to>
                                        <p:strVal val="visible"/>
                                      </p:to>
                                    </p:set>
                                    <p:animEffect transition="in" filter="diamond(in)">
                                      <p:cBhvr>
                                        <p:cTn id="53" dur="1000"/>
                                        <p:tgtEl>
                                          <p:spTgt spid="189445">
                                            <p:txEl>
                                              <p:pRg st="6" end="6"/>
                                            </p:txEl>
                                          </p:spTgt>
                                        </p:tgtEl>
                                      </p:cBhvr>
                                    </p:animEffect>
                                  </p:childTnLst>
                                  <p:subTnLst>
                                    <p:audio>
                                      <p:cMediaNode>
                                        <p:cTn display="0" masterRel="sameClick">
                                          <p:stCondLst>
                                            <p:cond evt="begin" delay="0">
                                              <p:tn val="51"/>
                                            </p:cond>
                                          </p:stCondLst>
                                          <p:endCondLst>
                                            <p:cond evt="onStopAudio" delay="0">
                                              <p:tgtEl>
                                                <p:sldTgt/>
                                              </p:tgtEl>
                                            </p:cond>
                                          </p:endCondLst>
                                        </p:cTn>
                                        <p:tgtEl>
                                          <p:sndTgt r:embed="rId3" name="voltage.wav"/>
                                        </p:tgtEl>
                                      </p:cMediaNode>
                                    </p:audio>
                                  </p:subTnLst>
                                </p:cTn>
                              </p:par>
                            </p:childTnLst>
                          </p:cTn>
                        </p:par>
                        <p:par>
                          <p:cTn id="54" fill="hold" nodeType="afterGroup">
                            <p:stCondLst>
                              <p:cond delay="1900"/>
                            </p:stCondLst>
                            <p:childTnLst>
                              <p:par>
                                <p:cTn id="55" presetID="5" presetClass="entr" presetSubtype="10" fill="hold" grpId="0" nodeType="afterEffect">
                                  <p:stCondLst>
                                    <p:cond delay="0"/>
                                  </p:stCondLst>
                                  <p:iterate type="wd">
                                    <p:tmPct val="10000"/>
                                  </p:iterate>
                                  <p:childTnLst>
                                    <p:set>
                                      <p:cBhvr>
                                        <p:cTn id="56" dur="1" fill="hold">
                                          <p:stCondLst>
                                            <p:cond delay="0"/>
                                          </p:stCondLst>
                                        </p:cTn>
                                        <p:tgtEl>
                                          <p:spTgt spid="189446">
                                            <p:txEl>
                                              <p:pRg st="5" end="5"/>
                                            </p:txEl>
                                          </p:spTgt>
                                        </p:tgtEl>
                                        <p:attrNameLst>
                                          <p:attrName>style.visibility</p:attrName>
                                        </p:attrNameLst>
                                      </p:cBhvr>
                                      <p:to>
                                        <p:strVal val="visible"/>
                                      </p:to>
                                    </p:set>
                                    <p:animEffect transition="in" filter="checkerboard(across)">
                                      <p:cBhvr>
                                        <p:cTn id="57" dur="1000"/>
                                        <p:tgtEl>
                                          <p:spTgt spid="189446">
                                            <p:txEl>
                                              <p:pRg st="5" end="5"/>
                                            </p:txEl>
                                          </p:spTgt>
                                        </p:tgtEl>
                                      </p:cBhvr>
                                    </p:animEffect>
                                  </p:childTnLst>
                                  <p:subTnLst>
                                    <p:audio>
                                      <p:cMediaNode vol="4000">
                                        <p:cTn display="0" masterRel="sameClick">
                                          <p:stCondLst>
                                            <p:cond evt="begin" delay="0">
                                              <p:tn val="55"/>
                                            </p:cond>
                                          </p:stCondLst>
                                          <p:endCondLst>
                                            <p:cond evt="onStopAudio" delay="0">
                                              <p:tgtEl>
                                                <p:sldTgt/>
                                              </p:tgtEl>
                                            </p:cond>
                                          </p:endCondLst>
                                        </p:cTn>
                                        <p:tgtEl>
                                          <p:sndTgt r:embed="rId4" name="laser.wav"/>
                                        </p:tgtEl>
                                      </p:cMediaNode>
                                    </p:audio>
                                  </p:subTnLst>
                                </p:cTn>
                              </p:par>
                            </p:childTnLst>
                          </p:cTn>
                        </p:par>
                        <p:par>
                          <p:cTn id="58" fill="hold" nodeType="afterGroup">
                            <p:stCondLst>
                              <p:cond delay="3200"/>
                            </p:stCondLst>
                            <p:childTnLst>
                              <p:par>
                                <p:cTn id="59" presetID="8" presetClass="entr" presetSubtype="16" fill="hold" grpId="0" nodeType="afterEffect">
                                  <p:stCondLst>
                                    <p:cond delay="0"/>
                                  </p:stCondLst>
                                  <p:iterate type="wd">
                                    <p:tmPct val="10000"/>
                                  </p:iterate>
                                  <p:childTnLst>
                                    <p:set>
                                      <p:cBhvr>
                                        <p:cTn id="60" dur="1" fill="hold">
                                          <p:stCondLst>
                                            <p:cond delay="0"/>
                                          </p:stCondLst>
                                        </p:cTn>
                                        <p:tgtEl>
                                          <p:spTgt spid="189445">
                                            <p:txEl>
                                              <p:pRg st="7" end="7"/>
                                            </p:txEl>
                                          </p:spTgt>
                                        </p:tgtEl>
                                        <p:attrNameLst>
                                          <p:attrName>style.visibility</p:attrName>
                                        </p:attrNameLst>
                                      </p:cBhvr>
                                      <p:to>
                                        <p:strVal val="visible"/>
                                      </p:to>
                                    </p:set>
                                    <p:animEffect transition="in" filter="diamond(in)">
                                      <p:cBhvr>
                                        <p:cTn id="61" dur="1000"/>
                                        <p:tgtEl>
                                          <p:spTgt spid="189445">
                                            <p:txEl>
                                              <p:pRg st="7" end="7"/>
                                            </p:txEl>
                                          </p:spTgt>
                                        </p:tgtEl>
                                      </p:cBhvr>
                                    </p:animEffect>
                                  </p:childTnLst>
                                  <p:subTnLst>
                                    <p:audio>
                                      <p:cMediaNode>
                                        <p:cTn display="0" masterRel="sameClick">
                                          <p:stCondLst>
                                            <p:cond evt="begin" delay="0">
                                              <p:tn val="59"/>
                                            </p:cond>
                                          </p:stCondLst>
                                          <p:endCondLst>
                                            <p:cond evt="onStopAudio" delay="0">
                                              <p:tgtEl>
                                                <p:sldTgt/>
                                              </p:tgtEl>
                                            </p:cond>
                                          </p:endCondLst>
                                        </p:cTn>
                                        <p:tgtEl>
                                          <p:sndTgt r:embed="rId3" name="voltage.wav"/>
                                        </p:tgtEl>
                                      </p:cMediaNode>
                                    </p:audio>
                                  </p:subTnLst>
                                </p:cTn>
                              </p:par>
                            </p:childTnLst>
                          </p:cTn>
                        </p:par>
                      </p:childTnLst>
                    </p:cTn>
                  </p:par>
                  <p:par>
                    <p:cTn id="62" fill="hold" nodeType="clickPar">
                      <p:stCondLst>
                        <p:cond delay="indefinite"/>
                      </p:stCondLst>
                      <p:childTnLst>
                        <p:par>
                          <p:cTn id="63" fill="hold" nodeType="withGroup">
                            <p:stCondLst>
                              <p:cond delay="0"/>
                            </p:stCondLst>
                            <p:childTnLst>
                              <p:par>
                                <p:cTn id="64" presetID="8" presetClass="entr" presetSubtype="16" fill="hold" grpId="0" nodeType="clickEffect">
                                  <p:stCondLst>
                                    <p:cond delay="0"/>
                                  </p:stCondLst>
                                  <p:iterate type="wd">
                                    <p:tmPct val="10000"/>
                                  </p:iterate>
                                  <p:childTnLst>
                                    <p:set>
                                      <p:cBhvr>
                                        <p:cTn id="65" dur="1" fill="hold">
                                          <p:stCondLst>
                                            <p:cond delay="0"/>
                                          </p:stCondLst>
                                        </p:cTn>
                                        <p:tgtEl>
                                          <p:spTgt spid="189445">
                                            <p:txEl>
                                              <p:pRg st="8" end="8"/>
                                            </p:txEl>
                                          </p:spTgt>
                                        </p:tgtEl>
                                        <p:attrNameLst>
                                          <p:attrName>style.visibility</p:attrName>
                                        </p:attrNameLst>
                                      </p:cBhvr>
                                      <p:to>
                                        <p:strVal val="visible"/>
                                      </p:to>
                                    </p:set>
                                    <p:animEffect transition="in" filter="diamond(in)">
                                      <p:cBhvr>
                                        <p:cTn id="66" dur="1000"/>
                                        <p:tgtEl>
                                          <p:spTgt spid="189445">
                                            <p:txEl>
                                              <p:pRg st="8" end="8"/>
                                            </p:txEl>
                                          </p:spTgt>
                                        </p:tgtEl>
                                      </p:cBhvr>
                                    </p:animEffect>
                                  </p:childTnLst>
                                  <p:subTnLst>
                                    <p:audio>
                                      <p:cMediaNode>
                                        <p:cTn display="0" masterRel="sameClick">
                                          <p:stCondLst>
                                            <p:cond evt="begin" delay="0">
                                              <p:tn val="64"/>
                                            </p:cond>
                                          </p:stCondLst>
                                          <p:endCondLst>
                                            <p:cond evt="onStopAudio" delay="0">
                                              <p:tgtEl>
                                                <p:sldTgt/>
                                              </p:tgtEl>
                                            </p:cond>
                                          </p:endCondLst>
                                        </p:cTn>
                                        <p:tgtEl>
                                          <p:sndTgt r:embed="rId3" name="voltage.wav"/>
                                        </p:tgtEl>
                                      </p:cMediaNode>
                                    </p:audio>
                                  </p:subTnLst>
                                </p:cTn>
                              </p:par>
                            </p:childTnLst>
                          </p:cTn>
                        </p:par>
                        <p:par>
                          <p:cTn id="67" fill="hold" nodeType="afterGroup">
                            <p:stCondLst>
                              <p:cond delay="1700"/>
                            </p:stCondLst>
                            <p:childTnLst>
                              <p:par>
                                <p:cTn id="68" presetID="5" presetClass="entr" presetSubtype="10" fill="hold" grpId="0" nodeType="afterEffect">
                                  <p:stCondLst>
                                    <p:cond delay="0"/>
                                  </p:stCondLst>
                                  <p:iterate type="wd">
                                    <p:tmPct val="10000"/>
                                  </p:iterate>
                                  <p:childTnLst>
                                    <p:set>
                                      <p:cBhvr>
                                        <p:cTn id="69" dur="1" fill="hold">
                                          <p:stCondLst>
                                            <p:cond delay="0"/>
                                          </p:stCondLst>
                                        </p:cTn>
                                        <p:tgtEl>
                                          <p:spTgt spid="189446">
                                            <p:txEl>
                                              <p:pRg st="7" end="7"/>
                                            </p:txEl>
                                          </p:spTgt>
                                        </p:tgtEl>
                                        <p:attrNameLst>
                                          <p:attrName>style.visibility</p:attrName>
                                        </p:attrNameLst>
                                      </p:cBhvr>
                                      <p:to>
                                        <p:strVal val="visible"/>
                                      </p:to>
                                    </p:set>
                                    <p:animEffect transition="in" filter="checkerboard(across)">
                                      <p:cBhvr>
                                        <p:cTn id="70" dur="1000"/>
                                        <p:tgtEl>
                                          <p:spTgt spid="189446">
                                            <p:txEl>
                                              <p:pRg st="7" end="7"/>
                                            </p:txEl>
                                          </p:spTgt>
                                        </p:tgtEl>
                                      </p:cBhvr>
                                    </p:animEffect>
                                  </p:childTnLst>
                                  <p:subTnLst>
                                    <p:audio>
                                      <p:cMediaNode vol="4000">
                                        <p:cTn display="0" masterRel="sameClick">
                                          <p:stCondLst>
                                            <p:cond evt="begin" delay="0">
                                              <p:tn val="68"/>
                                            </p:cond>
                                          </p:stCondLst>
                                          <p:endCondLst>
                                            <p:cond evt="onStopAudio" delay="0">
                                              <p:tgtEl>
                                                <p:sldTgt/>
                                              </p:tgtEl>
                                            </p:cond>
                                          </p:endCondLst>
                                        </p:cTn>
                                        <p:tgtEl>
                                          <p:sndTgt r:embed="rId4" name="laser.wav"/>
                                        </p:tgtEl>
                                      </p:cMediaNode>
                                    </p:audio>
                                  </p:subTnLst>
                                </p:cTn>
                              </p:par>
                            </p:childTnLst>
                          </p:cTn>
                        </p:par>
                        <p:par>
                          <p:cTn id="71" fill="hold" nodeType="afterGroup">
                            <p:stCondLst>
                              <p:cond delay="3300"/>
                            </p:stCondLst>
                            <p:childTnLst>
                              <p:par>
                                <p:cTn id="72" presetID="8" presetClass="entr" presetSubtype="16" fill="hold" grpId="0" nodeType="afterEffect">
                                  <p:stCondLst>
                                    <p:cond delay="0"/>
                                  </p:stCondLst>
                                  <p:iterate type="wd">
                                    <p:tmPct val="10000"/>
                                  </p:iterate>
                                  <p:childTnLst>
                                    <p:set>
                                      <p:cBhvr>
                                        <p:cTn id="73" dur="1" fill="hold">
                                          <p:stCondLst>
                                            <p:cond delay="0"/>
                                          </p:stCondLst>
                                        </p:cTn>
                                        <p:tgtEl>
                                          <p:spTgt spid="189445">
                                            <p:txEl>
                                              <p:pRg st="9" end="9"/>
                                            </p:txEl>
                                          </p:spTgt>
                                        </p:tgtEl>
                                        <p:attrNameLst>
                                          <p:attrName>style.visibility</p:attrName>
                                        </p:attrNameLst>
                                      </p:cBhvr>
                                      <p:to>
                                        <p:strVal val="visible"/>
                                      </p:to>
                                    </p:set>
                                    <p:animEffect transition="in" filter="diamond(in)">
                                      <p:cBhvr>
                                        <p:cTn id="74" dur="1000"/>
                                        <p:tgtEl>
                                          <p:spTgt spid="189445">
                                            <p:txEl>
                                              <p:pRg st="9" end="9"/>
                                            </p:txEl>
                                          </p:spTgt>
                                        </p:tgtEl>
                                      </p:cBhvr>
                                    </p:animEffect>
                                  </p:childTnLst>
                                  <p:subTnLst>
                                    <p:audio>
                                      <p:cMediaNode>
                                        <p:cTn display="0" masterRel="sameClick">
                                          <p:stCondLst>
                                            <p:cond evt="begin" delay="0">
                                              <p:tn val="72"/>
                                            </p:cond>
                                          </p:stCondLst>
                                          <p:endCondLst>
                                            <p:cond evt="onStopAudio" delay="0">
                                              <p:tgtEl>
                                                <p:sldTgt/>
                                              </p:tgtEl>
                                            </p:cond>
                                          </p:endCondLst>
                                        </p:cTn>
                                        <p:tgtEl>
                                          <p:sndTgt r:embed="rId3" name="voltage.wav"/>
                                        </p:tgtEl>
                                      </p:cMediaNode>
                                    </p:audio>
                                  </p:subTnLst>
                                </p:cTn>
                              </p:par>
                            </p:childTnLst>
                          </p:cTn>
                        </p:par>
                        <p:par>
                          <p:cTn id="75" fill="hold" nodeType="afterGroup">
                            <p:stCondLst>
                              <p:cond delay="4800"/>
                            </p:stCondLst>
                            <p:childTnLst>
                              <p:par>
                                <p:cTn id="76" presetID="5" presetClass="entr" presetSubtype="10" fill="hold" grpId="0" nodeType="afterEffect">
                                  <p:stCondLst>
                                    <p:cond delay="0"/>
                                  </p:stCondLst>
                                  <p:iterate type="wd">
                                    <p:tmPct val="10000"/>
                                  </p:iterate>
                                  <p:childTnLst>
                                    <p:set>
                                      <p:cBhvr>
                                        <p:cTn id="77" dur="1" fill="hold">
                                          <p:stCondLst>
                                            <p:cond delay="0"/>
                                          </p:stCondLst>
                                        </p:cTn>
                                        <p:tgtEl>
                                          <p:spTgt spid="189446">
                                            <p:txEl>
                                              <p:pRg st="9" end="9"/>
                                            </p:txEl>
                                          </p:spTgt>
                                        </p:tgtEl>
                                        <p:attrNameLst>
                                          <p:attrName>style.visibility</p:attrName>
                                        </p:attrNameLst>
                                      </p:cBhvr>
                                      <p:to>
                                        <p:strVal val="visible"/>
                                      </p:to>
                                    </p:set>
                                    <p:animEffect transition="in" filter="checkerboard(across)">
                                      <p:cBhvr>
                                        <p:cTn id="78" dur="1000"/>
                                        <p:tgtEl>
                                          <p:spTgt spid="189446">
                                            <p:txEl>
                                              <p:pRg st="9" end="9"/>
                                            </p:txEl>
                                          </p:spTgt>
                                        </p:tgtEl>
                                      </p:cBhvr>
                                    </p:animEffect>
                                  </p:childTnLst>
                                  <p:subTnLst>
                                    <p:audio>
                                      <p:cMediaNode vol="4000">
                                        <p:cTn display="0" masterRel="sameClick">
                                          <p:stCondLst>
                                            <p:cond evt="begin" delay="0">
                                              <p:tn val="76"/>
                                            </p:cond>
                                          </p:stCondLst>
                                          <p:endCondLst>
                                            <p:cond evt="onStopAudio" delay="0">
                                              <p:tgtEl>
                                                <p:sldTgt/>
                                              </p:tgtEl>
                                            </p:cond>
                                          </p:endCondLst>
                                        </p:cTn>
                                        <p:tgtEl>
                                          <p:sndTgt r:embed="rId4" name="laser.wav"/>
                                        </p:tgtEl>
                                      </p:cMediaNode>
                                    </p:audio>
                                  </p:subTnLst>
                                </p:cTn>
                              </p:par>
                            </p:childTnLst>
                          </p:cTn>
                        </p:par>
                        <p:par>
                          <p:cTn id="79" fill="hold" nodeType="afterGroup">
                            <p:stCondLst>
                              <p:cond delay="6500"/>
                            </p:stCondLst>
                            <p:childTnLst>
                              <p:par>
                                <p:cTn id="80" presetID="8" presetClass="entr" presetSubtype="16" fill="hold" grpId="0" nodeType="afterEffect">
                                  <p:stCondLst>
                                    <p:cond delay="0"/>
                                  </p:stCondLst>
                                  <p:iterate type="wd">
                                    <p:tmPct val="10000"/>
                                  </p:iterate>
                                  <p:childTnLst>
                                    <p:set>
                                      <p:cBhvr>
                                        <p:cTn id="81" dur="1" fill="hold">
                                          <p:stCondLst>
                                            <p:cond delay="0"/>
                                          </p:stCondLst>
                                        </p:cTn>
                                        <p:tgtEl>
                                          <p:spTgt spid="189445">
                                            <p:txEl>
                                              <p:pRg st="10" end="10"/>
                                            </p:txEl>
                                          </p:spTgt>
                                        </p:tgtEl>
                                        <p:attrNameLst>
                                          <p:attrName>style.visibility</p:attrName>
                                        </p:attrNameLst>
                                      </p:cBhvr>
                                      <p:to>
                                        <p:strVal val="visible"/>
                                      </p:to>
                                    </p:set>
                                    <p:animEffect transition="in" filter="diamond(in)">
                                      <p:cBhvr>
                                        <p:cTn id="82" dur="1000"/>
                                        <p:tgtEl>
                                          <p:spTgt spid="189445">
                                            <p:txEl>
                                              <p:pRg st="10" end="10"/>
                                            </p:txEl>
                                          </p:spTgt>
                                        </p:tgtEl>
                                      </p:cBhvr>
                                    </p:animEffect>
                                  </p:childTnLst>
                                  <p:subTnLst>
                                    <p:audio>
                                      <p:cMediaNode>
                                        <p:cTn display="0" masterRel="sameClick">
                                          <p:stCondLst>
                                            <p:cond evt="begin" delay="0">
                                              <p:tn val="80"/>
                                            </p:cond>
                                          </p:stCondLst>
                                          <p:endCondLst>
                                            <p:cond evt="onStopAudio" delay="0">
                                              <p:tgtEl>
                                                <p:sldTgt/>
                                              </p:tgtEl>
                                            </p:cond>
                                          </p:endCondLst>
                                        </p:cTn>
                                        <p:tgtEl>
                                          <p:sndTgt r:embed="rId3" name="voltage.wav"/>
                                        </p:tgtEl>
                                      </p:cMediaNode>
                                    </p:audio>
                                  </p:subTnLst>
                                </p:cTn>
                              </p:par>
                            </p:childTnLst>
                          </p:cTn>
                        </p:par>
                        <p:par>
                          <p:cTn id="83" fill="hold" nodeType="afterGroup">
                            <p:stCondLst>
                              <p:cond delay="8000"/>
                            </p:stCondLst>
                            <p:childTnLst>
                              <p:par>
                                <p:cTn id="84" presetID="5" presetClass="entr" presetSubtype="10" fill="hold" grpId="0" nodeType="afterEffect">
                                  <p:stCondLst>
                                    <p:cond delay="0"/>
                                  </p:stCondLst>
                                  <p:iterate type="wd">
                                    <p:tmPct val="10000"/>
                                  </p:iterate>
                                  <p:childTnLst>
                                    <p:set>
                                      <p:cBhvr>
                                        <p:cTn id="85" dur="1" fill="hold">
                                          <p:stCondLst>
                                            <p:cond delay="0"/>
                                          </p:stCondLst>
                                        </p:cTn>
                                        <p:tgtEl>
                                          <p:spTgt spid="189446">
                                            <p:txEl>
                                              <p:pRg st="10" end="10"/>
                                            </p:txEl>
                                          </p:spTgt>
                                        </p:tgtEl>
                                        <p:attrNameLst>
                                          <p:attrName>style.visibility</p:attrName>
                                        </p:attrNameLst>
                                      </p:cBhvr>
                                      <p:to>
                                        <p:strVal val="visible"/>
                                      </p:to>
                                    </p:set>
                                    <p:animEffect transition="in" filter="checkerboard(across)">
                                      <p:cBhvr>
                                        <p:cTn id="86" dur="1000"/>
                                        <p:tgtEl>
                                          <p:spTgt spid="189446">
                                            <p:txEl>
                                              <p:pRg st="10" end="10"/>
                                            </p:txEl>
                                          </p:spTgt>
                                        </p:tgtEl>
                                      </p:cBhvr>
                                    </p:animEffect>
                                  </p:childTnLst>
                                  <p:subTnLst>
                                    <p:audio>
                                      <p:cMediaNode vol="4000">
                                        <p:cTn display="0" masterRel="sameClick">
                                          <p:stCondLst>
                                            <p:cond evt="begin" delay="0">
                                              <p:tn val="84"/>
                                            </p:cond>
                                          </p:stCondLst>
                                          <p:endCondLst>
                                            <p:cond evt="onStopAudio" delay="0">
                                              <p:tgtEl>
                                                <p:sldTgt/>
                                              </p:tgtEl>
                                            </p:cond>
                                          </p:endCondLst>
                                        </p:cTn>
                                        <p:tgtEl>
                                          <p:sndTgt r:embed="rId4" name="laser.wav"/>
                                        </p:tgtEl>
                                      </p:cMediaNode>
                                    </p:audio>
                                  </p:subTnLst>
                                </p:cTn>
                              </p:par>
                            </p:childTnLst>
                          </p:cTn>
                        </p:par>
                        <p:par>
                          <p:cTn id="87" fill="hold" nodeType="afterGroup">
                            <p:stCondLst>
                              <p:cond delay="9600"/>
                            </p:stCondLst>
                            <p:childTnLst>
                              <p:par>
                                <p:cTn id="88" presetID="8" presetClass="entr" presetSubtype="16" fill="hold" grpId="0" nodeType="afterEffect">
                                  <p:stCondLst>
                                    <p:cond delay="0"/>
                                  </p:stCondLst>
                                  <p:iterate type="wd">
                                    <p:tmPct val="10000"/>
                                  </p:iterate>
                                  <p:childTnLst>
                                    <p:set>
                                      <p:cBhvr>
                                        <p:cTn id="89" dur="1" fill="hold">
                                          <p:stCondLst>
                                            <p:cond delay="0"/>
                                          </p:stCondLst>
                                        </p:cTn>
                                        <p:tgtEl>
                                          <p:spTgt spid="189445">
                                            <p:txEl>
                                              <p:pRg st="11" end="11"/>
                                            </p:txEl>
                                          </p:spTgt>
                                        </p:tgtEl>
                                        <p:attrNameLst>
                                          <p:attrName>style.visibility</p:attrName>
                                        </p:attrNameLst>
                                      </p:cBhvr>
                                      <p:to>
                                        <p:strVal val="visible"/>
                                      </p:to>
                                    </p:set>
                                    <p:animEffect transition="in" filter="diamond(in)">
                                      <p:cBhvr>
                                        <p:cTn id="90" dur="1000"/>
                                        <p:tgtEl>
                                          <p:spTgt spid="189445">
                                            <p:txEl>
                                              <p:pRg st="11" end="11"/>
                                            </p:txEl>
                                          </p:spTgt>
                                        </p:tgtEl>
                                      </p:cBhvr>
                                    </p:animEffect>
                                  </p:childTnLst>
                                  <p:subTnLst>
                                    <p:audio>
                                      <p:cMediaNode>
                                        <p:cTn display="0" masterRel="sameClick">
                                          <p:stCondLst>
                                            <p:cond evt="begin" delay="0">
                                              <p:tn val="88"/>
                                            </p:cond>
                                          </p:stCondLst>
                                          <p:endCondLst>
                                            <p:cond evt="onStopAudio" delay="0">
                                              <p:tgtEl>
                                                <p:sldTgt/>
                                              </p:tgtEl>
                                            </p:cond>
                                          </p:endCondLst>
                                        </p:cTn>
                                        <p:tgtEl>
                                          <p:sndTgt r:embed="rId3" name="voltage.wav"/>
                                        </p:tgtEl>
                                      </p:cMediaNode>
                                    </p:audio>
                                  </p:subTnLst>
                                </p:cTn>
                              </p:par>
                            </p:childTnLst>
                          </p:cTn>
                        </p:par>
                      </p:childTnLst>
                    </p:cTn>
                  </p:par>
                  <p:par>
                    <p:cTn id="91" fill="hold" nodeType="clickPar">
                      <p:stCondLst>
                        <p:cond delay="indefinite"/>
                      </p:stCondLst>
                      <p:childTnLst>
                        <p:par>
                          <p:cTn id="92" fill="hold" nodeType="withGroup">
                            <p:stCondLst>
                              <p:cond delay="0"/>
                            </p:stCondLst>
                            <p:childTnLst>
                              <p:par>
                                <p:cTn id="93" presetID="8" presetClass="entr" presetSubtype="16" fill="hold" grpId="0" nodeType="clickEffect">
                                  <p:stCondLst>
                                    <p:cond delay="0"/>
                                  </p:stCondLst>
                                  <p:iterate type="wd">
                                    <p:tmPct val="10000"/>
                                  </p:iterate>
                                  <p:childTnLst>
                                    <p:set>
                                      <p:cBhvr>
                                        <p:cTn id="94" dur="1" fill="hold">
                                          <p:stCondLst>
                                            <p:cond delay="0"/>
                                          </p:stCondLst>
                                        </p:cTn>
                                        <p:tgtEl>
                                          <p:spTgt spid="189445">
                                            <p:txEl>
                                              <p:pRg st="12" end="12"/>
                                            </p:txEl>
                                          </p:spTgt>
                                        </p:tgtEl>
                                        <p:attrNameLst>
                                          <p:attrName>style.visibility</p:attrName>
                                        </p:attrNameLst>
                                      </p:cBhvr>
                                      <p:to>
                                        <p:strVal val="visible"/>
                                      </p:to>
                                    </p:set>
                                    <p:animEffect transition="in" filter="diamond(in)">
                                      <p:cBhvr>
                                        <p:cTn id="95" dur="1000"/>
                                        <p:tgtEl>
                                          <p:spTgt spid="189445">
                                            <p:txEl>
                                              <p:pRg st="12" end="12"/>
                                            </p:txEl>
                                          </p:spTgt>
                                        </p:tgtEl>
                                      </p:cBhvr>
                                    </p:animEffect>
                                  </p:childTnLst>
                                  <p:subTnLst>
                                    <p:audio>
                                      <p:cMediaNode>
                                        <p:cTn display="0" masterRel="sameClick">
                                          <p:stCondLst>
                                            <p:cond evt="begin" delay="0">
                                              <p:tn val="93"/>
                                            </p:cond>
                                          </p:stCondLst>
                                          <p:endCondLst>
                                            <p:cond evt="onStopAudio" delay="0">
                                              <p:tgtEl>
                                                <p:sldTgt/>
                                              </p:tgtEl>
                                            </p:cond>
                                          </p:endCondLst>
                                        </p:cTn>
                                        <p:tgtEl>
                                          <p:sndTgt r:embed="rId3" name="voltage.wav"/>
                                        </p:tgtEl>
                                      </p:cMediaNode>
                                    </p:audio>
                                  </p:subTnLst>
                                </p:cTn>
                              </p:par>
                            </p:childTnLst>
                          </p:cTn>
                        </p:par>
                        <p:par>
                          <p:cTn id="96" fill="hold" nodeType="afterGroup">
                            <p:stCondLst>
                              <p:cond delay="2700"/>
                            </p:stCondLst>
                            <p:childTnLst>
                              <p:par>
                                <p:cTn id="97" presetID="5" presetClass="entr" presetSubtype="10" fill="hold" grpId="0" nodeType="afterEffect">
                                  <p:stCondLst>
                                    <p:cond delay="0"/>
                                  </p:stCondLst>
                                  <p:iterate type="wd">
                                    <p:tmPct val="10000"/>
                                  </p:iterate>
                                  <p:childTnLst>
                                    <p:set>
                                      <p:cBhvr>
                                        <p:cTn id="98" dur="1" fill="hold">
                                          <p:stCondLst>
                                            <p:cond delay="0"/>
                                          </p:stCondLst>
                                        </p:cTn>
                                        <p:tgtEl>
                                          <p:spTgt spid="189446">
                                            <p:txEl>
                                              <p:pRg st="11" end="11"/>
                                            </p:txEl>
                                          </p:spTgt>
                                        </p:tgtEl>
                                        <p:attrNameLst>
                                          <p:attrName>style.visibility</p:attrName>
                                        </p:attrNameLst>
                                      </p:cBhvr>
                                      <p:to>
                                        <p:strVal val="visible"/>
                                      </p:to>
                                    </p:set>
                                    <p:animEffect transition="in" filter="checkerboard(across)">
                                      <p:cBhvr>
                                        <p:cTn id="99" dur="1000"/>
                                        <p:tgtEl>
                                          <p:spTgt spid="189446">
                                            <p:txEl>
                                              <p:pRg st="11" end="11"/>
                                            </p:txEl>
                                          </p:spTgt>
                                        </p:tgtEl>
                                      </p:cBhvr>
                                    </p:animEffect>
                                  </p:childTnLst>
                                  <p:subTnLst>
                                    <p:audio>
                                      <p:cMediaNode vol="4000">
                                        <p:cTn display="0" masterRel="sameClick">
                                          <p:stCondLst>
                                            <p:cond evt="begin" delay="0">
                                              <p:tn val="97"/>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2" grpId="0" animBg="1"/>
      <p:bldP spid="189445" grpId="0" uiExpand="1" build="p"/>
      <p:bldP spid="189446"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Hand and Wrist Pain and Injuries</a:t>
            </a:r>
            <a:br>
              <a:rPr lang="en-US" dirty="0" smtClean="0"/>
            </a:br>
            <a:r>
              <a:rPr lang="ar-EG" dirty="0" smtClean="0"/>
              <a:t>إصابات وآلام رسغ اليد</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b="1" dirty="0" smtClean="0"/>
              <a:t>Finger Fracture </a:t>
            </a:r>
            <a:r>
              <a:rPr lang="ar-EG" b="1" dirty="0" smtClean="0"/>
              <a:t>                      كسور الأصابع</a:t>
            </a:r>
            <a:endParaRPr lang="en-US" b="1" dirty="0" smtClean="0"/>
          </a:p>
          <a:p>
            <a:r>
              <a:rPr lang="en-US" b="1" dirty="0" smtClean="0"/>
              <a:t>Sprained Wrist </a:t>
            </a:r>
            <a:r>
              <a:rPr lang="ar-EG" b="1" dirty="0" smtClean="0"/>
              <a:t>                      إلتواء رسغ اليد</a:t>
            </a:r>
            <a:endParaRPr lang="en-US" b="1" dirty="0" smtClean="0"/>
          </a:p>
          <a:p>
            <a:r>
              <a:rPr lang="en-US" b="1" dirty="0" smtClean="0"/>
              <a:t>Carpal Tunnel Syndrome </a:t>
            </a:r>
            <a:r>
              <a:rPr lang="ar-EG" b="1" dirty="0" smtClean="0"/>
              <a:t> متلازمة كاربل</a:t>
            </a:r>
            <a:endParaRPr lang="en-US" b="1" dirty="0" smtClean="0"/>
          </a:p>
          <a:p>
            <a:r>
              <a:rPr lang="en-US" b="1" dirty="0" smtClean="0"/>
              <a:t>Ganglion Cysts</a:t>
            </a:r>
            <a:r>
              <a:rPr lang="ar-EG" b="1" dirty="0" smtClean="0"/>
              <a:t> التهاب عقدة جانجليون</a:t>
            </a:r>
            <a:endParaRPr lang="en-US" b="1" dirty="0" smtClean="0"/>
          </a:p>
          <a:p>
            <a:endParaRPr lang="en-US" dirty="0"/>
          </a:p>
        </p:txBody>
      </p:sp>
    </p:spTree>
    <p:extLst>
      <p:ext uri="{BB962C8B-B14F-4D97-AF65-F5344CB8AC3E}">
        <p14:creationId xmlns:p14="http://schemas.microsoft.com/office/powerpoint/2010/main" val="3402184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Head Injuries</a:t>
            </a:r>
            <a:br>
              <a:rPr lang="en-US" dirty="0" smtClean="0"/>
            </a:br>
            <a:r>
              <a:rPr lang="ar-EG" dirty="0" smtClean="0"/>
              <a:t>إصابات الرأس</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b="1" dirty="0" smtClean="0"/>
              <a:t>Concussion</a:t>
            </a:r>
            <a:r>
              <a:rPr lang="ar-EG" b="1" dirty="0" smtClean="0"/>
              <a:t>     كدم</a:t>
            </a:r>
            <a:endParaRPr lang="en-US" b="1" dirty="0" smtClean="0"/>
          </a:p>
          <a:p>
            <a:r>
              <a:rPr lang="en-US" b="1" dirty="0" smtClean="0"/>
              <a:t>Nose fracture</a:t>
            </a:r>
            <a:r>
              <a:rPr lang="ar-EG" b="1" dirty="0" smtClean="0"/>
              <a:t>  كسور الأنف</a:t>
            </a:r>
            <a:endParaRPr lang="en-US" b="1" dirty="0" smtClean="0"/>
          </a:p>
          <a:p>
            <a:r>
              <a:rPr lang="en-US" b="1" dirty="0" smtClean="0"/>
              <a:t>Nosebleed injury</a:t>
            </a:r>
            <a:r>
              <a:rPr lang="ar-EG" b="1" dirty="0" smtClean="0"/>
              <a:t> نزيف الأنف</a:t>
            </a:r>
            <a:endParaRPr lang="en-US" b="1" dirty="0" smtClean="0"/>
          </a:p>
          <a:p>
            <a:r>
              <a:rPr lang="en-US" b="1" dirty="0" smtClean="0"/>
              <a:t>Jaw - broken or dislocated</a:t>
            </a:r>
            <a:r>
              <a:rPr lang="ar-EG" b="1" smtClean="0"/>
              <a:t> كسر أو خلع الفك</a:t>
            </a:r>
            <a:endParaRPr lang="en-US" b="1" dirty="0" smtClean="0"/>
          </a:p>
          <a:p>
            <a:pPr marL="0" indent="0">
              <a:buNone/>
            </a:pPr>
            <a:endParaRPr lang="en-US" dirty="0"/>
          </a:p>
        </p:txBody>
      </p:sp>
    </p:spTree>
    <p:extLst>
      <p:ext uri="{BB962C8B-B14F-4D97-AF65-F5344CB8AC3E}">
        <p14:creationId xmlns:p14="http://schemas.microsoft.com/office/powerpoint/2010/main" val="135276895"/>
      </p:ext>
    </p:extLst>
  </p:cSld>
  <p:clrMapOvr>
    <a:masterClrMapping/>
  </p:clrMapOvr>
</p:sld>
</file>

<file path=ppt/theme/theme1.xml><?xml version="1.0" encoding="utf-8"?>
<a:theme xmlns:a="http://schemas.openxmlformats.org/drawingml/2006/main" name="Ocean">
  <a:themeElements>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fontScheme name="Ocean">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1800" b="0" i="0" u="none" strike="noStrike" cap="none" normalizeH="0" baseline="0" smtClean="0">
            <a:ln>
              <a:noFill/>
            </a:ln>
            <a:solidFill>
              <a:schemeClr val="tx1"/>
            </a:solidFill>
            <a:effectLst/>
            <a:latin typeface="Tahom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1800" b="0" i="0" u="none" strike="noStrike" cap="none" normalizeH="0" baseline="0" smtClean="0">
            <a:ln>
              <a:noFill/>
            </a:ln>
            <a:solidFill>
              <a:schemeClr val="tx1"/>
            </a:solidFill>
            <a:effectLst/>
            <a:latin typeface="Tahoma" pitchFamily="34" charset="0"/>
            <a:cs typeface="Arial"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1440</TotalTime>
  <Words>1276</Words>
  <Application>Microsoft Office PowerPoint</Application>
  <PresentationFormat>On-screen Show (4:3)</PresentationFormat>
  <Paragraphs>296</Paragraphs>
  <Slides>13</Slides>
  <Notes>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Ocean</vt:lpstr>
      <vt:lpstr>Sports Injuries Index </vt:lpstr>
      <vt:lpstr>  heel pain foot injuries &amp;  اصابات القدم وآلام الكعب</vt:lpstr>
      <vt:lpstr>Lower leg and ankle pain الآم اسفل الساق والكاحل </vt:lpstr>
      <vt:lpstr>الام مفصل الركبة</vt:lpstr>
      <vt:lpstr>PowerPoint Presentation</vt:lpstr>
      <vt:lpstr>Thigh pain الام الفخــذ</vt:lpstr>
      <vt:lpstr>PowerPoint Presentation</vt:lpstr>
      <vt:lpstr>Lower back pain الام اسفل الظهر</vt:lpstr>
      <vt:lpstr>Shoulder injuries  اصابات الكتف</vt:lpstr>
      <vt:lpstr>PowerPoint Presentation</vt:lpstr>
      <vt:lpstr>Elbow pain الام المرفق</vt:lpstr>
      <vt:lpstr>Hand and Wrist Pain and Injuries إصابات وآلام رسغ اليد </vt:lpstr>
      <vt:lpstr>Head Injuries إصابات الرأس </vt:lpstr>
    </vt:vector>
  </TitlesOfParts>
  <Company>IBNSINA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Ayman Elfakhrany</dc:creator>
  <cp:lastModifiedBy>seham</cp:lastModifiedBy>
  <cp:revision>22</cp:revision>
  <dcterms:created xsi:type="dcterms:W3CDTF">2009-11-21T19:48:50Z</dcterms:created>
  <dcterms:modified xsi:type="dcterms:W3CDTF">2011-09-16T20:59:47Z</dcterms:modified>
</cp:coreProperties>
</file>