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"/>
  </p:notesMasterIdLst>
  <p:sldIdLst>
    <p:sldId id="257" r:id="rId2"/>
    <p:sldId id="273" r:id="rId3"/>
    <p:sldId id="284" r:id="rId4"/>
    <p:sldId id="293" r:id="rId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3300"/>
    <a:srgbClr val="FF0000"/>
    <a:srgbClr val="0000FF"/>
    <a:srgbClr val="0066FF"/>
    <a:srgbClr val="33CCCC"/>
    <a:srgbClr val="4D4D4D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65385" autoAdjust="0"/>
    <p:restoredTop sz="94491" autoAdjust="0"/>
  </p:normalViewPr>
  <p:slideViewPr>
    <p:cSldViewPr>
      <p:cViewPr varScale="1">
        <p:scale>
          <a:sx n="73" d="100"/>
          <a:sy n="73" d="100"/>
        </p:scale>
        <p:origin x="-1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06BF932-7557-4064-B899-227DC34C2846}" type="datetimeFigureOut">
              <a:rPr lang="ar-EG" smtClean="0"/>
              <a:pPr/>
              <a:t>20/12/1433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73CC6CA-23A1-49E4-86B1-68D469771AB3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63565-5F2D-47BD-B3ED-62E5C5F8DD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1BD25-E9DB-4BB7-B103-AE4F3DF40C6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084D6-99DC-4776-8874-2DB2D4AC6DE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74DF7-6F38-49B0-9255-7F26969FF57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C28DF-D01B-471C-A9ED-B38A9198FAB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14460-8259-45AD-8EF0-9992A9A9F8C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FA576-EE16-4B88-8220-4AE113C9F6F5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7447D-B105-4154-A141-A43A17D0E45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927E0-9EFC-4313-B80A-1D0CA8028D1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3E081-6AC8-4F54-9202-D37BCE50EF6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72B19-8D46-44E4-BD03-6CA4DE829BA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Times New Roman" pitchFamily="18" charset="0"/>
              </a:defRPr>
            </a:lvl1pPr>
          </a:lstStyle>
          <a:p>
            <a:fld id="{959BB22E-8206-4208-A114-3E9AFEF79405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1538" y="3240945"/>
            <a:ext cx="68580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PT Bold Heading" pitchFamily="2" charset="-78"/>
              </a:rPr>
              <a:t>نماذج من شعراء المهجر</a:t>
            </a:r>
            <a:endParaRPr lang="ar-EG" sz="4800" b="1" dirty="0" smtClean="0">
              <a:solidFill>
                <a:srgbClr val="C00000"/>
              </a:solidFill>
              <a:latin typeface="Monotype Koufi" pitchFamily="2" charset="-78"/>
              <a:ea typeface="Monotype Koufi" pitchFamily="2" charset="-78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14480" y="4357694"/>
            <a:ext cx="55721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3200" i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PT Bold Heading" pitchFamily="2" charset="-78"/>
              </a:rPr>
              <a:t>أ.د/ سيد علي إسماعيل</a:t>
            </a:r>
          </a:p>
        </p:txBody>
      </p:sp>
      <p:pic>
        <p:nvPicPr>
          <p:cNvPr id="6" name="صورة 5" descr="شعار جامعة حلوان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071546"/>
            <a:ext cx="1976995" cy="1482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3286116" y="1101756"/>
            <a:ext cx="5072098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EG" sz="3600" dirty="0" smtClean="0">
                <a:solidFill>
                  <a:srgbClr val="FF0000"/>
                </a:solidFill>
                <a:cs typeface="PT Bold Heading" pitchFamily="2" charset="-78"/>
              </a:rPr>
              <a:t>فوزي المعلوف (1889 - 1930)</a:t>
            </a:r>
            <a:endParaRPr lang="ar-EG" sz="36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just"/>
            <a:r>
              <a:rPr lang="ar-EG" sz="3200" b="1" dirty="0" smtClean="0"/>
              <a:t>قصيدته (على بساط الريح) من إنتاج شعر الجنوب، ولكنها بروح شعر الشمال!! فقد تميزت بالتجريد الواضح كما في شعر الشمال – فالقصيدة رحلة متخيلة فوق الغيوم التقى فيها الشاعر بروحه، وهذه الأمور تتسم </a:t>
            </a:r>
            <a:r>
              <a:rPr lang="ar-EG" sz="3200" b="1" dirty="0" err="1" smtClean="0"/>
              <a:t>بها</a:t>
            </a:r>
            <a:r>
              <a:rPr lang="ar-EG" sz="3200" b="1" dirty="0" smtClean="0"/>
              <a:t> الرومانسية، لا </a:t>
            </a:r>
            <a:r>
              <a:rPr lang="ar-EG" sz="3200" b="1" dirty="0" err="1" smtClean="0"/>
              <a:t>سيما</a:t>
            </a:r>
            <a:r>
              <a:rPr lang="ar-EG" sz="3200" b="1" dirty="0" smtClean="0"/>
              <a:t> وأن القصيدة نشرت 1929 ومات صاحبها فـــــــــــــــــــي العام التالي</a:t>
            </a:r>
            <a:r>
              <a:rPr lang="ar-EG" sz="3600" b="1" dirty="0"/>
              <a:t>!</a:t>
            </a:r>
            <a:endParaRPr lang="ar-EG" sz="3200" b="1" dirty="0" smtClean="0"/>
          </a:p>
        </p:txBody>
      </p:sp>
      <p:pic>
        <p:nvPicPr>
          <p:cNvPr id="5" name="صورة 4" descr="8097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500306"/>
            <a:ext cx="3056514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85786" y="857232"/>
            <a:ext cx="7500990" cy="4955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36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على بساط الريح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وسرى في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عوالــــــــــــــــــم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الأرواحِ       من قدومي شبه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همــــــــــــس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إذ تنسمن من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خفوق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جناحــــــي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في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السديم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ريح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أنـــــــــــــــــسِ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فتألبن حول جسمي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جماعــــــــــــا      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ت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ملأن الجوّ الفسيح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دويّا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وإذا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بي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أعي هنالك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أشيـــــــــــــــــا      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ء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ولما حدقت لم أرَ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شيّـــــــــا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فكأني في لحلم نشوان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صـــــــاحٍ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تتوالى رؤى الخيال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عليّـــــــــا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ما لعيني والنور شعّ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بقربـــــــــــي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لم تميّز إلا فراغاً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خليّــــــــــــــا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طوقتني الأشباح ها هي حامت       ثم أهوت ترفّ بين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يديّــــــــــا</a:t>
            </a:r>
            <a:endParaRPr lang="ar-EG" sz="2800" b="1" dirty="0" smtClean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ولها كاختلاج أجنحة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النـــــــــــــح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ل أزيز يطنّ في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أذنيّــــــــــــــــا</a:t>
            </a:r>
            <a:endParaRPr lang="ar-EG" sz="2800" b="1" dirty="0" smtClean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إنها كاللهاث نفحاً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ولفحـــــــــــــــــاً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وكموج الشعاع نشراً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وطيّـــا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غمرتني بالغيم ينضح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طّــــــــــــلاًّ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واحتوتني بالريح تنشر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رَيّــا</a:t>
            </a:r>
            <a:endParaRPr lang="ar-EG" sz="2800" b="1" dirty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85786" y="1106275"/>
            <a:ext cx="7429552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غمرتني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بالغيم ينضح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طّــــــــــــــلاًّ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واحتوتني بالريح تنشر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رَيّا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هي كالوهم ألبسته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خيـــــــــــــــــوط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الفكر ثوباً من الخيال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جليّا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لم يزل صوتها إِلى اليوم في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أذ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      ني وأنفاسها على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شفّتيّــــا</a:t>
            </a:r>
            <a:endParaRPr lang="ar-EG" sz="2800" b="1" dirty="0" smtClean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إنّما عند وصفها خانني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الفـــــــك      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ر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وألقى على بيانيَ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عيّـــــا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يا لهُ عالماً هناك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بعيـــــــــــــــــــــــداً      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قربته عروس شعري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إليّـــا</a:t>
            </a:r>
            <a:endParaRPr lang="ar-EG" sz="2800" b="1" dirty="0" smtClean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فتنبّهت من ذهولي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وأصغـــــــــــي      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تُ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لعلي أجلو هناك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خفيّـــا</a:t>
            </a:r>
          </a:p>
          <a:p>
            <a:pPr algn="just"/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فسمعتُ الذي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توشوشـــــــــــه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الأر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      </a:t>
            </a:r>
            <a:r>
              <a:rPr lang="ar-EG" sz="28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واح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عني وما تفكّر </a:t>
            </a:r>
            <a:r>
              <a:rPr lang="ar-EG" sz="28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فيّـــــــا</a:t>
            </a:r>
            <a:endParaRPr lang="ar-EG" sz="2800" b="1" dirty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928662" y="4288232"/>
            <a:ext cx="721523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EG" sz="3200" dirty="0" smtClean="0">
                <a:cs typeface="PT Bold Heading" pitchFamily="2" charset="-78"/>
              </a:rPr>
              <a:t>مجموعة</a:t>
            </a:r>
            <a:r>
              <a:rPr lang="ar-EG" sz="3200" dirty="0" smtClean="0">
                <a:solidFill>
                  <a:srgbClr val="FF0000"/>
                </a:solidFill>
                <a:cs typeface="PT Bold Heading" pitchFamily="2" charset="-78"/>
              </a:rPr>
              <a:t>: شفيق المعلوف (1905 - 1976)</a:t>
            </a:r>
          </a:p>
          <a:p>
            <a:pPr algn="just"/>
            <a:r>
              <a:rPr lang="ar-EG" sz="3200" dirty="0" smtClean="0">
                <a:cs typeface="PT Bold Heading" pitchFamily="2" charset="-78"/>
              </a:rPr>
              <a:t>مجموعة</a:t>
            </a:r>
            <a:r>
              <a:rPr lang="ar-EG" sz="3200" dirty="0" smtClean="0">
                <a:solidFill>
                  <a:srgbClr val="FF0000"/>
                </a:solidFill>
                <a:cs typeface="PT Bold Heading" pitchFamily="2" charset="-78"/>
              </a:rPr>
              <a:t>: إلياس فرحات (1893 – 1976)</a:t>
            </a:r>
          </a:p>
          <a:p>
            <a:pPr algn="just"/>
            <a:r>
              <a:rPr lang="ar-EG" sz="3200" dirty="0" smtClean="0">
                <a:cs typeface="PT Bold Heading" pitchFamily="2" charset="-78"/>
              </a:rPr>
              <a:t>مجموعة</a:t>
            </a:r>
            <a:r>
              <a:rPr lang="ar-EG" sz="3200" dirty="0" smtClean="0">
                <a:solidFill>
                  <a:srgbClr val="FF0000"/>
                </a:solidFill>
                <a:cs typeface="PT Bold Heading" pitchFamily="2" charset="-78"/>
              </a:rPr>
              <a:t>: رشيد سليم </a:t>
            </a:r>
            <a:r>
              <a:rPr lang="ar-EG" sz="3200" dirty="0" err="1" smtClean="0">
                <a:solidFill>
                  <a:srgbClr val="FF0000"/>
                </a:solidFill>
                <a:cs typeface="PT Bold Heading" pitchFamily="2" charset="-78"/>
              </a:rPr>
              <a:t>الخوري</a:t>
            </a:r>
            <a:r>
              <a:rPr lang="ar-EG" sz="3200" dirty="0" smtClean="0">
                <a:solidFill>
                  <a:srgbClr val="FF0000"/>
                </a:solidFill>
                <a:cs typeface="PT Bold Heading" pitchFamily="2" charset="-78"/>
              </a:rPr>
              <a:t> (1887 – 1984)</a:t>
            </a:r>
            <a:endParaRPr lang="ar-EG" sz="3200" dirty="0" smtClean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تصميم افتراضي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2382</TotalTime>
  <Words>256</Words>
  <Application>Microsoft PowerPoint</Application>
  <PresentationFormat>عرض على الشاشة (3:4)‏</PresentationFormat>
  <Paragraphs>25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تصميم افتراضي</vt:lpstr>
      <vt:lpstr>الشريحة 1</vt:lpstr>
      <vt:lpstr>الشريحة 2</vt:lpstr>
      <vt:lpstr>الشريحة 3</vt:lpstr>
      <vt:lpstr>الشريحة 4</vt:lpstr>
    </vt:vector>
  </TitlesOfParts>
  <Company>جامعة الإمارات العربية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>د. سيد علي إسماعيل</dc:creator>
  <cp:lastModifiedBy>د. سيد علي إسماعيل</cp:lastModifiedBy>
  <cp:revision>256</cp:revision>
  <dcterms:created xsi:type="dcterms:W3CDTF">2004-03-15T01:31:51Z</dcterms:created>
  <dcterms:modified xsi:type="dcterms:W3CDTF">2012-11-04T20:23:18Z</dcterms:modified>
</cp:coreProperties>
</file>