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sldIdLst>
    <p:sldId id="256" r:id="rId2"/>
    <p:sldId id="361" r:id="rId3"/>
    <p:sldId id="410" r:id="rId4"/>
    <p:sldId id="479" r:id="rId5"/>
    <p:sldId id="395" r:id="rId6"/>
    <p:sldId id="396" r:id="rId7"/>
    <p:sldId id="424" r:id="rId8"/>
    <p:sldId id="425" r:id="rId9"/>
    <p:sldId id="427" r:id="rId10"/>
    <p:sldId id="426" r:id="rId11"/>
    <p:sldId id="428" r:id="rId12"/>
    <p:sldId id="429" r:id="rId13"/>
    <p:sldId id="430" r:id="rId14"/>
    <p:sldId id="431" r:id="rId15"/>
    <p:sldId id="434" r:id="rId16"/>
    <p:sldId id="435" r:id="rId17"/>
    <p:sldId id="436" r:id="rId18"/>
    <p:sldId id="437" r:id="rId19"/>
    <p:sldId id="438" r:id="rId20"/>
    <p:sldId id="439" r:id="rId21"/>
    <p:sldId id="440" r:id="rId22"/>
    <p:sldId id="441" r:id="rId23"/>
    <p:sldId id="442" r:id="rId24"/>
    <p:sldId id="443" r:id="rId25"/>
    <p:sldId id="444" r:id="rId26"/>
    <p:sldId id="480" r:id="rId27"/>
    <p:sldId id="467" r:id="rId28"/>
    <p:sldId id="470" r:id="rId29"/>
    <p:sldId id="474" r:id="rId30"/>
    <p:sldId id="475" r:id="rId31"/>
    <p:sldId id="477" r:id="rId32"/>
    <p:sldId id="478" r:id="rId33"/>
    <p:sldId id="473" r:id="rId34"/>
    <p:sldId id="446" r:id="rId35"/>
    <p:sldId id="448" r:id="rId36"/>
    <p:sldId id="451" r:id="rId37"/>
    <p:sldId id="452" r:id="rId38"/>
    <p:sldId id="453" r:id="rId39"/>
    <p:sldId id="454" r:id="rId40"/>
    <p:sldId id="476" r:id="rId41"/>
    <p:sldId id="471" r:id="rId42"/>
    <p:sldId id="472" r:id="rId43"/>
    <p:sldId id="455" r:id="rId44"/>
    <p:sldId id="456" r:id="rId45"/>
    <p:sldId id="457" r:id="rId46"/>
    <p:sldId id="458" r:id="rId47"/>
    <p:sldId id="459" r:id="rId48"/>
    <p:sldId id="263" r:id="rId4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086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307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5760" cy="535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076" name="Rectangle 4"/>
            <p:cNvSpPr>
              <a:spLocks noChangeArrowheads="1"/>
            </p:cNvSpPr>
            <p:nvPr/>
          </p:nvSpPr>
          <p:spPr bwMode="hidden">
            <a:xfrm>
              <a:off x="0" y="3147"/>
              <a:ext cx="5760" cy="1173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</p:grpSp>
      <p:sp>
        <p:nvSpPr>
          <p:cNvPr id="307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295400" y="1524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altLang="ar-SA" smtClean="0"/>
              <a:t>انقر لتحرير نمط العنوان الرئيسي</a:t>
            </a:r>
            <a:endParaRPr lang="en-US" altLang="ar-SA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>
              <a:buFont typeface="Monotype Sorts" pitchFamily="2" charset="2"/>
              <a:buNone/>
              <a:defRPr/>
            </a:lvl1pPr>
          </a:lstStyle>
          <a:p>
            <a:r>
              <a:rPr lang="ar-SA" altLang="ar-SA" smtClean="0"/>
              <a:t>انقر لتحرير نمط العنوان الثانوي الرئيسي</a:t>
            </a:r>
            <a:endParaRPr lang="en-US" altLang="ar-SA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dt" sz="half" idx="2"/>
          </p:nvPr>
        </p:nvSpPr>
        <p:spPr>
          <a:xfrm>
            <a:off x="1295400" y="6248400"/>
            <a:ext cx="19050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ftr" sz="quarter" idx="3"/>
          </p:nvPr>
        </p:nvSpPr>
        <p:spPr>
          <a:xfrm>
            <a:off x="3733800" y="6248400"/>
            <a:ext cx="28956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162800" y="6248400"/>
            <a:ext cx="19050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27F92CF-AC6E-4B3D-BB8B-9F4C8E82120D}" type="slidenum">
              <a:rPr lang="ar-SA" altLang="en-US"/>
              <a:pPr/>
              <a:t>‹#›</a:t>
            </a:fld>
            <a:endParaRPr lang="en-US" altLang="en-US"/>
          </a:p>
        </p:txBody>
      </p: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152400" y="314325"/>
            <a:ext cx="847725" cy="6543675"/>
            <a:chOff x="96" y="198"/>
            <a:chExt cx="534" cy="4122"/>
          </a:xfrm>
        </p:grpSpPr>
        <p:sp>
          <p:nvSpPr>
            <p:cNvPr id="3083" name="AutoShape 11"/>
            <p:cNvSpPr>
              <a:spLocks noChangeArrowheads="1"/>
            </p:cNvSpPr>
            <p:nvPr/>
          </p:nvSpPr>
          <p:spPr bwMode="auto">
            <a:xfrm rot="5400000" flipH="1">
              <a:off x="82" y="1994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084" name="AutoShape 12"/>
            <p:cNvSpPr>
              <a:spLocks noChangeArrowheads="1"/>
            </p:cNvSpPr>
            <p:nvPr/>
          </p:nvSpPr>
          <p:spPr bwMode="auto">
            <a:xfrm rot="5400000" flipH="1">
              <a:off x="82" y="2588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085" name="AutoShape 13"/>
            <p:cNvSpPr>
              <a:spLocks noChangeArrowheads="1"/>
            </p:cNvSpPr>
            <p:nvPr/>
          </p:nvSpPr>
          <p:spPr bwMode="auto">
            <a:xfrm rot="5400000" flipH="1">
              <a:off x="81" y="318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 rot="5400000" flipH="1">
              <a:off x="84" y="3774"/>
              <a:ext cx="558" cy="533"/>
            </a:xfrm>
            <a:prstGeom prst="parallelogram">
              <a:avLst>
                <a:gd name="adj" fmla="val 55437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087" name="AutoShape 15"/>
            <p:cNvSpPr>
              <a:spLocks noChangeArrowheads="1"/>
            </p:cNvSpPr>
            <p:nvPr/>
          </p:nvSpPr>
          <p:spPr bwMode="auto">
            <a:xfrm rot="5400000" flipH="1">
              <a:off x="82" y="21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088" name="AutoShape 16"/>
            <p:cNvSpPr>
              <a:spLocks noChangeArrowheads="1"/>
            </p:cNvSpPr>
            <p:nvPr/>
          </p:nvSpPr>
          <p:spPr bwMode="auto">
            <a:xfrm rot="5400000" flipH="1">
              <a:off x="81" y="80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089" name="AutoShape 17"/>
            <p:cNvSpPr>
              <a:spLocks noChangeArrowheads="1"/>
            </p:cNvSpPr>
            <p:nvPr/>
          </p:nvSpPr>
          <p:spPr bwMode="auto">
            <a:xfrm rot="5400000" flipH="1">
              <a:off x="81" y="139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</p:grp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441325" y="0"/>
            <a:ext cx="276225" cy="68580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091" name="AutoShape 19"/>
          <p:cNvSpPr>
            <a:spLocks noChangeArrowheads="1"/>
          </p:cNvSpPr>
          <p:nvPr/>
        </p:nvSpPr>
        <p:spPr bwMode="auto">
          <a:xfrm flipH="1">
            <a:off x="547688" y="2717800"/>
            <a:ext cx="8596312" cy="254000"/>
          </a:xfrm>
          <a:prstGeom prst="homePlate">
            <a:avLst>
              <a:gd name="adj" fmla="val 58913"/>
            </a:avLst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3092" name="Oval 20"/>
          <p:cNvSpPr>
            <a:spLocks noChangeArrowheads="1"/>
          </p:cNvSpPr>
          <p:nvPr/>
        </p:nvSpPr>
        <p:spPr bwMode="auto">
          <a:xfrm>
            <a:off x="433388" y="2697163"/>
            <a:ext cx="295275" cy="274637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093" name="Rectangle 21"/>
          <p:cNvSpPr>
            <a:spLocks noChangeArrowheads="1"/>
          </p:cNvSpPr>
          <p:nvPr/>
        </p:nvSpPr>
        <p:spPr bwMode="auto">
          <a:xfrm>
            <a:off x="463550" y="2700338"/>
            <a:ext cx="161925" cy="415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094" name="Oval 22"/>
          <p:cNvSpPr>
            <a:spLocks noChangeArrowheads="1"/>
          </p:cNvSpPr>
          <p:nvPr/>
        </p:nvSpPr>
        <p:spPr bwMode="auto">
          <a:xfrm>
            <a:off x="9236075" y="2697163"/>
            <a:ext cx="304800" cy="274637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095" name="Rectangle 23"/>
          <p:cNvSpPr>
            <a:spLocks noChangeArrowheads="1"/>
          </p:cNvSpPr>
          <p:nvPr/>
        </p:nvSpPr>
        <p:spPr bwMode="auto">
          <a:xfrm>
            <a:off x="484188" y="2760663"/>
            <a:ext cx="8751887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grpSp>
        <p:nvGrpSpPr>
          <p:cNvPr id="3096" name="Group 24"/>
          <p:cNvGrpSpPr>
            <a:grpSpLocks/>
          </p:cNvGrpSpPr>
          <p:nvPr/>
        </p:nvGrpSpPr>
        <p:grpSpPr bwMode="auto">
          <a:xfrm>
            <a:off x="150813" y="0"/>
            <a:ext cx="849312" cy="6858000"/>
            <a:chOff x="95" y="0"/>
            <a:chExt cx="535" cy="4320"/>
          </a:xfrm>
        </p:grpSpPr>
        <p:sp>
          <p:nvSpPr>
            <p:cNvPr id="3097" name="AutoShape 25"/>
            <p:cNvSpPr>
              <a:spLocks noChangeArrowheads="1"/>
            </p:cNvSpPr>
            <p:nvPr/>
          </p:nvSpPr>
          <p:spPr bwMode="auto">
            <a:xfrm rot="-5400000">
              <a:off x="82" y="229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098" name="AutoShape 26"/>
            <p:cNvSpPr>
              <a:spLocks noChangeArrowheads="1"/>
            </p:cNvSpPr>
            <p:nvPr/>
          </p:nvSpPr>
          <p:spPr bwMode="auto">
            <a:xfrm rot="-5400000">
              <a:off x="81" y="2886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099" name="AutoShape 27"/>
            <p:cNvSpPr>
              <a:spLocks noChangeArrowheads="1"/>
            </p:cNvSpPr>
            <p:nvPr/>
          </p:nvSpPr>
          <p:spPr bwMode="auto">
            <a:xfrm rot="-5400000">
              <a:off x="81" y="347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100" name="AutoShape 28"/>
            <p:cNvSpPr>
              <a:spLocks noChangeArrowheads="1"/>
            </p:cNvSpPr>
            <p:nvPr/>
          </p:nvSpPr>
          <p:spPr bwMode="auto">
            <a:xfrm rot="-5400000">
              <a:off x="81" y="508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101" name="AutoShape 29"/>
            <p:cNvSpPr>
              <a:spLocks noChangeArrowheads="1"/>
            </p:cNvSpPr>
            <p:nvPr/>
          </p:nvSpPr>
          <p:spPr bwMode="auto">
            <a:xfrm rot="-5400000">
              <a:off x="81" y="110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102" name="AutoShape 30"/>
            <p:cNvSpPr>
              <a:spLocks noChangeArrowheads="1"/>
            </p:cNvSpPr>
            <p:nvPr/>
          </p:nvSpPr>
          <p:spPr bwMode="auto">
            <a:xfrm rot="-5400000">
              <a:off x="81" y="1697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103" name="Freeform 31"/>
            <p:cNvSpPr>
              <a:spLocks/>
            </p:cNvSpPr>
            <p:nvPr/>
          </p:nvSpPr>
          <p:spPr bwMode="auto">
            <a:xfrm>
              <a:off x="98" y="0"/>
              <a:ext cx="532" cy="46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66"/>
                </a:cxn>
                <a:cxn ang="0">
                  <a:pos x="532" y="465"/>
                </a:cxn>
                <a:cxn ang="0">
                  <a:pos x="532" y="201"/>
                </a:cxn>
                <a:cxn ang="0">
                  <a:pos x="172" y="0"/>
                </a:cxn>
                <a:cxn ang="0">
                  <a:pos x="1" y="0"/>
                </a:cxn>
              </a:cxnLst>
              <a:rect l="0" t="0" r="r" b="b"/>
              <a:pathLst>
                <a:path w="532" h="465">
                  <a:moveTo>
                    <a:pt x="1" y="0"/>
                  </a:moveTo>
                  <a:lnTo>
                    <a:pt x="0" y="166"/>
                  </a:lnTo>
                  <a:lnTo>
                    <a:pt x="532" y="465"/>
                  </a:lnTo>
                  <a:lnTo>
                    <a:pt x="532" y="201"/>
                  </a:lnTo>
                  <a:lnTo>
                    <a:pt x="172" y="0"/>
                  </a:lnTo>
                  <a:lnTo>
                    <a:pt x="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noFill/>
              <a:prstDash val="solid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3104" name="Freeform 32"/>
            <p:cNvSpPr>
              <a:spLocks/>
            </p:cNvSpPr>
            <p:nvPr/>
          </p:nvSpPr>
          <p:spPr bwMode="auto">
            <a:xfrm>
              <a:off x="95" y="4060"/>
              <a:ext cx="457" cy="260"/>
            </a:xfrm>
            <a:custGeom>
              <a:avLst/>
              <a:gdLst/>
              <a:ahLst/>
              <a:cxnLst>
                <a:cxn ang="0">
                  <a:pos x="457" y="260"/>
                </a:cxn>
                <a:cxn ang="0">
                  <a:pos x="1" y="0"/>
                </a:cxn>
                <a:cxn ang="0">
                  <a:pos x="0" y="264"/>
                </a:cxn>
                <a:cxn ang="0">
                  <a:pos x="457" y="260"/>
                </a:cxn>
              </a:cxnLst>
              <a:rect l="0" t="0" r="r" b="b"/>
              <a:pathLst>
                <a:path w="457" h="264">
                  <a:moveTo>
                    <a:pt x="457" y="260"/>
                  </a:moveTo>
                  <a:lnTo>
                    <a:pt x="1" y="0"/>
                  </a:lnTo>
                  <a:lnTo>
                    <a:pt x="0" y="264"/>
                  </a:lnTo>
                  <a:lnTo>
                    <a:pt x="457" y="26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noFill/>
              <a:prstDash val="solid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" grpId="0" animBg="1"/>
      <p:bldP spid="3094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23D097-1FF7-4C39-AE2D-E805A3AC0291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0FB486-56D0-44F9-B3AD-8594E236F1F5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219200" y="20447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181600" y="20447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88E3E5-AD94-41DC-8265-0916B441FC2B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0F6E6E-182B-478A-8AA3-8F2A0F9944BF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8BEC2E-D171-491D-8338-1AFB205F4F74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D562D1-95F3-4A4B-B593-1BD80F99F455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0E5207-830B-4E06-AF8A-9DD14C995B6E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الرمز لإضافة صورة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88F392-B614-4F67-A299-DF1BE9830FDA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E04D2A-A3F2-4BB4-A87E-5C20FA28EDAF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7048500" y="419100"/>
            <a:ext cx="1943100" cy="57404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219200" y="419100"/>
            <a:ext cx="5676900" cy="57404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366DA9-6CC5-494A-A3FA-DC023AD1E012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4191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 smtClean="0"/>
              <a:t>انقر لتحرير نمط العنوان الرئيسي</a:t>
            </a:r>
            <a:endParaRPr lang="en-US" altLang="ar-SA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20447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 smtClean="0"/>
              <a:t>انقر لتحرير أنماط النص الرئيسي</a:t>
            </a:r>
          </a:p>
          <a:p>
            <a:pPr lvl="1"/>
            <a:r>
              <a:rPr lang="ar-SA" altLang="ar-SA" smtClean="0"/>
              <a:t>المستوى الثاني</a:t>
            </a:r>
          </a:p>
          <a:p>
            <a:pPr lvl="2"/>
            <a:r>
              <a:rPr lang="ar-SA" altLang="ar-SA" smtClean="0"/>
              <a:t>المستوى الثالث</a:t>
            </a:r>
          </a:p>
          <a:p>
            <a:pPr lvl="3"/>
            <a:r>
              <a:rPr lang="ar-SA" altLang="ar-SA" smtClean="0"/>
              <a:t>المستوى الرابع</a:t>
            </a:r>
          </a:p>
          <a:p>
            <a:pPr lvl="4"/>
            <a:r>
              <a:rPr lang="ar-SA" altLang="ar-SA" smtClean="0"/>
              <a:t>المستوى الخامس</a:t>
            </a:r>
            <a:endParaRPr lang="en-US" altLang="ar-SA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2555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latin typeface="Arial Narrow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6395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latin typeface="Arial Narrow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295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latin typeface="Arial Narrow" pitchFamily="34" charset="0"/>
                <a:cs typeface="Arial" charset="0"/>
              </a:defRPr>
            </a:lvl1pPr>
          </a:lstStyle>
          <a:p>
            <a:fld id="{63B0737C-1F3B-4FBE-A489-85AA22EE6377}" type="slidenum">
              <a:rPr lang="ar-SA" altLang="en-US"/>
              <a:pPr/>
              <a:t>‹#›</a:t>
            </a:fld>
            <a:endParaRPr lang="en-US" altLang="en-US"/>
          </a:p>
        </p:txBody>
      </p:sp>
      <p:grpSp>
        <p:nvGrpSpPr>
          <p:cNvPr id="2055" name="Group 7"/>
          <p:cNvGrpSpPr>
            <a:grpSpLocks/>
          </p:cNvGrpSpPr>
          <p:nvPr/>
        </p:nvGrpSpPr>
        <p:grpSpPr bwMode="auto">
          <a:xfrm>
            <a:off x="152400" y="314325"/>
            <a:ext cx="847725" cy="6543675"/>
            <a:chOff x="96" y="198"/>
            <a:chExt cx="534" cy="4122"/>
          </a:xfrm>
        </p:grpSpPr>
        <p:sp>
          <p:nvSpPr>
            <p:cNvPr id="2056" name="AutoShape 8"/>
            <p:cNvSpPr>
              <a:spLocks noChangeArrowheads="1"/>
            </p:cNvSpPr>
            <p:nvPr/>
          </p:nvSpPr>
          <p:spPr bwMode="auto">
            <a:xfrm rot="5400000" flipH="1">
              <a:off x="82" y="1994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2057" name="AutoShape 9"/>
            <p:cNvSpPr>
              <a:spLocks noChangeArrowheads="1"/>
            </p:cNvSpPr>
            <p:nvPr/>
          </p:nvSpPr>
          <p:spPr bwMode="auto">
            <a:xfrm rot="5400000" flipH="1">
              <a:off x="82" y="2588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2058" name="AutoShape 10"/>
            <p:cNvSpPr>
              <a:spLocks noChangeArrowheads="1"/>
            </p:cNvSpPr>
            <p:nvPr/>
          </p:nvSpPr>
          <p:spPr bwMode="auto">
            <a:xfrm rot="5400000" flipH="1">
              <a:off x="81" y="318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2059" name="AutoShape 11"/>
            <p:cNvSpPr>
              <a:spLocks noChangeArrowheads="1"/>
            </p:cNvSpPr>
            <p:nvPr/>
          </p:nvSpPr>
          <p:spPr bwMode="auto">
            <a:xfrm rot="5400000" flipH="1">
              <a:off x="84" y="3774"/>
              <a:ext cx="558" cy="533"/>
            </a:xfrm>
            <a:prstGeom prst="parallelogram">
              <a:avLst>
                <a:gd name="adj" fmla="val 55437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2060" name="AutoShape 12"/>
            <p:cNvSpPr>
              <a:spLocks noChangeArrowheads="1"/>
            </p:cNvSpPr>
            <p:nvPr/>
          </p:nvSpPr>
          <p:spPr bwMode="auto">
            <a:xfrm rot="5400000" flipH="1">
              <a:off x="82" y="21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2061" name="AutoShape 13"/>
            <p:cNvSpPr>
              <a:spLocks noChangeArrowheads="1"/>
            </p:cNvSpPr>
            <p:nvPr/>
          </p:nvSpPr>
          <p:spPr bwMode="auto">
            <a:xfrm rot="5400000" flipH="1">
              <a:off x="81" y="80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2062" name="AutoShape 14"/>
            <p:cNvSpPr>
              <a:spLocks noChangeArrowheads="1"/>
            </p:cNvSpPr>
            <p:nvPr/>
          </p:nvSpPr>
          <p:spPr bwMode="auto">
            <a:xfrm rot="5400000" flipH="1">
              <a:off x="81" y="139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</p:grp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441325" y="0"/>
            <a:ext cx="276225" cy="68580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2064" name="AutoShape 16"/>
          <p:cNvSpPr>
            <a:spLocks noChangeArrowheads="1"/>
          </p:cNvSpPr>
          <p:nvPr/>
        </p:nvSpPr>
        <p:spPr bwMode="auto">
          <a:xfrm flipH="1">
            <a:off x="547688" y="1703388"/>
            <a:ext cx="8596312" cy="254000"/>
          </a:xfrm>
          <a:prstGeom prst="homePlate">
            <a:avLst>
              <a:gd name="adj" fmla="val 58913"/>
            </a:avLst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2065" name="Oval 17"/>
          <p:cNvSpPr>
            <a:spLocks noChangeArrowheads="1"/>
          </p:cNvSpPr>
          <p:nvPr/>
        </p:nvSpPr>
        <p:spPr bwMode="auto">
          <a:xfrm>
            <a:off x="460375" y="1706563"/>
            <a:ext cx="295275" cy="274637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463550" y="1912938"/>
            <a:ext cx="190500" cy="467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2067" name="Oval 19"/>
          <p:cNvSpPr>
            <a:spLocks noChangeArrowheads="1"/>
          </p:cNvSpPr>
          <p:nvPr/>
        </p:nvSpPr>
        <p:spPr bwMode="auto">
          <a:xfrm>
            <a:off x="9209088" y="1676400"/>
            <a:ext cx="304800" cy="274638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2068" name="Rectangle 20"/>
          <p:cNvSpPr>
            <a:spLocks noChangeArrowheads="1"/>
          </p:cNvSpPr>
          <p:nvPr/>
        </p:nvSpPr>
        <p:spPr bwMode="auto">
          <a:xfrm>
            <a:off x="457200" y="1739900"/>
            <a:ext cx="8751888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grpSp>
        <p:nvGrpSpPr>
          <p:cNvPr id="2069" name="Group 21"/>
          <p:cNvGrpSpPr>
            <a:grpSpLocks/>
          </p:cNvGrpSpPr>
          <p:nvPr/>
        </p:nvGrpSpPr>
        <p:grpSpPr bwMode="auto">
          <a:xfrm>
            <a:off x="150813" y="0"/>
            <a:ext cx="849312" cy="6858000"/>
            <a:chOff x="95" y="0"/>
            <a:chExt cx="535" cy="4320"/>
          </a:xfrm>
        </p:grpSpPr>
        <p:sp>
          <p:nvSpPr>
            <p:cNvPr id="2070" name="AutoShape 22"/>
            <p:cNvSpPr>
              <a:spLocks noChangeArrowheads="1"/>
            </p:cNvSpPr>
            <p:nvPr/>
          </p:nvSpPr>
          <p:spPr bwMode="auto">
            <a:xfrm rot="-5400000">
              <a:off x="82" y="229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2071" name="AutoShape 23"/>
            <p:cNvSpPr>
              <a:spLocks noChangeArrowheads="1"/>
            </p:cNvSpPr>
            <p:nvPr/>
          </p:nvSpPr>
          <p:spPr bwMode="auto">
            <a:xfrm rot="-5400000">
              <a:off x="81" y="2886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2072" name="AutoShape 24"/>
            <p:cNvSpPr>
              <a:spLocks noChangeArrowheads="1"/>
            </p:cNvSpPr>
            <p:nvPr/>
          </p:nvSpPr>
          <p:spPr bwMode="auto">
            <a:xfrm rot="-5400000">
              <a:off x="81" y="347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2073" name="AutoShape 25"/>
            <p:cNvSpPr>
              <a:spLocks noChangeArrowheads="1"/>
            </p:cNvSpPr>
            <p:nvPr/>
          </p:nvSpPr>
          <p:spPr bwMode="auto">
            <a:xfrm rot="-5400000">
              <a:off x="81" y="508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2074" name="AutoShape 26"/>
            <p:cNvSpPr>
              <a:spLocks noChangeArrowheads="1"/>
            </p:cNvSpPr>
            <p:nvPr/>
          </p:nvSpPr>
          <p:spPr bwMode="auto">
            <a:xfrm rot="-5400000">
              <a:off x="81" y="110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2075" name="AutoShape 27"/>
            <p:cNvSpPr>
              <a:spLocks noChangeArrowheads="1"/>
            </p:cNvSpPr>
            <p:nvPr/>
          </p:nvSpPr>
          <p:spPr bwMode="auto">
            <a:xfrm rot="-5400000">
              <a:off x="81" y="1697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2076" name="Freeform 28"/>
            <p:cNvSpPr>
              <a:spLocks/>
            </p:cNvSpPr>
            <p:nvPr/>
          </p:nvSpPr>
          <p:spPr bwMode="auto">
            <a:xfrm>
              <a:off x="98" y="0"/>
              <a:ext cx="532" cy="46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66"/>
                </a:cxn>
                <a:cxn ang="0">
                  <a:pos x="532" y="465"/>
                </a:cxn>
                <a:cxn ang="0">
                  <a:pos x="532" y="201"/>
                </a:cxn>
                <a:cxn ang="0">
                  <a:pos x="172" y="0"/>
                </a:cxn>
                <a:cxn ang="0">
                  <a:pos x="1" y="0"/>
                </a:cxn>
              </a:cxnLst>
              <a:rect l="0" t="0" r="r" b="b"/>
              <a:pathLst>
                <a:path w="532" h="465">
                  <a:moveTo>
                    <a:pt x="1" y="0"/>
                  </a:moveTo>
                  <a:lnTo>
                    <a:pt x="0" y="166"/>
                  </a:lnTo>
                  <a:lnTo>
                    <a:pt x="532" y="465"/>
                  </a:lnTo>
                  <a:lnTo>
                    <a:pt x="532" y="201"/>
                  </a:lnTo>
                  <a:lnTo>
                    <a:pt x="172" y="0"/>
                  </a:lnTo>
                  <a:lnTo>
                    <a:pt x="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noFill/>
              <a:prstDash val="solid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2077" name="Freeform 29"/>
            <p:cNvSpPr>
              <a:spLocks/>
            </p:cNvSpPr>
            <p:nvPr/>
          </p:nvSpPr>
          <p:spPr bwMode="auto">
            <a:xfrm>
              <a:off x="95" y="4060"/>
              <a:ext cx="457" cy="260"/>
            </a:xfrm>
            <a:custGeom>
              <a:avLst/>
              <a:gdLst/>
              <a:ahLst/>
              <a:cxnLst>
                <a:cxn ang="0">
                  <a:pos x="457" y="260"/>
                </a:cxn>
                <a:cxn ang="0">
                  <a:pos x="1" y="0"/>
                </a:cxn>
                <a:cxn ang="0">
                  <a:pos x="0" y="264"/>
                </a:cxn>
                <a:cxn ang="0">
                  <a:pos x="457" y="260"/>
                </a:cxn>
              </a:cxnLst>
              <a:rect l="0" t="0" r="r" b="b"/>
              <a:pathLst>
                <a:path w="457" h="264">
                  <a:moveTo>
                    <a:pt x="457" y="260"/>
                  </a:moveTo>
                  <a:lnTo>
                    <a:pt x="1" y="0"/>
                  </a:lnTo>
                  <a:lnTo>
                    <a:pt x="0" y="264"/>
                  </a:lnTo>
                  <a:lnTo>
                    <a:pt x="457" y="26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noFill/>
              <a:prstDash val="solid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5" grpId="0" animBg="1"/>
      <p:bldP spid="2067" grpId="0" animBg="1"/>
    </p:bldLst>
  </p:timing>
  <p:txStyles>
    <p:titleStyle>
      <a:lvl1pPr algn="l" rtl="1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1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2pPr>
      <a:lvl3pPr algn="l" rtl="1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3pPr>
      <a:lvl4pPr algn="l" rtl="1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4pPr>
      <a:lvl5pPr algn="l" rtl="1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5pPr>
      <a:lvl6pPr marL="457200" algn="l" rtl="1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6pPr>
      <a:lvl7pPr marL="914400" algn="l" rtl="1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7pPr>
      <a:lvl8pPr marL="1371600" algn="l" rtl="1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8pPr>
      <a:lvl9pPr marL="1828800" algn="l" rtl="1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Monotype Sorts" pitchFamily="2" charset="2"/>
        <a:buChar char="b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Char char="–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r" rtl="1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r" rtl="1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r" rtl="1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r" rtl="1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524000"/>
            <a:ext cx="7632848" cy="1143000"/>
          </a:xfrm>
        </p:spPr>
        <p:txBody>
          <a:bodyPr/>
          <a:lstStyle/>
          <a:p>
            <a:pPr algn="ctr"/>
            <a:r>
              <a:rPr lang="en-US" altLang="en-US" b="1" dirty="0" smtClean="0"/>
              <a:t> </a:t>
            </a:r>
            <a:r>
              <a:rPr lang="ar-SA" altLang="en-US" b="1" dirty="0" smtClean="0">
                <a:solidFill>
                  <a:schemeClr val="tx1"/>
                </a:solidFill>
              </a:rPr>
              <a:t>الاتصالات </a:t>
            </a:r>
            <a:r>
              <a:rPr lang="ar-SA" altLang="en-US" b="1" dirty="0" err="1" smtClean="0">
                <a:solidFill>
                  <a:schemeClr val="tx1"/>
                </a:solidFill>
              </a:rPr>
              <a:t>الانسانية </a:t>
            </a:r>
            <a:r>
              <a:rPr lang="ar-SA" altLang="en-US" b="1" dirty="0" smtClean="0">
                <a:solidFill>
                  <a:schemeClr val="tx1"/>
                </a:solidFill>
              </a:rPr>
              <a:t>(2</a:t>
            </a:r>
            <a:r>
              <a:rPr lang="ar-SA" altLang="en-US" b="1" smtClean="0">
                <a:solidFill>
                  <a:schemeClr val="tx1"/>
                </a:solidFill>
              </a:rPr>
              <a:t>)</a:t>
            </a:r>
            <a:endParaRPr lang="en-US" altLang="en-US" b="1" dirty="0">
              <a:solidFill>
                <a:schemeClr val="tx1"/>
              </a:solidFill>
            </a:endParaRPr>
          </a:p>
        </p:txBody>
      </p:sp>
      <p:sp>
        <p:nvSpPr>
          <p:cNvPr id="6" name="عنوان فرعي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4" name="Picture 19" descr="tawaso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99792" y="3068960"/>
            <a:ext cx="3063183" cy="30543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2319621" y="2967335"/>
            <a:ext cx="450475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6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مهارات الإرسال</a:t>
            </a:r>
            <a:endParaRPr lang="ar-SA" sz="66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73730" name="Picture 2" descr="http://t0.gstatic.com/images?q=tbn:ANd9GcTSvALHvqo29_bMM8BisNMpa7muw3LZX2z433t8JVI5N8lPYipM2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مربع نص 5"/>
          <p:cNvSpPr txBox="1"/>
          <p:nvPr/>
        </p:nvSpPr>
        <p:spPr>
          <a:xfrm>
            <a:off x="2987824" y="4149080"/>
            <a:ext cx="3744416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5400" b="1" dirty="0" smtClean="0">
                <a:solidFill>
                  <a:srgbClr val="FF0000"/>
                </a:solidFill>
              </a:rPr>
              <a:t>قوة الكلمة</a:t>
            </a:r>
          </a:p>
          <a:p>
            <a:pPr algn="r"/>
            <a:r>
              <a:rPr lang="ar-SA" sz="5400" b="1" dirty="0" smtClean="0">
                <a:solidFill>
                  <a:schemeClr val="bg2">
                    <a:lumMod val="75000"/>
                  </a:schemeClr>
                </a:solidFill>
              </a:rPr>
              <a:t>وتأثير الأسلوب</a:t>
            </a:r>
            <a:endParaRPr lang="ar-SA" sz="54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2290" name="Picture 2" descr="C:\Users\Win 7\Pictures\images (25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8680"/>
            <a:ext cx="8999165" cy="6530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ar-SA" dirty="0" smtClean="0"/>
          </a:p>
          <a:p>
            <a:pPr algn="ctr">
              <a:buNone/>
            </a:pPr>
            <a:r>
              <a:rPr lang="ar-SA" sz="4000" b="1" dirty="0" smtClean="0"/>
              <a:t>اختيار أجمل الكلام، وأحسن الألفاظ، أثناء مخاطبة الناس، كما يختار أطايب الطعام، والرد على ما يسمعه منهم بلباقة وتهذيب.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pic>
        <p:nvPicPr>
          <p:cNvPr id="4" name="Picture 2" descr="C:\Users\Win 7\Pictures\تنزيل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81128"/>
            <a:ext cx="2915816" cy="22768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sz="4000" b="1" dirty="0" smtClean="0"/>
              <a:t>التمهّل في الكلام وبيانه حتى يفهم المستمع المراد من الحديث ويعقل مقصوده ومغزاه.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pic>
        <p:nvPicPr>
          <p:cNvPr id="4" name="Picture 2" descr="C:\Users\Win 7\Pictures\تنزيل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2915816" cy="2448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ctr">
              <a:buNone/>
            </a:pPr>
            <a:endParaRPr lang="ar-SA" dirty="0" smtClean="0"/>
          </a:p>
          <a:p>
            <a:pPr algn="ctr">
              <a:buNone/>
            </a:pPr>
            <a:r>
              <a:rPr lang="ar-SA" dirty="0" smtClean="0"/>
              <a:t> </a:t>
            </a:r>
            <a:r>
              <a:rPr lang="ar-SA" sz="8400" b="1" dirty="0" smtClean="0"/>
              <a:t>تجنّب الخوض في أحاديث لا يعلمها، أو غير متأكد من صحتها، أو لا يعلم عنها إلا الظنّ فإن الظنّ أكذب الحديث.</a:t>
            </a:r>
            <a:br>
              <a:rPr lang="ar-SA" sz="8400" b="1" dirty="0" smtClean="0"/>
            </a:br>
            <a:r>
              <a:rPr lang="ar-SA" sz="5200" b="1" dirty="0" smtClean="0"/>
              <a:t/>
            </a:r>
            <a:br>
              <a:rPr lang="ar-SA" sz="5200" b="1" dirty="0" smtClean="0"/>
            </a:br>
            <a:r>
              <a:rPr lang="ar-SA" sz="5200" b="1" dirty="0" smtClean="0"/>
              <a:t>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pic>
        <p:nvPicPr>
          <p:cNvPr id="4" name="Picture 2" descr="C:\Users\Win 7\Pictures\تنزيل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09728"/>
            <a:ext cx="2915816" cy="2448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algn="ctr">
              <a:buNone/>
            </a:pPr>
            <a:endParaRPr lang="ar-SA" dirty="0" smtClean="0"/>
          </a:p>
          <a:p>
            <a:pPr algn="ctr">
              <a:buNone/>
            </a:pPr>
            <a:r>
              <a:rPr lang="ar-SA" sz="5200" b="1" dirty="0" smtClean="0"/>
              <a:t/>
            </a:r>
            <a:br>
              <a:rPr lang="ar-SA" sz="5200" b="1" dirty="0" smtClean="0"/>
            </a:br>
            <a:endParaRPr lang="ar-SA" sz="5200" b="1" dirty="0" smtClean="0"/>
          </a:p>
          <a:p>
            <a:pPr algn="ctr">
              <a:buNone/>
            </a:pPr>
            <a:r>
              <a:rPr lang="ar-SA" sz="5200" b="1" dirty="0" smtClean="0"/>
              <a:t> </a:t>
            </a:r>
            <a:r>
              <a:rPr lang="ar-SA" sz="10000" b="1" dirty="0" smtClean="0"/>
              <a:t>لزوم قلة الكلام إلا إذا كان جوابا، أو نصيحة، أو أمرا بالمعروف، أو نهيا عن المنكر، أو دعوة الى الله.</a:t>
            </a:r>
            <a:r>
              <a:rPr lang="ar-SA" sz="10000" dirty="0" smtClean="0"/>
              <a:t/>
            </a:r>
            <a:br>
              <a:rPr lang="ar-SA" sz="10000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pic>
        <p:nvPicPr>
          <p:cNvPr id="4" name="Picture 2" descr="C:\Users\Win 7\Pictures\تنزيل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2915816" cy="2448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sz="8000" b="1" dirty="0" smtClean="0">
                <a:effectLst/>
              </a:rPr>
              <a:t>تجنب الثرثرة واللغو والكلام الذي لا طائل منه.</a:t>
            </a:r>
            <a:br>
              <a:rPr lang="ar-SA" sz="8000" b="1" dirty="0" smtClean="0">
                <a:effectLst/>
              </a:rPr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18434" name="AutoShape 2" descr="data:image/jpeg;base64,/9j/4AAQSkZJRgABAQAAAQABAAD/2wBDAAkGBwgHBgkIBwgKCgkLDRYPDQwMDRsUFRAWIB0iIiAdHx8kKDQsJCYxJx8fLT0tMTU3Ojo6Iys/RD84QzQ5Ojf/2wBDAQoKCg0MDRoPDxo3JR8lNzc3Nzc3Nzc3Nzc3Nzc3Nzc3Nzc3Nzc3Nzc3Nzc3Nzc3Nzc3Nzc3Nzc3Nzc3Nzc3Nzf/wAARCACaAKgDASIAAhEBAxEB/8QAHAAAAQQDAQAAAAAAAAAAAAAABgIEBQcAAwgB/8QARhAAAgEDAgMECAMFAwoHAAAAAQIDAAQRBSEGEjEHE0FRFCIyYXGBkaEjscEVUtHh8BZigggkJTNCRJKi0vEXU1RjcpOy/8QAGgEAAwEBAQEAAAAAAAAAAAAAAgMEAQAFBv/EACkRAAICAQQBBAEEAwAAAAAAAAECAAMRBBIhMVETFCJBYQUVMnEzobH/2gAMAwEAAhEDEQA/AKeNJIJ6An4V6aMuANEiuC+q3y5giyFU+PmaGywIu4xtNJsbaJHaVwVqmpWzTlRAuMqJAcn+FMRwzqzXRgW1Ytn28+rirFn1K6mmLWwYLjGA2AANh8a9XUr4QsI0TOQOfAyPnUQ1FveBPUOgqxBCXga5Fk8kc4eZN3THq0LSxvDM8Ui8roSCDVm2Vzc215+MQwcnmIOQ3uoY4909LbUI7qBcRzDf3Hw+1NpucvteJ1WlQJvT6gvisNeivDVc8yeeFeV7SoonnmSKNSzuwUAeJNdNAJiKzxx40Wafwiq4fU7tQuMmOI/rUwLHQ1RYU0s9xjDSEE7+eaQ16jrmVpobGGTxK7HWvTuKPpeBtNm5ZLXUTHCd+UsM/emuocGWgQjTbtjKu3K5yGNcNTWZx0NwGcQJNZW67tpbS4aC4QpIvUGtmnWE2oXkVtbqTI53/ujzp5YAZ+pKFYttxzGteii7UeBrm2te+t5mlYZyhH8KhrLh/UrqbuxAY/e/8qWLqyMgxraa1TjEjBXtSer6HeaRg3IVkJxzJ4H31G0xWDDIinRkbaw5myA+sKyvYtiKyjgzUxwCasGfUrbQNGsrZ0aRRjmjQhTIerb+Hx99Aka800S49qRR9SKn9eU3mocpAKxKAB5Z3/hU1qhmAPUs0zFEZh3CM9q1rFlbPhGxiTvEfDXBJJXGOie6tp7YpGjuo24Y08rcNzOBMRk4xk+rv0qvriwdQSMU2itXd8EYHnR7Fk7F88yxb7tb9Mgu4puGbMekxrGxW4IIxnBHq+GftUfxAF1HhNbxTuvLJ+VCT6fJglRkCpuC4ccIXED7gBh/X2pViAFWXzKdOzbXR+iIMDyrKzBrelndSR96ltK0f74Q4qg8SMAnoRvT7QxzarAoJDHOCPA4NM1Rmk5FRi/7oUk/St1u0llewySK8bRurYZSDjO/WhPiGmQwJhXpWt8RcPXcrrbJdwrJ6zXFoHQ43A5wPV+GflRTFx9pOoJcHWOGlD3AA9JtJAxXbAODjA8djTvT9TvNOt1vNMIkgnCNcRHcEg5GPLy+HwpxLr/C2os8ms8N2guGcfiogDBcjOTsc9frUqWK3Y5l1mnsU5BJE1rqHZzdS2/+fXFkigiVZRIvMcbbnPj5VqZuAIgj/wBpd+9fnETFiV35RjB929bJbPs5vVlLW93Ae8wixPLuMDfYkDx2qE1vhnheVmj0CPUH6EzSynlUfAjJ+dEfTHcWovJ2jMGuJJ9O1KCaaylaQW78sU7RlC48iD8akOCbRbLTHv3H48wwmR0HhURxVFBYW8FlagKCSxx44/maea1emx4bsrWFj3jpyZBwQMbmuZSyBV+45SEtZ37Uf7hUYtZhkVjYXbI4DAiJiCGO31pYl1DdbbTZzKc+xCxO3tdR4UF6b2hcWabGkUGsyyRJjlS4RZcY6bsM/enE/aXxdMw5dVEKjm2ht4x169Qa72gg/uLeJNa7F6bwtdOyZdPWwdyKrnG9HuhXzahwxfLMcyNGwYk5JbPX7g0Brvij0y7cr+YvWtuKv5EXGNxtWUuMZIrKqkMc6ZF3upWyHH+tU/Q5/SiU2/eXlwSBzcwH0AFQ3DCg67aA7Dn8vcaJNRtr231K5lt7SeSEMGd40LCPPnjoNjv0qS4n1MDxPR0oAr3N5jG40/Ixy/am8eneaipe31CCdRyujDod84pbXVvGT7IPxpAdxxLTTUx3RnDZKsZZwMDbpTLUkFvw1cEAYkuMA+7Iz+VO7q874mOA95KQcInrH6CmfEgaDh2xic+vJJzsB4eNGmcjP2Ym7aFbb9CRHDWmJqmqpFNnuF9eQ+4eHzqyWvNPVxBHaqYUwDg74+FCHBvLbadf3TbHpnzGP+9EWldo3Di21vDqvDcrvEcl42RgwxgZzjb3VtqGxzjoRdNiaeoEjlpJvdaLAnNb2a95j2mHSovW7a04g0iU9wqXEI50Krg06j7TuF7HlbTOGJ2nQvytMUUHOcZOScdPDao2340fiPWR32n21kiW5jRYGJyB55+PgKV6DJ8oa6qu1vTxwZDcMcRegD0S62X2VL7j4GirvrC7mDSoArDPQYqs3tprjVWtbSJpZ5pykcaDJZi2wFW1wt2W3lvp0jaxfPb3cu8MMcvMie4+HN7unlT7dOG+S8GJp1pT4PyJq/0OgYEOdhghvZqP1bXYLW05IQkMSjHPjdgfDzNSd1wPqghUwSSkuQo51CgHxycbAVC6v2Wa5PbNf2dyLgKpbubhirMANyh/IHHxpNWmBOSY23XKo+IlfateNqF08pBCY5UB8BUlqStdXMMePVjjH3/7VEW8QmmhUdJHUfUiiuWEDWpY229VSPpVj4XGJHWGsBJ+yIM3Nk8LZX1gae2emO8B5gMncUQvp4aUZ6VK2lpFbw52yaW14A4j00fPPUG9IDWVvqETDAMfMR8iD+VDijzouvQGtNXmB9mIKPjk/wAaEvHFNq5JMRqRtCr/AH/2bI+orKyMb1lPkkfaZc+h3sE6jdHBz7vGrXF9dQRx6ppcpjlkj5JMY3Hl9qp4A83SjPhTiBIoxZXZyCMANsGHu99Q6utjh1+p6OisUZRvuHicXWN0sX7U0eCURx8rGSMFnPmCRilRcU6BBbx8mi2iyc+WARMEZO3TOflUQltp1wx7u57peoBPQf1mlTafpccbO2oMcDoPE1GL26lzaWnxFXfEd1qcL2thawWdvJzCUwx8rOpPs58sbZ8arnje4ja9itYzlYl3Hv8A6FEmpcQWmlWrRQtzO3RR7R99V9dTvc3Ek83tucmqtOrM29upJqnrrT00kxpchHD0sI6vLyn3DbP2rTLpYaDCAgjxp9w1AbrRb5AOZklDL5jAG3zqTtkimTKuBt0NGX2kzEp9RFz4g7p+jkt+KBvUrpumGPVVEQGRGxOPLFTMVvEmGd1BHvrfYJGlveXr5Hqcqe8UtrjzHJplUj8Qa4DtnvO0LSY0OG9OL58goZj/APmumLq1ju7SSCVFdCxyjdG36Vz12OKJO0OxZzuqTMD7+Qj9TXRsG6E+bt+dWGeQe5EW7rO/dd0FiV+WFB4AAE5+GcU7vp8XcVqFyJUcfQdK0WMDLqd85GQz9c9NhsK91OIR32nSjIAmKE565U/wrpk5kj059O4n9AlABt7po8Z8ATj7YqxItF0a8NzFqV2bG/jXnt5wc94pHskeOMfHehTj23/ZnaDqUp9n0lJMDyKrn9aKojZ6vFG00qLIAMHwHkam1LFGDfU9HSKHrK/eZvl7PdYXm9C1bTLiNSAXd2QjPTYBvzpnecF6pYwSSanq+nRKjBSsTPI5PXAXC/nTr9hRRlo0vECquThyAT9a1pZWdpK81zKJHUDGSTnPzpPrj67lA07/AG0GOILVdM4faEMS9zIpLHqd8/pQcBRLxrqYvr9IkxyRZOAeh8BQ4KuoU7Mnszz9WwNmB0IqMb1lex9aynSWLTBY9KmuF9CPEGt2mnq/dpK/4ki9UQbkj346e/FQanfajDs4ikm4miiinki5oXDMjlcjbbb+tqCxtqljCUbjiWNH2bxOjPZ6jOIuZlVZBk7HHX5V5/4YSSZM+qSFf3VAB+oo54eiMGj20ZJJAY5PvYkfnUhKQEJOKWNp5Ahm2wcbjKM7Ruzq20jRIdV0gTzNCxW5GObmUn2vkfsTVWlR8quHtGvtXt+G5zFfPDam6aILH7TKZDkE9ce4YqoD5CjRg44gspB+UKeAJUS5uoGAIkX+X8KN7W90JFW21vRY5ZY8J6RHhGZRnxGN+njVWaRemwvUnyeXGGx5VZVnd6bexLJdc3eEDDp0IqPUBq33Doz0tKUtq2N2JvuJOF3hSLTtFd7t0KkzyMyIT0OMkNULxRMul6R6MGHeFcbD/aOwHyqYubvSbOFJbLmE4yHd32qtdf1RtRvGIZjChwmfHzNLqVrXBPQjLWWisgdmF3YlZRHiuW6YBvRLR2QEnYkgD9avfSLgXNgkmMNlgwPgQx2qnv8AJ7RW1fWmIyVtoQD8Wf8AhVwWXJ6KhaMetzN8ckmvQPc8YxGlyh7i6BlRnEpBCkHwFK1hwqWrEf7wuPoa06c8AkuHt7MpmUnm5VUNsBn7U14juAGsRzDmF0hC5x4/euxzMlMdsEarxjMCPWe1idviSw/JRSezPRn16e/tnvGhjtYkdQF5vWdiB18NjW/tqTl46JAJ57GEk/4nH6U67HbeXvNduoj+JFBAVj/ew7N+g+tMYArzDVmQ5UwpPZ5rGB3epW+D4OjAj70qLsxunUm+1ZfMiGLH3JqwLfUI5og4Vg2cFcHY0jUNRS3t5Squ7hThQKnFag9Rp1NpGC0oLtT4Ys+GtR01LE5Fzbs8hPiylRn5hvtQTVpdsMH+juG7mUkzGBkJJ8CFOPtVX1QvURmeoPGspUdZWzpqQGi7s8LJxPa8vUq6n4cpP6UJod6OuymOOXipBJja3kK589h+pqe7/E0Yn8hL60yRP2bblDlO6XGPhW2dTNGU3RT1PuofsLeZ4MRxcqxJlZIZihPXYjGDgeNIjhvXX0jvAAoDYkJcrk+AyBnbxFanQgN2YB9qIK8KPsTHLeh1Of75/hVRlRVudqN0P7G2SlsvJdHJIwTgt1HnVSHFBpf4H+zGWnJhf2VaFp2v8Um11YF4Y7ZplixtIQVGD7sHp41bVz2faVffj2kz26vgr3OwquuxMY1zU5VI72O0XuwehJY5z7tgPnV36GiJpVoieyIlHw2FOeLBIPEEY+zfR7Rhc3c09yqbsszZXHwqo+1PQLXh7i2S206Mx2k0KTxJ4ITkMB7srn510NxFL3WkT46spAHnVN9vAxrmjmQesbN+bA8eZawDiaWJPMZ9iWoJYcTXYklCRy2ZLA+PKy4+nMau/TYBLaxyxzSBHjUhScgbb1zfwLdwWXE9pLcyBIWDRu23Rl6H5gV0jw5KJtEtCvQRhRjxA2B+lYW+W2dt4zGunW+b25i75gFYthABgk4O/XwHjTPiTSoYVgu4l5phNGpkkcsVy43GTtW/ToLuPXb1yYyh2I5twMkjb5044m5o9LLcxBDpuvVfWG9cWxzBUZ4lL9tlyk3GUQRF/DsIhzeJJdz9Kedidw0dzxAGGUFpGxPkeZh/XwoQ45v1v+KL6VLj0hFYIsmc5AGMfXNEHZHfJa3HEEbsAZtPBjz4lWO3/MKPOUBmkYl/JGqc3KNic5861PAgWSSQZHKaZ2z6g8bMRAFChgwdvW2+FapH1Tu2klit+7XHSRmJ/LFBMledrjQS8IaLK2O9WQBDjw5SDVP7ZNWd2r6nzcO6NYIsafiM74cMTgdcDoN/Gqu3oweJsWp3rKStZW5nT1UINGnZlFO/FEDRLkRxOz/DH8SKD+o2oj4N1mTR9QlljZVMtu6ZPgQMg/UUu4E1kCEhwwzOitPLfsWBuj9yM5HQ4qP0GWa6sZZZYyBkrgDZsE5Ip3pFx3/Ddtcfv2ob6im3BrCXQVIG5kkz/wARrlyBiC3JlTdp1tIOHrSYtzqNSlbAPshu8xn7VWZo34/1lzda3osoJ5NQXu+UYCqOZsnzOWA+lApJrKVKAg+YbnJGJaHYfaRz3Gvzc/LOtokaHxUMWJP2H0q49Lu1a0j51KuUBOBsduoqheyS5ktta1GRGnCCxbmESBuY8w5Qc/4voau/VbC0GmsDFGvMN2CgeFESCcQCCOZnEV0o024Z2CeoQhb1fWxsN+pqnO2xp/2no0dwPxltGLjOcEsv8Kta7tLZNKLRQxrN3WVbl8QKprtcv/T+MHjLxt6LbRxkxtkFiOY7/wCIVswQJXyPSuoOzUg8BaEw6myjz9K5gyAa6c7L5EfgLRBGebltEU48DjesabJa3ATX7tRjL28bfQsP4VG9oqu/BeqiJisno7cjDwOOtPpeX+00LK2/ozKQPHfI/WtXGgT+zOod6fU7ls/Q1g7mTlUYAwowB0o27M7ZJ/2y/fFJBbrEgDYzzE9fdnlFA6kmNSeuBmpDQr+ax1GNoWA70rC+R1UsPv5VlillIENDg5M6xjGLYYG/J4fCk2+JLJGYe2gJB99bFP8Am4PTKZx8qRa72EWP/LXH0rvqDKL7RLOyXQUuISizR6hNkDqQzN/I1XIIxUvxhdy3GuXkMnsW9zMijPj3hJNQora1KjBhMQeptQjNZSU2NZTIMWM4rZGzDBrWAaWGUAhjgYrZk6Y4bUwcC2SStllswpz8Kjuyu8a64dcucsLiXG/hztS7a7MPBVqWOUa1Q842A23qH7IZ0/Yt64bEZu5uQeBBkY5H1oMTMyoe0CQtxrrfMf8Ae3B38gBQ9U7x2F/tlrYB2N2Tn4gGoHxrjCEk9C12+0K4llsCpMyd3JG3suPD510/rWJtJR12BZDt7yK5N5u7/Exnk9bHw3rqW6ulPDEUmdyiED5isAGczieMRXFxW04XvZkTPd27nAOM7VzLq2pT6tqU9/c8okmYHlUYCgAAD5ACujO0e9S24I1CQkEtAyge9gQP0rmk7eOa7aM5M4HjESSavHsN1WWbh+6sieY205VN+oOD+uPlVHGrW7BpQtzqUXNg80cgHxBB/IV06Wb+LBr9vNLgBlZd/LIH6152ikS8FayoJA9Ec5U4PStHE06PeWkYbB70IGB3BYN/KmvHqOOA9WiDEyy2r9fLFdiZObB0pUD8k8TZxyyK2/uINIPnSHz3bYznBxiu+5s7DhmSTS1mVwVMPNkfCtOh3Ud1odpcIcq1urf8oqD05ZrTghmeQkC25w37q8mftUf2aXPecE6asPN6tkqsD5hetdiZmUFrkjS63qMjZy15McHwzI1Mg2KcXw5tRvG87iQn/jNaOXJ2opsUGORWV6oxisrZ0csgxjNaeT1sdfdVunsy0n/1V/8A/Yn/AE14nZno4fJub8/GRf8ApqH9xolHtXhPocDT9l1s8u5eyBO/TbemHYvBG/D97E3rGO4YA+4gfzou0/TIrfhGPS4ZG7tbdokZzk4361HcA6TbaLb3EFo8hR+V27xskEg+73U/1QcDzEbDz+JRHaLb+icb6zGQcd+GGfEFVoc38qvLjDhHR9W126v743AlcgHklwCABjbFD7cB6F1RboA+L3B3+G1IbW1hipzxHppbHGRKqmz3T/8AxP5V0TqKSxaLYN32ImjgAAPUnAoLHAGiyeqkFyw8S1w1Hmo2YPClueUk25RAf7o2B/Km06lLThYF2nasfKQHbDLLbcKC2MnMJp4wAfceb9KpE56V0Zxxo1lq0VnDfqZI425lUMV9blIzt8TQZNwdw8uRHYM5H/vvt96G3VpW20wqdM9i5EqYA1ZvYSrNruoZGV7lMe45at0fB2jSNhLMt7lkfA+eaKeCdJseHtTzbQiE3S8jEsTkruM5+dCutrdtoh2aR0XJM38UTCDiGyUPs1yowegJD4/SiXWIY7nQ7/vwO69HZSPdjeoTizTYLvU4nlQyADnQZwVdTsfvUlf3kTcLOWb/AF8YjPxbam+su4r4k4rOAfM5aTPdJn90VshOJYj/AH1z8MirXm4P0NhzR6dHFH+8zN/GvIuDtGnIW304EA/61nYfQZ3qca6uVeys8yw9ZuRadnOryZH4VhMoH+E4/So3slljl4S0zuzkpA0cnxUsKXCwn4duNPvY+9imKxNzey2CQQfpSeGDaaJc+hwrHbWqgsqrgKAQc+Pn+dP9wm8J55k3pMVJ8SitcEaa9qoQYUXs4Ue7vGxTIFQfGrhm4b0a9LTrpdqTKxdpmUEvkk5z8+tN14Y0INyR6XBO580yBSvf1g4wZSuicjORKqUZIrKuG34J0k+tJY26/wB1VxWUJ/Uqh5mezbyIaHrSSaXSD1r54SyROqa/Ppw9GijkkIYncDlXmPXrk0htYmsADHFKYZAFPKBzNyjwyR50+uIIXukd4o2cAYYqCfGthRHXDqrDHQjNeh7x12kDqKFCYP5kKl8dXZ7iCGRA7HPeY9XG3h8Kcw2KhgXYuff0p6FVeUKAAPAClCpbbSzkx6naoURCIqDAUU0v9aSxtZbO5jldWIaMIAQfMfan1IKKeUlQSDsSKLTXtS+4RdqCwYaMrvUn1m7LW8MvcxJygybAsev6V6lnzAd8Qcf7I6CnQ6Cl1t17WOWMKsBFwJrSNUGFAA9wpvqJdY4zCpLK4OeQt8sDz6U68aSaUthVg00gEcxhEb68dproJFnZFQnPKB1OenwpldvfREW0aSyqZPUHdZGObIy39Gpx+jfCsUDmOwp3un3E+ZnpqABiMksQziS4bvD1UeA+VPEGBjoBSvE/GlCkFiRzCyYMXdrcw6ozJFM5ecPDyZK79c+AxuKkNQ0tZkiPdCZkYk5xnp1GffipUnc/1516elO9dmIPiCAMYkbp+nSLarHdHlAJxGrZCjOwqSjijiUCNQuPIUqP2a9FLdiTCyeooVleVlDBn//Z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6" name="صورة 5" descr="تنزيل (3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509120"/>
            <a:ext cx="2411760" cy="2348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algn="ctr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sz="9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تعقل الكلام قبل النطق </a:t>
            </a:r>
            <a:r>
              <a:rPr lang="ar-SA" sz="93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به</a:t>
            </a:r>
            <a:r>
              <a:rPr lang="ar-SA" sz="9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، والتفكر في عواقبه، وتجنب إلقاء الكلام دون روية </a:t>
            </a:r>
            <a:r>
              <a:rPr lang="ar-SA" sz="93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وإستيعاب</a:t>
            </a:r>
            <a:r>
              <a:rPr lang="ar-SA" sz="9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pic>
        <p:nvPicPr>
          <p:cNvPr id="4" name="Picture 2" descr="C:\Users\Win 7\Pictures\تنزيل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09728"/>
            <a:ext cx="2915816" cy="2448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ar-SA" sz="5200" dirty="0" smtClean="0"/>
              <a:t/>
            </a:r>
            <a:br>
              <a:rPr lang="ar-SA" sz="5200" dirty="0" smtClean="0"/>
            </a:br>
            <a:r>
              <a:rPr lang="ar-SA" sz="5200" b="1" dirty="0" smtClean="0"/>
              <a:t>الصمت لمن هو أعلى مقاما، وأرفع قدرا، وأغزر علما، وأكبر سنا، وأعظم فضلا، والإصغاء لكلامه، والإقبال عليه بالسمع والبصر.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pic>
        <p:nvPicPr>
          <p:cNvPr id="4" name="Picture 2" descr="C:\Users\Win 7\Pictures\تنزيل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09728"/>
            <a:ext cx="2915816" cy="2448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ar-SA" sz="5200" dirty="0" smtClean="0"/>
              <a:t/>
            </a:r>
            <a:br>
              <a:rPr lang="ar-SA" sz="5200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sz="5200" b="1" dirty="0" smtClean="0"/>
              <a:t>تجنب الكلام حتى ينتهي المتكلم في المجلس، لأن مجلس العقلاء لا يتكلم فيه </a:t>
            </a:r>
            <a:r>
              <a:rPr lang="ar-SA" sz="5200" b="1" dirty="0" err="1" smtClean="0"/>
              <a:t>إثنان</a:t>
            </a:r>
            <a:r>
              <a:rPr lang="ar-SA" sz="5200" b="1" dirty="0" smtClean="0"/>
              <a:t> معا.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pic>
        <p:nvPicPr>
          <p:cNvPr id="4" name="Picture 2" descr="C:\Users\Win 7\Pictures\تنزيل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2915816" cy="2448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 algn="ctr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sz="5700" b="1" dirty="0" smtClean="0"/>
              <a:t>خفض الصوت وعدم رفعه أكثر من الحاجة، وتجنب الصخب والضجيج، والصراخ والانفعال.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 smtClean="0"/>
          </a:p>
          <a:p>
            <a:endParaRPr lang="ar-SA" dirty="0"/>
          </a:p>
        </p:txBody>
      </p:sp>
      <p:pic>
        <p:nvPicPr>
          <p:cNvPr id="4" name="Picture 2" descr="C:\Users\Win 7\Pictures\تنزيل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2915816" cy="2448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sz="5700" b="1" dirty="0" smtClean="0"/>
              <a:t>تجنب مقاطعة أحد، أو تصحيح كلامه، أو تجريحه، أو تخطيه، أو السخرية من كلامه.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 smtClean="0"/>
          </a:p>
          <a:p>
            <a:endParaRPr lang="ar-SA" dirty="0"/>
          </a:p>
        </p:txBody>
      </p:sp>
      <p:pic>
        <p:nvPicPr>
          <p:cNvPr id="4" name="Picture 2" descr="C:\Users\Win 7\Pictures\تنزيل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09728"/>
            <a:ext cx="2915816" cy="2448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sz="4400" b="1" dirty="0" smtClean="0"/>
              <a:t>الكذب في الجد </a:t>
            </a:r>
            <a:r>
              <a:rPr lang="ar-SA" sz="4400" b="1" dirty="0" err="1" smtClean="0"/>
              <a:t>والهزل .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pic>
        <p:nvPicPr>
          <p:cNvPr id="4" name="Picture 2" descr="C:\Users\Win 7\Pictures\تنزيل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2915816" cy="2448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sz="4400" b="1" dirty="0" smtClean="0"/>
              <a:t>الغيبة وهي ذكر أحد بما يكره، وهي تدل على نقص فاعلها وخسة نفسه وقلة مروءته.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pic>
        <p:nvPicPr>
          <p:cNvPr id="4" name="Picture 2" descr="C:\Users\Win 7\Pictures\تنزيل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2915816" cy="2448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sz="4400" b="1" dirty="0" smtClean="0"/>
              <a:t>النميمة وهي نقل الأحاديث السيئة للإيقاع بين المتحابين وهي تدل على خبث النفس وضعتها وأنانيتها.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pic>
        <p:nvPicPr>
          <p:cNvPr id="4" name="Picture 2" descr="C:\Users\Win 7\Pictures\تنزيل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2915816" cy="2448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sz="4400" b="1" dirty="0" smtClean="0"/>
              <a:t> المراء والجدال العقيم، وقيل وقال، والخوض فيما لا طائل منه ولا ثمرة بعده.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pic>
        <p:nvPicPr>
          <p:cNvPr id="4" name="Picture 2" descr="C:\Users\Win 7\Pictures\تنزيل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2915816" cy="2448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 </a:t>
            </a:r>
            <a:br>
              <a:rPr lang="ar-SA" dirty="0" smtClean="0"/>
            </a:br>
            <a:r>
              <a:rPr lang="ar-SA" sz="4400" b="1" dirty="0" smtClean="0"/>
              <a:t>تزكية النفس، </a:t>
            </a:r>
            <a:r>
              <a:rPr lang="ar-SA" sz="4400" b="1" dirty="0" err="1" smtClean="0"/>
              <a:t>والإعتداد</a:t>
            </a:r>
            <a:r>
              <a:rPr lang="ar-SA" sz="4400" b="1" dirty="0" smtClean="0"/>
              <a:t> </a:t>
            </a:r>
            <a:r>
              <a:rPr lang="ar-SA" sz="4400" b="1" dirty="0" err="1" smtClean="0"/>
              <a:t>بها</a:t>
            </a:r>
            <a:r>
              <a:rPr lang="ar-SA" sz="4400" b="1" dirty="0" smtClean="0"/>
              <a:t>، والتحدث عن أعمالها ومناقبها وأمجادها ومآثرها.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pic>
        <p:nvPicPr>
          <p:cNvPr id="4" name="Picture 2" descr="C:\Users\Win 7\Pictures\تنزيل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2915816" cy="2448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sz="4400" b="1" dirty="0" smtClean="0"/>
              <a:t>اللعان والسباب والفحش والشتم والطعن والولوغ في أعراض الناس وسمعتهم همزا ولمزا.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pic>
        <p:nvPicPr>
          <p:cNvPr id="4" name="Picture 2" descr="C:\Users\Win 7\Pictures\تنزيل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09728"/>
            <a:ext cx="2915816" cy="2448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sz="4400" b="1" dirty="0" smtClean="0"/>
              <a:t>ذم أي شيء، واحتقار أي مخلوق، والدعاء على أي أحد.</a:t>
            </a:r>
            <a:br>
              <a:rPr lang="ar-SA" sz="4400" b="1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 smtClean="0"/>
          </a:p>
          <a:p>
            <a:endParaRPr lang="ar-SA" dirty="0"/>
          </a:p>
        </p:txBody>
      </p:sp>
      <p:pic>
        <p:nvPicPr>
          <p:cNvPr id="4" name="Picture 2" descr="C:\Users\Win 7\Pictures\تنزيل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2915816" cy="2448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sz="4800" b="1" dirty="0" smtClean="0"/>
              <a:t>كثرة المزاح، وإضحاك الآخرين، حتى تصير عادة تسقط المهابة، وتذهب بالحياء.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 smtClean="0"/>
          </a:p>
          <a:p>
            <a:endParaRPr lang="ar-SA" dirty="0"/>
          </a:p>
        </p:txBody>
      </p:sp>
      <p:pic>
        <p:nvPicPr>
          <p:cNvPr id="4" name="Picture 2" descr="C:\Users\Win 7\Pictures\تنزيل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2915816" cy="2448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sz="4800" b="1" dirty="0" smtClean="0"/>
              <a:t>السخرية من الناس، والاستهزاء بضعفائهم، وتنقيص أقدارهم، والحط من مكانتهم.</a:t>
            </a:r>
            <a:br>
              <a:rPr lang="ar-SA" sz="4800" b="1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 smtClean="0"/>
          </a:p>
          <a:p>
            <a:endParaRPr lang="ar-SA" dirty="0"/>
          </a:p>
        </p:txBody>
      </p:sp>
      <p:pic>
        <p:nvPicPr>
          <p:cNvPr id="4" name="Picture 2" descr="C:\Users\Win 7\Pictures\تنزيل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2915816" cy="2448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sz="4400" b="1" dirty="0" smtClean="0"/>
              <a:t>المبالغة في المدح، والتكريم والتعظيم، حتى يصير تملقا ونفاقا.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 smtClean="0"/>
          </a:p>
          <a:p>
            <a:endParaRPr lang="ar-SA" dirty="0"/>
          </a:p>
        </p:txBody>
      </p:sp>
      <p:pic>
        <p:nvPicPr>
          <p:cNvPr id="4098" name="Picture 2" descr="C:\Users\Win 7\Pictures\تنزيل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2915816" cy="2448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ar-SA" dirty="0" smtClean="0"/>
          </a:p>
          <a:p>
            <a:pPr algn="ctr">
              <a:buNone/>
            </a:pPr>
            <a:r>
              <a:rPr lang="ar-SA" sz="4400" b="1" dirty="0" smtClean="0"/>
              <a:t>عدم مخاطبة شخص بلقب يكرهه</a:t>
            </a:r>
            <a:endParaRPr lang="ar-SA" sz="4400" b="1" dirty="0"/>
          </a:p>
        </p:txBody>
      </p:sp>
      <p:sp>
        <p:nvSpPr>
          <p:cNvPr id="1026" name="AutoShape 2" descr="data:image/jpeg;base64,/9j/4AAQSkZJRgABAQAAAQABAAD/2wCEAAkGBhIPERITEhQSFBQREA8QExQYEBAYEhUSFBIWFBQWEhQYGyYeHRkjGRQUHzsgIycpLCwsFx8xNTMqNScsOCkBCQoKDgwOGA8PGiokHyQsKSosLCwpLCwsLCkpLCkpLCkpLCwpKSwsLCwsKSwpKSkpKSkpLCwsKSkpKSwpKSkpKf/AABEIAKwA8AMBIgACEQEDEQH/xAAcAAEAAQUBAQAAAAAAAAAAAAAABAIDBQYHAQj/xABAEAACAgEBBgQDBAYHCQAAAAABAgADEQQFBhITITEHIlFhQXGBFDKCkSNDcpKx0RUXQlJTodIIJDNEYnODk+H/xAAYAQEBAQEBAAAAAAAAAAAAAAAAAgEDBP/EAB4RAQEBAQEAAgMBAAAAAAAAAAABEQIxIVEDEmFB/9oADAMBAAIRAxEAPwDuMREBERAREQEREBERAREQEREBERAREQEREBERAREQEREBERAREQEREBERAREQEREBERAREQEREBERARIGq29p6mK2XVqw7gsMj5iWhvRpP8er98QMpEx6bwaZu1tZ+TS621qR3dR+cCXExdm8+lX9dXn9qRX3q0x/X1D8cm9Y2RmrLwIps4hIYPY/USVRdnpJ562tsXoiJ0SREQEREBERAREQEREBERAREQEREBERAREEwMFtLcvSamxrLEYu2MkWOAcDHYGRf6udD/cf/wB1v85sL6kDt1/hI72E95F7kVjDLuZo0+6tmf8AvWfzl27d+lxg8zA6f8V5konO92txqOv2Hs6u+ih+M26kuK0F1hbCqWLMAchfLjPbJxJg3C0X9xj/AOazBH5zTd4Nga1drap9O6LXq9Ipu1VtZxo6BlHFNhOOIhG6D64xmbT4fbzaTVUvRpGsZNDy9OGc5eysLhLB8eElWH4fh0i7no2pVAAA7AAD5CXKmwcn0lESZcanIciVSxRYcDI79vlL89McyIiAiIgIiICIiAiIgIiICIiAiJ4zAd4Hs8JxLD6r0/OWGcnvIvcnipEh9V6Swzk95TE5Xq1WERNY308QtNsjlc8Wu13EVStVLcK4yxLEADJA75mejZ5jN5N4qdnad9ReSEQqMKMszMcKqj1MkbK2nXqqar6jmu5FsQ4wcH1HwPcfSRt5tjafWaa2rVAmnh5jEEhl4PNxKR1yMZgYJNRpd5tAwR766+bwWKMI/Gq5C2DqCvmVsA9cCcc3D2s+xdrcu/yrzG0eo/ugFgA/X4BgrZ9Jm91/ESnQ66nTaatqdnm0rZzOt1jWhVF9xPbGEwowAskePm63BbVrUHluAou9rFHkY/tKCPmnvOk+PhLuMTTvCnej7fs+ssc26fGnt9SVA4G+qcP1Bm4znZilRcnAH0EmJnAz3kJe/fHvJVbehz0nXhNXYiJ0SREQEREBERAREQERKXsA7wKpSzgd5YfVeksE5nO9/SpyvvqvT85ZZs955MFvjvhRsrTm245Y5WqoEcdj47L6AdMt8PyzzttV4zjMACSQABkknAA9zPEcMAQQQeoIIII9iJoW0uPePYqnTstdlvAXQluDmVt+kqY98E9Rn2zPd1NId3NlOddaDw2PZwochS4AWqvPdiQT6ZY/ARhrfonGdwvFm7WbVKaghadUvKprB8lTrk1gH4lvMCT3JHoBOzTLMJWleK+7Or2ho1q0jDIuD2VlwgsThIAyehwSDg9/oJiH3DpTZFI2qtt1mjFjDku7WhbHHDSpH3h1Ueg+E3/a22qNIqvqLUqV3WtWY4Bds4Gfh2PU9Ok0Tejxw0elymmB1Vg6ZBK0A+9hGW/CPqJU3yM+Gu+HniXY+0l01iinTPWNLp9OPu0NXnlgk9Sx8yknuSPQTet6fFPQaDiVrOdaMjlVYYg+jt91fqc+0+fWo1O19Xa9NHHbdYbGSpDwKWPUnJPCCcnLHvmdB3Z8A7nIbXWLUv8AhVENYfm/3V+mT8pVk/1ktaHvXt5tra1rkoCPbwoK6+N2YgcIJ6eZyMDoB27TvuytiWbS2PXptoo9djVLW/VeYDWRy7B3wxAB6+8zG726Ok2evDpqUQ4wz4za37Vh6n5dpmJN63xsjCbr7naXZiFNNXw8fDxuWLO5GccRPpk9B6zNxPCZPrXskaYDHTv8ZbTTse/Qf5yTVSF7TrxzYm1XEROiSIiAiIgIiUWWBe8CuUPaB3kd9QT26S1Od/J9KnK8+pJ7dP4yyTKbLAoLMQAoJJJAAAGSST2GJzvZvjDTqdqppKwPs78dS3HOXv6FSo+CHBUZ6nIPSc/npXjo05vtrxcOm2qND9n4qxdTQ78TcwtZw+ZFxjA4h0+OD2nSJyLZO/Tarb/Is0Wnyt1tCWcr/eqxVxYdrPw+nQN0Pq5hXWU1CMzKrKWQ4YBlLKT24gOo+s03xO3Er2hprrVTOqrpHJbLdRWzOawucebLDt3xNb3I8PLdl7Rt1Op1dHBXTdY36Q8yyuwkcy4MBwrkZJOfMOnrNj3W8VNPtHX26WpSEWvjpsJwbSp/SYX4DBBHx8reoxuZ4xz/AMBt6OVqLNG58mpHMq9rkHUD9pP80Ez3j/TcatG4UtRXba1vfh4zwCvmY7AjmDPufUTRvEjYr7I2rzafKruus05HYNxZZfkHBGPQibjtv/aBQVqNJQTayKWa04rRiPMFVTl8H45A+crPnYz+Oa7x6jUW3f0h9mOlS2xeUUR1qD1qCOWW+OFByOnSfSO528S7R0VGoGMumLAP7Nq+WwfmM/IifPwq2vvDZn9LeA3cng01Z9uyA4+s7T4ZbkXbJosrtuFhtdbOBVPLrYDDcLHqSemegHlEd+ER/F/d3UbQ0lNOmr5j/akYjKgKorsBZmJwB1H5zX91/ASqvD66w2t35VZK1D9p/vN9MfWdaiR+1kxWIuzdl06WsV0VpUg7KigD5nHc+56yVE8z6dZno9nmfrLyaUn73T2H85ISoL2E6T8f2y1GTTE9+n8ZJrpC9hK4nSSROkRE1hERAREQEREAZH1R7ekkS24OfUTLNjYhZnsuWj2wJbnnsyrUX0LYrI4DK6sjKexVhhgfYgkTgnjRur9h1VOr06iuu0IBwAAV30gcPDjtlQpHurTv01/fzdobR0N1GBxleOk+lydU/P7v4pvNylhurvZXrNn16x2VByybyThUdOlufQZBPyImiaPxaGr2k9WkroUW02U6e61MNZqR1rNrDqKzjhC+4J9BqXhfv5Vs0arT6xXai1C3AK+I80DgdCp6YZehz08o95qu8m2k1Ous1OmragPatiIGBZbBjzLwgYJYZwOxPxlzn5qdZqnbFui2vd/Sebw1jafWqQSLKiwIKr08oKo4Ax0AEwy7bTSbQ+06PiFdWoNtKuAG5fFngbBPTBK/KbLsDwk2ltFubqOKhXPE1t5Zrm9xWTxE/tETrW7HhRs/QYYV8+0frbQrEH/oTHCv5Z95t6kMW9991E2/otO1LKj5rvqdweldijjVgBntjp6qJB3d8D9Bpir3F9U4A6PhaeL4kVr1I9mJnRJgts7y/ZdVpqm5fLvPA7cwm1HbK05pAyK2s4V5hJGfKQCQZzlvkazVNCooVFVVUYVVUBQPQAdAJC2tt2nS8HNY8VhYV1qpa6wqvEwqrHmYgdent8SM69vVvGRe+iFwpa3RvycU3PZZqHFqctHQ+R1DUOABxecHOO9Oydz7bKyXVdIxu0moSmk1tXp9RSGFtumI8qC3Kgr5hgHOeI42cmshu/vrXrLmq4eWWqTU6Ym2tvtGmbI5ihfusrKQUOSOnvjYh17dZG2Punp9Lnl1qpPH7kKzlyik/dr4jkIuFHpMyqgdpf6RmoyaTP3j9BJCIB2EqiXJiSIiaEREBERAREQEREBERATwiexAjXtkD1zLEkaonp0kecO/Vxa1WpWpHsc4WtGsY+iqpZj+QMwG4W+abW0xuC8tlseuyvizwkdV6/HKkHPzmU2/sgazTW6cu9a3JwMy8PEFJBYDIx1AI+s4Y+5m3NiW2No+a9bEDjpAdXUE8PMqPUEZPw6ZODMklKgeM2w00m03NeMaitdSVH9h2LBwfmylvxTtO5m42i0NVVlNAFr11ubLPPcCyAkcR+7jOPKBOU7o7n63bG0vtG0K7QiMtlzWVNWH4ccFSKwHQ4GQBgAH1ne9TqFrVnbOFGThXY9/gqgse/wErq+Qn2uSFtLbNGlCm6xawxwC2cdwCWIHlUFlBY4UFhkjImpbS3m0+0bK9KFV6LaWvJb7QRYv2Vr1/RVY41QmriXj4uIgcPUNJGzd3NTq6NPxXnNKavRu76VsavR2rWhayqx+NXPLU8RJ6qSQczJyabV3outSyumhi1v2hdMUvGbG0l2NTRaQo5NjVo/D1bIJ6giQ6dxtRq+aWvvp0+oQ0Npraq7LhpsmxFa1mYrYltl+GJfylegx13PYO5uk0I/QVKhKqpIzkhVVcn4ZIRMkAcRUE5IGM0BOs5xOsfs7YqUggZJY8TsccbtjHFYwA4mwAMn4ATIAYnsSmEREBERAREQEREBERAREQEREBERAREQEh32ZPykyWbkUDJEnqbGxr+8G8A0aoxRn4yR06YwM9T9Zgv6yk/wLP3h/pm5/mJUlTN7D1P8AKcpP4qtPr8RK2/VMPm3/AMmUq3nRk4gB+/1/hNkr0wHufeXp1/SJ2ud6feHR6R7Hr03mtuN7kEY5rIK2dRw+Uso6475PqZKPimg/5ez98f6ZvUYlMYzd7bY1tPNCNX5mXDfHHxB+ImTiICIiAiIgIiICIiAiIgIiICIiAiIgIiICIiAiIgeET2IgIiICIiAiIgIiICIiAiIgIiICIiAiIgIiICIiAiIgIiICIiAiIgIiICIiAiIgIiICIiAiIgIiICIiAiIgIiICIiB//9k=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028" name="AutoShape 4" descr="data:image/jpeg;base64,/9j/4AAQSkZJRgABAQAAAQABAAD/2wCEAAkGBhIPERITEhQSFBQREA8QExQYEBAYEhUSFBIWFBQWEhQYGyYeHRkjGRQUHzsgIycpLCwsFx8xNTMqNScsOCkBCQoKDgwOGA8PGiokHyQsKSosLCwpLCwsLCkpLCkpLCkpLCwpKSwsLCwsKSwpKSkpKSkpLCwsKSkpKSwpKSkpKf/AABEIAKwA8AMBIgACEQEDEQH/xAAcAAEAAQUBAQAAAAAAAAAAAAAABAIDBQYHAQj/xABAEAACAgEBBgQDBAYHCQAAAAABAgADEQQFBhITITEHIlFhQXGBFDKCkSNDcpKx0RUXQlJTodIIJDNEYnODk+H/xAAYAQEBAQEBAAAAAAAAAAAAAAAAAgEDBP/EAB4RAQEBAQEAAgMBAAAAAAAAAAABEQIxIVEDEmFB/9oADAMBAAIRAxEAPwDuMREBERAREQEREBERAREQEREBERAREQEREBERAREQEREBERAREQEREBERAREQEREBERAREQEREBERARIGq29p6mK2XVqw7gsMj5iWhvRpP8er98QMpEx6bwaZu1tZ+TS621qR3dR+cCXExdm8+lX9dXn9qRX3q0x/X1D8cm9Y2RmrLwIps4hIYPY/USVRdnpJ562tsXoiJ0SREQEREBERAREQEREBERAREQEREBERAREEwMFtLcvSamxrLEYu2MkWOAcDHYGRf6udD/cf/wB1v85sL6kDt1/hI72E95F7kVjDLuZo0+6tmf8AvWfzl27d+lxg8zA6f8V5konO92txqOv2Hs6u+ih+M26kuK0F1hbCqWLMAchfLjPbJxJg3C0X9xj/AOazBH5zTd4Nga1drap9O6LXq9Ipu1VtZxo6BlHFNhOOIhG6D64xmbT4fbzaTVUvRpGsZNDy9OGc5eysLhLB8eElWH4fh0i7no2pVAAA7AAD5CXKmwcn0lESZcanIciVSxRYcDI79vlL89McyIiAiIgIiICIiAiIgIiICIiAiJ4zAd4Hs8JxLD6r0/OWGcnvIvcnipEh9V6Swzk95TE5Xq1WERNY308QtNsjlc8Wu13EVStVLcK4yxLEADJA75mejZ5jN5N4qdnad9ReSEQqMKMszMcKqj1MkbK2nXqqar6jmu5FsQ4wcH1HwPcfSRt5tjafWaa2rVAmnh5jEEhl4PNxKR1yMZgYJNRpd5tAwR766+bwWKMI/Gq5C2DqCvmVsA9cCcc3D2s+xdrcu/yrzG0eo/ugFgA/X4BgrZ9Jm91/ESnQ66nTaatqdnm0rZzOt1jWhVF9xPbGEwowAskePm63BbVrUHluAou9rFHkY/tKCPmnvOk+PhLuMTTvCnej7fs+ssc26fGnt9SVA4G+qcP1Bm4znZilRcnAH0EmJnAz3kJe/fHvJVbehz0nXhNXYiJ0SREQEREBERAREQERKXsA7wKpSzgd5YfVeksE5nO9/SpyvvqvT85ZZs955MFvjvhRsrTm245Y5WqoEcdj47L6AdMt8PyzzttV4zjMACSQABkknAA9zPEcMAQQQeoIIII9iJoW0uPePYqnTstdlvAXQluDmVt+kqY98E9Rn2zPd1NId3NlOddaDw2PZwochS4AWqvPdiQT6ZY/ARhrfonGdwvFm7WbVKaghadUvKprB8lTrk1gH4lvMCT3JHoBOzTLMJWleK+7Or2ho1q0jDIuD2VlwgsThIAyehwSDg9/oJiH3DpTZFI2qtt1mjFjDku7WhbHHDSpH3h1Ueg+E3/a22qNIqvqLUqV3WtWY4Bds4Gfh2PU9Ok0Tejxw0elymmB1Vg6ZBK0A+9hGW/CPqJU3yM+Gu+HniXY+0l01iinTPWNLp9OPu0NXnlgk9Sx8yknuSPQTet6fFPQaDiVrOdaMjlVYYg+jt91fqc+0+fWo1O19Xa9NHHbdYbGSpDwKWPUnJPCCcnLHvmdB3Z8A7nIbXWLUv8AhVENYfm/3V+mT8pVk/1ktaHvXt5tra1rkoCPbwoK6+N2YgcIJ6eZyMDoB27TvuytiWbS2PXptoo9djVLW/VeYDWRy7B3wxAB6+8zG726Ok2evDpqUQ4wz4za37Vh6n5dpmJN63xsjCbr7naXZiFNNXw8fDxuWLO5GccRPpk9B6zNxPCZPrXskaYDHTv8ZbTTse/Qf5yTVSF7TrxzYm1XEROiSIiAiIgIiUWWBe8CuUPaB3kd9QT26S1Od/J9KnK8+pJ7dP4yyTKbLAoLMQAoJJJAAAGSST2GJzvZvjDTqdqppKwPs78dS3HOXv6FSo+CHBUZ6nIPSc/npXjo05vtrxcOm2qND9n4qxdTQ78TcwtZw+ZFxjA4h0+OD2nSJyLZO/Tarb/Is0Wnyt1tCWcr/eqxVxYdrPw+nQN0Pq5hXWU1CMzKrKWQ4YBlLKT24gOo+s03xO3Er2hprrVTOqrpHJbLdRWzOawucebLDt3xNb3I8PLdl7Rt1Op1dHBXTdY36Q8yyuwkcy4MBwrkZJOfMOnrNj3W8VNPtHX26WpSEWvjpsJwbSp/SYX4DBBHx8reoxuZ4xz/AMBt6OVqLNG58mpHMq9rkHUD9pP80Ez3j/TcatG4UtRXba1vfh4zwCvmY7AjmDPufUTRvEjYr7I2rzafKruus05HYNxZZfkHBGPQibjtv/aBQVqNJQTayKWa04rRiPMFVTl8H45A+crPnYz+Oa7x6jUW3f0h9mOlS2xeUUR1qD1qCOWW+OFByOnSfSO528S7R0VGoGMumLAP7Nq+WwfmM/IifPwq2vvDZn9LeA3cng01Z9uyA4+s7T4ZbkXbJosrtuFhtdbOBVPLrYDDcLHqSemegHlEd+ER/F/d3UbQ0lNOmr5j/akYjKgKorsBZmJwB1H5zX91/ASqvD66w2t35VZK1D9p/vN9MfWdaiR+1kxWIuzdl06WsV0VpUg7KigD5nHc+56yVE8z6dZno9nmfrLyaUn73T2H85ISoL2E6T8f2y1GTTE9+n8ZJrpC9hK4nSSROkRE1hERAREQEREAZH1R7ekkS24OfUTLNjYhZnsuWj2wJbnnsyrUX0LYrI4DK6sjKexVhhgfYgkTgnjRur9h1VOr06iuu0IBwAAV30gcPDjtlQpHurTv01/fzdobR0N1GBxleOk+lydU/P7v4pvNylhurvZXrNn16x2VByybyThUdOlufQZBPyImiaPxaGr2k9WkroUW02U6e61MNZqR1rNrDqKzjhC+4J9BqXhfv5Vs0arT6xXai1C3AK+I80DgdCp6YZehz08o95qu8m2k1Ous1OmragPatiIGBZbBjzLwgYJYZwOxPxlzn5qdZqnbFui2vd/Sebw1jafWqQSLKiwIKr08oKo4Ax0AEwy7bTSbQ+06PiFdWoNtKuAG5fFngbBPTBK/KbLsDwk2ltFubqOKhXPE1t5Zrm9xWTxE/tETrW7HhRs/QYYV8+0frbQrEH/oTHCv5Z95t6kMW9991E2/otO1LKj5rvqdweldijjVgBntjp6qJB3d8D9Bpir3F9U4A6PhaeL4kVr1I9mJnRJgts7y/ZdVpqm5fLvPA7cwm1HbK05pAyK2s4V5hJGfKQCQZzlvkazVNCooVFVVUYVVUBQPQAdAJC2tt2nS8HNY8VhYV1qpa6wqvEwqrHmYgdent8SM69vVvGRe+iFwpa3RvycU3PZZqHFqctHQ+R1DUOABxecHOO9Oydz7bKyXVdIxu0moSmk1tXp9RSGFtumI8qC3Kgr5hgHOeI42cmshu/vrXrLmq4eWWqTU6Ym2tvtGmbI5ihfusrKQUOSOnvjYh17dZG2Punp9Lnl1qpPH7kKzlyik/dr4jkIuFHpMyqgdpf6RmoyaTP3j9BJCIB2EqiXJiSIiaEREBERAREQEREBERATwiexAjXtkD1zLEkaonp0kecO/Vxa1WpWpHsc4WtGsY+iqpZj+QMwG4W+abW0xuC8tlseuyvizwkdV6/HKkHPzmU2/sgazTW6cu9a3JwMy8PEFJBYDIx1AI+s4Y+5m3NiW2No+a9bEDjpAdXUE8PMqPUEZPw6ZODMklKgeM2w00m03NeMaitdSVH9h2LBwfmylvxTtO5m42i0NVVlNAFr11ubLPPcCyAkcR+7jOPKBOU7o7n63bG0vtG0K7QiMtlzWVNWH4ccFSKwHQ4GQBgAH1ne9TqFrVnbOFGThXY9/gqgse/wErq+Qn2uSFtLbNGlCm6xawxwC2cdwCWIHlUFlBY4UFhkjImpbS3m0+0bK9KFV6LaWvJb7QRYv2Vr1/RVY41QmriXj4uIgcPUNJGzd3NTq6NPxXnNKavRu76VsavR2rWhayqx+NXPLU8RJ6qSQczJyabV3outSyumhi1v2hdMUvGbG0l2NTRaQo5NjVo/D1bIJ6giQ6dxtRq+aWvvp0+oQ0Npraq7LhpsmxFa1mYrYltl+GJfylegx13PYO5uk0I/QVKhKqpIzkhVVcn4ZIRMkAcRUE5IGM0BOs5xOsfs7YqUggZJY8TsccbtjHFYwA4mwAMn4ATIAYnsSmEREBERAREQEREBERAREQEREBERAREQEh32ZPykyWbkUDJEnqbGxr+8G8A0aoxRn4yR06YwM9T9Zgv6yk/wLP3h/pm5/mJUlTN7D1P8AKcpP4qtPr8RK2/VMPm3/AMmUq3nRk4gB+/1/hNkr0wHufeXp1/SJ2ud6feHR6R7Hr03mtuN7kEY5rIK2dRw+Uso6475PqZKPimg/5ez98f6ZvUYlMYzd7bY1tPNCNX5mXDfHHxB+ImTiICIiAiIgIiICIiAiIgIiICIiAiIgIiICIiAiIgeET2IgIiICIiAiIgIiICIiAiIgIiICIiAiIgIiICIiAiIgIiICIiAiIgIiICIiAiIgIiICIiAiIgIiICIiAiIgIiICIiB//9k=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7" name="صورة 6" descr="تنزيل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236" y="4221088"/>
            <a:ext cx="3679412" cy="26369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ar-SA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Picture 6" descr="http://t3.gstatic.com/images?q=tbn:ANd9GcRONPFmQ6VXzberm4S7d_I9j9zQbjazCW976W50FLpfqwCZ32jgK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144000" cy="6597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24930" name="Picture 2" descr="C:\Users\Win 7\Pictures\images (2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502" y="489857"/>
            <a:ext cx="9052498" cy="63681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2050" name="Picture 2" descr="C:\Users\Win 7\Pictures\تنزيل (7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08054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3074" name="Picture 2" descr="C:\Users\Win 7\Pictures\تنزيل (6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9263171" cy="6525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42" name="Picture 2" descr="C:\Users\Win 7\Pictures\images (3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247978" cy="6597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1266" name="Picture 2" descr="C:\Users\Win 7\Pictures\images (30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1330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 descr="C:\Users\Win 7\Pictures\تنزيل5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20834" name="Picture 2" descr="C:\Users\Win 7\Pictures\images (3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62492"/>
            <a:ext cx="9144000" cy="63955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22882" name="Picture 2" descr="C:\Users\Win 7\Pictures\images (3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5145" y="48172"/>
            <a:ext cx="9209145" cy="68098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25954" name="Picture 2" descr="C:\Users\Win 7\Pictures\images (28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892" y="4412"/>
            <a:ext cx="9149892" cy="68535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26978" name="Picture 2" descr="C:\Users\Win 7\Pictures\images (2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525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28002" name="Picture 2" descr="C:\Users\Win 7\Pictures\images (2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144000" cy="6192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Picture 4" descr="http://t0.gstatic.com/images?q=tbn:ANd9GcQj8NomRfNNw26Jz88wRw8RgcaQjJRD3TBKBN3XluPt8Q-Vpz9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8194" name="Picture 2" descr="C:\Users\Win 7\Pictures\images (34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2887" cy="77488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19810" name="Picture 2" descr="C:\Users\Win 7\Pictures\images (36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21858" name="Picture 2" descr="C:\Users\Win 7\Pictures\images (3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39473"/>
            <a:ext cx="9144000" cy="59578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0114" name="AutoShape 2" descr="data:image/jpeg;base64,/9j/4AAQSkZJRgABAQAAAQABAAD/2wCEAAkGBhIQEBUUEBAPDw8PEA8QEBAQDw8QFRAQFBAVFBUUFRQXHCYeFxkjGRQSHy8gJycpLCwsFR4xNTAqNSYrLCkBCQoKDgwOGg8PGiwkHx8sKS0sKiksKSksLCwsLCwsKSwpLCksLCwsLCktLCwpKSwpLCkpLCkpLCwpLCkpKSkpLP/AABEIAMIBBAMBIgACEQEDEQH/xAAcAAABBQEBAQAAAAAAAAAAAAAEAAECAwUGBwj/xABBEAACAgEDAQUFBgIGCgMAAAABAgADEQQSITEFEyJBUQZhcYGRFCMyUqHBQrEHFVNicoIkM0NzkqKj0fDxFjRU/8QAGgEAAgMBAQAAAAAAAAAAAAAAAgMAAQQFBv/EACsRAAICAgIBAwMCBwAAAAAAAAABAhEDIRIxBEFRYRMiMnGBFGKRobHB0f/aAAwDAQACEQMRAD8A9ujR8xohsIYxRRQSxoxjmNBZBjIyZkDFshEiVkS0ytomRZWyyMmZAxMiDESi1ZfK7BMz0xy2gKwSFRl7rKFHM0xdxOfkVSNCrpHYRtP0ljCZJdm2O4mbqVmZb1mtqVmXcOY+PRhyLZCVXGXSq6T1AfRGgTU0wmdp1mpQszZmP8dErDAbTDrukAsmaLNGUosMDsMJtglhjopmDJIpI5lldciITSIUkxcCS1yRWWrGcxFNj2wUiKSIjy+LK5HocRizGnpjWKNEYpRBRoooDIKQMkZGAyxjIEScaJZZURIkS0iRIiJMuiGJW4l7YHU45A59ScAfWVsIiafYcQSxYPjmGWiUNX55HrjPOMkZx6ZBjsO0Zc62E6YS0yFBAGSQABkk8ACW7hkgEEjqAc45K/zBHyipQk90Ph+KM/UiZVy8za1Fec8j05OMnBOB8gT8pj3dYa0rMmVbIBZRcJoV6JiAcoM88sAceLBx/lb/AITKDomZiBtyNvJYYO4gLg+ecjHxhcZX0LcXRVplmrSvEA0qTWpqzgDz4mPJtmrx1oF1J4gNgmndpy34SrdOjDgHp9Zn2DEtYnH8kXlewG6B2Q26COJojCjnZHsgqwulZVWkJVcCVOi4KtiJlTtJuYO8FRI5DxRsxQuKB5HopiEUadk6YooooDZYo0eKA2QaMY8aLbIRxGxJxGKZZWYxEkYxiZFoxO0NXcbLawlexUqatmtVDvJ3LnI6bq3z16DEe3tG3vFwKVp3Ddm5CdmBuwFByR4sc88enOs9YOM+R6SDoPQfSHLyElVBIytTqr/vgorQ+H7K74UMCrFs5XjA2ZJz1IznpDUay4Nnu60bbai7ra04IRgVyMNhww3dMHPJ4mi9YznAzBWqG7OB9IWPOn6C8kuBXqdRYyJt7pkZGTUjvETJasqSp5HUg8GPod5O5tm4q+5UsDksVrY7eg5sR+D+eaNCjHQSwqPQQH5PpQUdoydT2iTnbXgI9bB7LBUGwxDL4h12buOcbhnHlUNUoYb66a1z/aC5nGDgqFJOM7fdw3PSFaulc5IyffzMt1Geg+kv68a1ERknTqixNY+R3h0+5Tjct9YGFuV08IA/hNoIxnDDzJlu0Cs7PG3clQ673BevHdqAo4Y7azz8vOUbZURzwSM8HBIz9IS8n3QP1urQadbapfNNSv3ngd2SoOhBPAYdVyOQCD6+cK0+rs2ZsrU2AVnNZZ1O52GfCPFhArEL6wbQ6VR5DM0XrHHu6e6Z5eXG6cTVDasytRv2OEZULFwjMwT8FxsrYBiMr42Xr/D5yu20MSRyM9RkAnAyRnyznHuhVtQBJ8z1J5P1g1wkn5H1NUZ8svQBtg+IRbK0WEno5z2yymuWtHrWJxFPbH3SoGtlMvsErKw0KkV4ijlYowVR6LGj4jTps7Aoo8aAQUUUUBog0UeKC0WRixHMUW0QgYxlR1te7b3le/ds2bhndt3bceu3mWmJyRa7CREiVPLjKL7AqlmOFVSzH0AGTMzTbpBIrYQZx4oQtgZQykMrAMrDoykZBEpx4ozEmrTE590F0jiSMVY4kL71TbuODY4rTjq5UkD6AxfFydIbHoC1hmU3WaesaZvnJRiydjmVoOYRVVuYKOCxAyZXUqnaUYOjqHVsEZBJHQ9OQfpJT4tgcW9mlpFhNp4lFVqrtUsA9iuyLg8hMbufmJJr1bcFbJrfu3GCNr7VbH0ZT85klinXKtHSjqILaYHeYXZt4BYB2V7FXB5RGVWOfcWXiBXmNUXGrMGZglkepYjL6EjeRjjtktvEg8JsRf4WD4eys8EYetsMvPylFgk3F0x0k06YOwkWEuCyLxi2AwciKTIihAHfxYjxp1qOoMRFiPEZTLGiiigMgjGxFFBZDnvanWhCq79YpVGus+ylMrUroDYwYHcAccDkjd1E29NdvQNlWDDcpU5BU8qQfTGJi+1XYr2mu6kt32mZW7rcqpqEFis1bE9OFODnGTzMjS9oX6TQU7U8dF1aPT3iN91bqHRKi4yu5VaoZBwJO0NpNKuw3trWpXqiH0iuorovs1Corumx3CWbSMv3benIDZ5GZ0GluV0VkcWIyhldSCHUjggjrOI9q3s1TVP9n1WnGnLNc6X6beK/VErdmZkbD4x0Vh5zd9le1PtGmO162sQ2UGyrHdO9YA7yvHAU7lOPI5HlF5Y2thSS4phvaOueqxCX0yUOVRu9Z0fcS2dhA2n+Drjz6SPbWl7+pqBYtL6hSuSNx7sMO92j820/rmYz1PrdPS+xbrKRbp9Xp3bYXL191cucYVwwDDOAQfLrMz+s779LR3dLLfp7fu9Vffp0r+6dqXZsOXYEKVIC8npJ9Nab9C1H5N/suzTVBa6XsFd1+oFaNjbTavL6cea8h2C8+eOMCHGxQV3MF3v3aZz4nxkDPQHAnIaz7U72stGnpF3c2CqzWVZGqrA/0mp03DaCFBBwWHlDu09dqLdKyHRWPc20pbpraHoFyMHS3czBq1DAHxDjkcwnBN2LnBSa3/c657VRCzMFRFLMx6BQMkzF7Z1SajSNbp3Fh01i3rjORZp3DshB5B2hhj+9D7601OntRmxXaltbOOgUqQWHuHJ+U5mjX3afUoX05ubVaYixtPdR3ep7jZt1H3jLs8L7SD+YYziKx412HBa+UbdrBsbPEGxsx5q2Cv6EQNShZkW2p7KwS9aPllGcE48wDwcdJX2HeUrqV9u6lK1cIwcLhmwgYcMVTYMjjImQBdRqdHU9aqlT6770Ojd/p2rtsazA8SgApnd/ER16wVijJszrHGblvro3Vs2kN+Ug/Q5kOxKwjtX/AGGqurH+6sI1FX6WsP8ALI269qtO1i4yh07uCAd1Xeqti/8ACx+kWo31XmxKjejqtNypbTW6WUOwrsAsYAgoxU8+QgQh9n6lYo3Hfr/ofV25rouNnenS6nZbbsFZKWO2muDIPwldyE/4cyZBTVWg/wC1p09/+etm09v6GqZj33/6WPsmadZvZU+16MNVY1YRjb48AMQreEk+H3zRfc5ps3Ie6FtV7ZxvWzTjcyfm++RT785jciTVP1NMmkv6/wDR+0F8VDflvahv8Gqqasf9QVmV2hdwrNqC9lDCk5BPh3bQehbHO3rJ9oUm2ixFIWx6w1RY4AuRlsryfLxKOYN29pmcXWVhLFtpqvdVtVLNPbQG7rU1k8MvhwRwfB78ROGEcuNX6CFCGWlL5/yWWagpRkXV6c77BvfT/aC/3RIwg5ypAY+WMwu2476jW+mGmu8gjltQxrZsVt+EZG1l59RgzJfti1hTdVpSlih7P9J1Okqq26ipc5CuXGcKQNuecSnbYNEtIodbErpFdrarQ90ltdneLduFm4AMT0HTiaVFRikwoY1GKTq/2NJOLbh03Np9UB7r6u7s/wCpT/zSVkWpsD2C5Svd93qqXycEqbFtpZV/i8asPcGi6zneQ/uTRkz02n8EcSthLWlTwYsysrijGNHcgDv40URnYbOqImNGlVmrRfxOoPoSIDLLYpVTqkf8LK3wMtgMsaKIxswCCMyu1uxhcayM/dOHWveVqLg7ld0H4ypGQCcZmrGzBtosG02gVFHA3ActgAk+ZzGp0KqxYEkkYAOMAZzwBwOeZfdeqKWYhVUEsxOAAPMx4ud0UjG7U9na7XLhcWMArsl19BcAYAc1MN48ufrJaDsdagAVTwqqIqrha0Xoqg+XX6maxlbREpyemMWyhqVAJ2jJ9wlR0YYLwNyNvXllGdpU5Ckbhgng8S+5gMAsAWJCgnG4hS2B78An5S6pcCNjcY2Lf5j1ptAA4wMcTCb2YqR2auuqsPw+xDll3btoySFUsASFAzibd+oVNu9lTeyom4gbnY4Cj1PukNQcjjzk+5fuE+jF1CgcAAD3cQTUaQO27CKzIqWOta77K16Iz9dvA490L1A5x6SIEVbXRivYPrqw6KhUsFcOE71kRyCCotUDxqCoOMiaGg03h8eHJJZiR1YnJP6wZVyZq6dMCIzSlxSH4G2/0EdKmPwLj/CIPcB0wMDyhjniBXGZUm2PyPQHeZm6/TJaoWyqm3bkJ3iscA8lcqQSp81JIPpNJ03ZyVUKMszHAAyBz8yIJYhDEHgqSD8RNeNSguSOZOUovlHRXptIMlnAexjuZtoHlgADyAGBj0EOGlTzRc/ASOnWXO0z5G5Ow4aVsrs6SnMsdSQSASB1IB4+MHdpSXuBJid5WWiMbEPoVVixFFmKXzL4neEyMcmUau3ahPunfZ06MXt72iFYK18sMg4IHP7Tiru33JwxVc58IKgn3esu7V1u6wt4RjjpkkYz+8wtYquckVlty4x+Lj1EyTm2djBgils6Lsjtx1bOehHrO/0GuFyBh8x6GeOU6wixgFwgbbuJzyBk8TvvY3tHPGeG4+f/AJ/OFCXoJ8rEu0dcZVqAxRgjBXKtsZhuCtjgkeYzLCYJ2lpjbTZWrbGsqsRW/KWQgH5Ew7OeUdlatm3I91V9qMSxqXYAjkmsEZIJ4YZH5fjDBqU2b967ACS+4bQAcE5nA9mvbp9d3o0WrSp9PVTqlr024V3p+F6tnNy5U5YZx3nPpNHs7tTY+oR9H2h9lueyyo/Yr2yLF++QoBuUbskZA6mW1Yxx9jqdfpRdU9Z6W1vXkejqRn9YB7Pdob6Kt7KLmrXchYBu8Rdlnh6/iUzD0HtLZptIqXabWLqVC00htLdYLeM1HcgILbMbl65QwLTaJR+GrUl21tWrfV6rS/ZTUilGZcvhnY7XAVRj7zHlK4apk46pnYdrNaFDVXU0hc7+9r37uVIA5HkGH+b3S0a2soLO8QVvtKOWADBuV5PqMTE7f07WJTY1T3VoLlupRBY4S6vaLFrP42QgcehM5nTDUf1emmbQ6qy6q3NAtpIqsoO/AtfO2vwuylSQRxA4KSRcUmls7H2nOypbf/y6ii8/7sPss/5HaB9s6jU0uGN9i6Ms4teqmjvNMM+FuVYNV1BbGRwcQDQdrOdG9Oo0faRJruprzpLXa2ogqm4qCFcDCktjOAehh/Y/brrQqarS61blUI+3S26hHwNu4PUGU5AGR6kxiTSorr5ou0/YZZxZu3MR4b3tN9hRuvdtwlYI/Iomhq9RWlTsWzVVXdvKNyAincAR0YTmvZ3V26VrFbT6o6Gyx20yrU9l2nG4+GykeNEYcrkcbecZk07Q+/1AbSdofY9UMlvsV/8ArTV3do2Y3AMpU5xjKmDxbdspx32EaK4ugDd4LKAlVgtZXc+HNdhdQAwZfPA5BHlCgFALO4RF2gs2cAswUdPeRzMHs+qyu9nZ9U9baZKA2p0/2Uu62190qVnBYqgsLNjHimz2nqakrK2132JfVYmKqrLg7HjusICVblSCcD6RcoXMRLGnk10XU1YLbiFCZ3sxAC4ODkmaVDqyhkZXQ9HRgyn4EcTlhqrLNKa76ddTqR3WXXR26lGsqYMj7qwVdW2ruGfWI1Wtts09TdnWWbRbe6W1rbZjnZowT5/xPjA9YEvGUux2OHBVZ1Vnlyo3HauSBubBOB6nAMDdMny8ySTgADqSfSc5qdTc+neu9tbZrig7qhdMmxdShDV21XV1hSm4A7i4wpORmaXbGpZ9Lf3YDtscMF53oFItFZ9R4mHrtx5xT8VRrZU43Sslfpe9R69yldTVZWliMGUlgdrBh6OBBKLu9VLD1urrsYelmNtg+IsV5m9g9q2N4vsesSm1arWeujco1GP9bTWDudHXaW2g4JHrNfswhrCDXZUj6rUPUlqGtzS4R2JrPKg2m3GcdY6WOoUjPlwuMXH5tBhQLkDf4W2EshUP4Ffch/iXDdfUGMaiceJAWJVAzBS7DyUHqYHX2xa2je7OD3L6pXwNtex//rAY/CAm1s8liYB7QO961ivRawuhsa1TSy91W2xj3VmQtlgZFKbSSSPjFvxouVroYsCbp9Glq9X3a1nbe7i22xa6WCl666vvVYEEONpHh4JI4IkGQcFWDoyq6MOjIwyrfMEQX7ZZdTWba+0NLrK/HvTs624EvWa7DgAr41IO3gq3wjdjo1dKVPvDV9+QthBsSptQ7UrZjgPsOSPLMmbGliXwVlxJY1faCcSLSxzBrLZzXZj6EXig5aKVQNnos5n2z1zKqohIJJY49Og+XnOk3TivaVyb2zkKuAW9FA5noZv7TrYVc0cprxsD+LOEOD059fmZzLYDck527yR5Yz5+R4h3amp7xmIJC58I9F8piapyh9Qw6nr6Y/8APWYG7Z6GEaQbpdV0yT4ief3P6ztPZHWkOAD1GR8V5nn1uQQPybM/AjP7mdR7MX7XUgnbuAGfIEHP8oyBm8jo9kW7IBHmMx90D7OszWPcSJfHPZxHp0Rs0VbHJQE4xmD6ns4MGANgV0RCFvdNuzOCmPwk9CfMCEkxw8q2irA9D2btrFbGwhUWvc1m53UfnYAZOPd5S6vsypSCEGR0J5x9Zdvjh4Lk2ESZQRgjj0gp7Lq/s1xnPz/eE7o+YCdFtAv9WVfkHPXrF/VlWANgAHpkfyhURl8mVSBl7PqAICKAevr9Zn6+kdFBwVFZU2Nt279+dn5858XoZrP0mXqDkyKTQnK66BKNCinIUZ9ep/WW3pkYywB4O1mXI9+JaokVGTBvdmcs0vZNeANgwPiJe2i2uGr3jFZqKb/u9u/fuKebjxYP97zlyHEfvJn5yVm+KSSRn9ppZvUrdYtQ2izTrVXYlgB8QJYggMpYfHafLBqR9m0hQu0ghfT3Q255m6hoanKVJ+hl8iVdGauiVMVkITU+pWrawbbpjcWpBI/CcMwx1AAhuh0qocqME858/rKh1h2nELNJsyxbyT5Aes7KUsWVD43Fj19/YtD25B7x6BwxyAcZAJHIMTdnr1fxuSWLHPLE5J/nNB7IPY/MQ5zl2zXkl7sH+wpj8Pv6t/3kQioMKAB7pN7IO5gO32ZpTI22SkiTxGIgPQKi2RxFEWjRYfFHoAE4H2v1JAsH9o5x/hBx+09AzPNPa9/H9f55ndzP7TreKvvOF1ZO04mTrLj4R5KOT7yef0AhfalxXOOkyVItyB+IKxHvwM8/SZ4Rs7U51Qfe+G8iXUsMeg/D+mZp+z+twP8ACR+p/wC2ZzaajC1t/Zna3wJ4/mZp6GzDZHTvKiVPmMnMaomTJL0Pe/Zy/fWfdtP1E02Scf7Me0dFVZDu24ngBWPAzNf/AOXUnoHx6naP3h1o5c4vkzXKSBSAV+09B6kj5Z/lC07WpP8AtF+eR/ODTF8WSKyOYQNrcqQw9xBkGqkaKKxZJb5Bq5W3EBonJoJDxZgwtkxbAaGKaZO9sCZpGTCNbqMKTgnAzgZ9f/PpMle1UYIw3rnG5WR84eoNzxxgjb7iffLjFsTKDm9Gh5RaZcmCDtFTXvwfw7tmDnAI3e/oc/8AoxU9rpnjO3djOxsMpQkEHHTIHP8AeHvAnB0XHE+SbNRjKXaQ0WvW5Ayhlz1V1Ksp6EEGWOJmetMfKJRY8z7mhd5wJn2NG40czO/QlUIXvxBqBLzBn2THHVjM0qYyZjERbdEcWykyBEvKyt4mTCjAqIlLvJ2PBnMCi20iLPFG7uKSgOR6Jmea+1yEucdQJ6djiea+0jffEeonZyeh1vF/I8x7Vct1+HlM+liowgJtcgcenp9Z0Gt7KUElyQoyQvQsM8cnjECLovFIU2HgkfhRTxgtAxquzqTlekCr2RsQ94V2tgEBguDnPXz+U0+zXUnOcKcbmVD0A/M3WBpUyMRuWxyuAXxhBnxMB5H9eYVsrK7QHfGdzmwhWx7jx9IbmB9N+obX2nk/dixsHAfGfluzj/3DatQwI6bvU7mwfkRMxe0ggC7WFflg4z78Y5lV/bg/hrz/AIif5cekFzJ9I2j2kwOCwJ/u5AHPvi/rkoccj3sRic4e07D17qvP8PG7nyxIDOQSwPHqOPlJb9ivpo7XQdr2/iS0e4BhOr7K9tLF4uQuv5h1H/eeQhwpyDkkjGP5GalHaLKQNxyeg3cS7FzwJnuuk1SXLuQ5H6j4iO9U879nO2XrILN6AgnqMz0Wm4OoYdCIN3s5+THwdA7pKmOIa6wW1cCByESiDWnMGHZqZ6fLMIMiTBv2BugdtAp4AwCc9Aefn8TCKezUUc5JPU5MiGk+9gTbqhmKSXZbp9KiZ2jGesnYZT30g9kzO7NEpriC6uyBE8y7UPKE5mqLpHHyPlIN0yy4pIUnAjvfEOTbN8IpR2RaRzINZKnskaFtpFllkGseIvKzA4iJTINHWqWKJYsviJcrKu6ihGIoINnZMePlPN/ao7bATxgc/XmembJy/tZ2AbQXT8eDlfzfD3ztThZ2MU+LPJ+1tTXYxR1tfZuK4YbTjzIx6HPzmdXcg4CnbxwQAMZ93Wbut7KI52EOmVYEHqBjB9xHnObezYcFSinggc+fUH9pllFrR2sM4yVl9gRedm0keQXp6cnj4yiy4EjwHn+IuOvx8/hA7LfFy4IPQ54P7RmRcEEszn8IVxhfieZSixrmkWXXEHG7aOuFYMfoOn6SK2L0wRuz4yQST6cdBBDSVPiBPXGGzk/TiUNqsDnHXoSTiNUREplz2hLAGXIGTx15kbl6MDkg/A494/eZlmqU+o58v3ha6utVGSQQOuefhjyEc4MQsiOgLJtDFSvQYB/Ecc+/rJ6bWjPCD5sZz9PaaYx485G05OAPhNPQIGbksIqUGglkTOw7K1JYg8egA8hPVOw7D3C59TPOPZrs7cVCg8/Uz0tK9ihR5CLiuzD5U/YMWyC6l8mQFsbqYpqjLy5IZVkbVl+2VquTBsjj6AzLIkwy2qDPXA5WBKDRXukGeOwlVh4gsCUnQPaYqRIN1li8CMbpUZo7dljWSBeQJkCYpIe5jmyQZ4zSEIU2TzFI5j5hKgGSDSeZXHBgyKotzFIboougTvZB1zLtsbZPQ8TpGN2n2LXchVhgnowABHznmPtH7B6hGJqBuQ9CmCfms9kaqC36DdFygmNhllHpnzXrNA9bfeUkN/eXaf1ECdT7/wDCTtH6T6I7Q9lktGGUMPQjM5vVf0Z1k+FSPgT+8XwRoXkM8QZXBOSwHkAA0qatsbic46qQBPYLv6LAfzfWDn+ij3NDVASzNnjLVHPOB8BmMB/dJntVf9Eo8xDqP6J6x1Ahc0K5P3PC6KbWPhT9Mzu/Y32Stvcb8VL1JOST8BPTtJ/RzSh/Dmb+h7Grq/CoGPdEzyKtFpkuxuwqqEARcnHLt+In9oXfRCEMhqHxMcpFNe5muhEgHxCiuZTbVBsTKDW0IWcSyriBk4kltgyRUcldhplLpIrdLN0zy0aE1IEtSA3tNDUmZtohY1Zk8hpaKV6yxhJ01Sx6YUhMI6BSIxEtauQZYBdFRkSJbsnD67S3W+N9PqAbGc2L3Ntgde7bZWUCkju2NQDEYYi1geRHYsf1H3RajZ2YEWJyD6exXPd1a1KbLVzXTVfSndd4d7bUQPnZtyCEPkpYjLDHU6ivTr3uo1ldxQgs9WoRO+7uwrsLJl2yKxsJ2tg4BJj/AOF3qSL4HcExt0463UavO0fbRWr0YZarw5Uj7/llyWVh4N/hwTuJO0SIv1GVB/rDnZ3hVdXhfHSG2ZTcRtOpYbhuyqg9QDF438yAeP5Oy3RSjQ7zVWbOLDXWbBgDFhQbhjy5zFMz0Jo9OiiineOgNFGii5FjSBiiimERYSOIopfoCKKKKKYZFpU8UUTItEVkL4oolhsikjdFFAZT6ArJSYooRil2OsJSKKJmOxlGpgLxRRmLoy+R+QRpxLHEUUCXYyH4lLSp4ooJCsyLRRQSmQYSp4ooMewJFTCRAjxQ0LJRRRQyH//Z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5122" name="Picture 2" descr="C:\Users\Win 7\Pictures\images (38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272592" cy="75215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6146" name="Picture 2" descr="C:\Users\Win 7\Pictures\images (37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6324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7170" name="Picture 2" descr="C:\Users\Win 7\Pictures\images (36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07553" cy="83419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9218" name="Picture 2" descr="C:\Users\Win 7\Pictures\images (33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3"/>
            <a:ext cx="9144000" cy="73506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3314" name="Picture 2" descr="C:\Users\Win 7\Pictures\images (20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67562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images (20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8811646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p_1180059799">
  <a:themeElements>
    <a:clrScheme name="high voltage 1">
      <a:dk1>
        <a:srgbClr val="001932"/>
      </a:dk1>
      <a:lt1>
        <a:srgbClr val="FFFFFF"/>
      </a:lt1>
      <a:dk2>
        <a:srgbClr val="2181B7"/>
      </a:dk2>
      <a:lt2>
        <a:srgbClr val="CCFFFF"/>
      </a:lt2>
      <a:accent1>
        <a:srgbClr val="99FFCC"/>
      </a:accent1>
      <a:accent2>
        <a:srgbClr val="01B0FF"/>
      </a:accent2>
      <a:accent3>
        <a:srgbClr val="ABC1D8"/>
      </a:accent3>
      <a:accent4>
        <a:srgbClr val="DADADA"/>
      </a:accent4>
      <a:accent5>
        <a:srgbClr val="CAFFE2"/>
      </a:accent5>
      <a:accent6>
        <a:srgbClr val="019FE7"/>
      </a:accent6>
      <a:hlink>
        <a:srgbClr val="6666FF"/>
      </a:hlink>
      <a:folHlink>
        <a:srgbClr val="1C6D9A"/>
      </a:folHlink>
    </a:clrScheme>
    <a:fontScheme name="high voltage">
      <a:majorFont>
        <a:latin typeface="Impact"/>
        <a:ea typeface=""/>
        <a:cs typeface=""/>
      </a:majorFont>
      <a:minorFont>
        <a:latin typeface="Impac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high voltage 1">
        <a:dk1>
          <a:srgbClr val="001932"/>
        </a:dk1>
        <a:lt1>
          <a:srgbClr val="FFFFFF"/>
        </a:lt1>
        <a:dk2>
          <a:srgbClr val="2181B7"/>
        </a:dk2>
        <a:lt2>
          <a:srgbClr val="CCFFFF"/>
        </a:lt2>
        <a:accent1>
          <a:srgbClr val="99FFCC"/>
        </a:accent1>
        <a:accent2>
          <a:srgbClr val="01B0FF"/>
        </a:accent2>
        <a:accent3>
          <a:srgbClr val="ABC1D8"/>
        </a:accent3>
        <a:accent4>
          <a:srgbClr val="DADADA"/>
        </a:accent4>
        <a:accent5>
          <a:srgbClr val="CAFFE2"/>
        </a:accent5>
        <a:accent6>
          <a:srgbClr val="019FE7"/>
        </a:accent6>
        <a:hlink>
          <a:srgbClr val="6666FF"/>
        </a:hlink>
        <a:folHlink>
          <a:srgbClr val="1C6D9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gh voltage 2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66699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B9B9E7"/>
        </a:accent6>
        <a:hlink>
          <a:srgbClr val="CC00CC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4">
        <a:dk1>
          <a:srgbClr val="000000"/>
        </a:dk1>
        <a:lt1>
          <a:srgbClr val="FFFFCC"/>
        </a:lt1>
        <a:dk2>
          <a:srgbClr val="FF6600"/>
        </a:dk2>
        <a:lt2>
          <a:srgbClr val="333300"/>
        </a:lt2>
        <a:accent1>
          <a:srgbClr val="800000"/>
        </a:accent1>
        <a:accent2>
          <a:srgbClr val="CC6600"/>
        </a:accent2>
        <a:accent3>
          <a:srgbClr val="FFFFE2"/>
        </a:accent3>
        <a:accent4>
          <a:srgbClr val="000000"/>
        </a:accent4>
        <a:accent5>
          <a:srgbClr val="C0AAAA"/>
        </a:accent5>
        <a:accent6>
          <a:srgbClr val="B95C00"/>
        </a:accent6>
        <a:hlink>
          <a:srgbClr val="8080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5">
        <a:dk1>
          <a:srgbClr val="1C3956"/>
        </a:dk1>
        <a:lt1>
          <a:srgbClr val="FFFFFF"/>
        </a:lt1>
        <a:dk2>
          <a:srgbClr val="003366"/>
        </a:dk2>
        <a:lt2>
          <a:srgbClr val="DDDDDD"/>
        </a:lt2>
        <a:accent1>
          <a:srgbClr val="3D7CBB"/>
        </a:accent1>
        <a:accent2>
          <a:srgbClr val="00152A"/>
        </a:accent2>
        <a:accent3>
          <a:srgbClr val="AAADB8"/>
        </a:accent3>
        <a:accent4>
          <a:srgbClr val="DADADA"/>
        </a:accent4>
        <a:accent5>
          <a:srgbClr val="AFBFDA"/>
        </a:accent5>
        <a:accent6>
          <a:srgbClr val="001225"/>
        </a:accent6>
        <a:hlink>
          <a:srgbClr val="33CCCC"/>
        </a:hlink>
        <a:folHlink>
          <a:srgbClr val="96B9D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gh voltage 6">
        <a:dk1>
          <a:srgbClr val="000000"/>
        </a:dk1>
        <a:lt1>
          <a:srgbClr val="FFFFFF"/>
        </a:lt1>
        <a:dk2>
          <a:srgbClr val="440044"/>
        </a:dk2>
        <a:lt2>
          <a:srgbClr val="491D49"/>
        </a:lt2>
        <a:accent1>
          <a:srgbClr val="9D9DBD"/>
        </a:accent1>
        <a:accent2>
          <a:srgbClr val="14213C"/>
        </a:accent2>
        <a:accent3>
          <a:srgbClr val="FFFFFF"/>
        </a:accent3>
        <a:accent4>
          <a:srgbClr val="000000"/>
        </a:accent4>
        <a:accent5>
          <a:srgbClr val="CCCCDB"/>
        </a:accent5>
        <a:accent6>
          <a:srgbClr val="111D35"/>
        </a:accent6>
        <a:hlink>
          <a:srgbClr val="666699"/>
        </a:hlink>
        <a:folHlink>
          <a:srgbClr val="DBDBF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7">
        <a:dk1>
          <a:srgbClr val="000000"/>
        </a:dk1>
        <a:lt1>
          <a:srgbClr val="FFFFFF"/>
        </a:lt1>
        <a:dk2>
          <a:srgbClr val="000000"/>
        </a:dk2>
        <a:lt2>
          <a:srgbClr val="001A00"/>
        </a:lt2>
        <a:accent1>
          <a:srgbClr val="339966"/>
        </a:accent1>
        <a:accent2>
          <a:srgbClr val="003300"/>
        </a:accent2>
        <a:accent3>
          <a:srgbClr val="FFFFFF"/>
        </a:accent3>
        <a:accent4>
          <a:srgbClr val="000000"/>
        </a:accent4>
        <a:accent5>
          <a:srgbClr val="ADCAB8"/>
        </a:accent5>
        <a:accent6>
          <a:srgbClr val="002D00"/>
        </a:accent6>
        <a:hlink>
          <a:srgbClr val="FF9933"/>
        </a:hlink>
        <a:folHlink>
          <a:srgbClr val="AFE9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8">
        <a:dk1>
          <a:srgbClr val="000000"/>
        </a:dk1>
        <a:lt1>
          <a:srgbClr val="FFFFFF"/>
        </a:lt1>
        <a:dk2>
          <a:srgbClr val="000000"/>
        </a:dk2>
        <a:lt2>
          <a:srgbClr val="FFCC00"/>
        </a:lt2>
        <a:accent1>
          <a:srgbClr val="FF9900"/>
        </a:accent1>
        <a:accent2>
          <a:srgbClr val="D60093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C20085"/>
        </a:accent6>
        <a:hlink>
          <a:srgbClr val="9966FF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gp_1180059799</Template>
  <TotalTime>1320</TotalTime>
  <Words>85</Words>
  <Application>Microsoft Office PowerPoint</Application>
  <PresentationFormat>عرض على الشاشة (3:4)‏</PresentationFormat>
  <Paragraphs>34</Paragraphs>
  <Slides>48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48</vt:i4>
      </vt:variant>
    </vt:vector>
  </HeadingPairs>
  <TitlesOfParts>
    <vt:vector size="49" baseType="lpstr">
      <vt:lpstr>gp_1180059799</vt:lpstr>
      <vt:lpstr> الاتصالات الانسانية (2)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  <vt:lpstr>الشريحة 28</vt:lpstr>
      <vt:lpstr>الشريحة 29</vt:lpstr>
      <vt:lpstr>الشريحة 30</vt:lpstr>
      <vt:lpstr>الشريحة 31</vt:lpstr>
      <vt:lpstr>الشريحة 32</vt:lpstr>
      <vt:lpstr>الشريحة 33</vt:lpstr>
      <vt:lpstr>الشريحة 34</vt:lpstr>
      <vt:lpstr>الشريحة 35</vt:lpstr>
      <vt:lpstr>الشريحة 36</vt:lpstr>
      <vt:lpstr>الشريحة 37</vt:lpstr>
      <vt:lpstr>الشريحة 38</vt:lpstr>
      <vt:lpstr>الشريحة 39</vt:lpstr>
      <vt:lpstr>الشريحة 40</vt:lpstr>
      <vt:lpstr>الشريحة 41</vt:lpstr>
      <vt:lpstr>الشريحة 42</vt:lpstr>
      <vt:lpstr>الشريحة 43</vt:lpstr>
      <vt:lpstr>الشريحة 44</vt:lpstr>
      <vt:lpstr>الشريحة 45</vt:lpstr>
      <vt:lpstr>الشريحة 46</vt:lpstr>
      <vt:lpstr>الشريحة 47</vt:lpstr>
      <vt:lpstr>الشريحة 48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التدريس الإبداعي</dc:title>
  <dc:creator>Win 7</dc:creator>
  <cp:lastModifiedBy>Win 7</cp:lastModifiedBy>
  <cp:revision>240</cp:revision>
  <dcterms:created xsi:type="dcterms:W3CDTF">2012-09-10T21:55:58Z</dcterms:created>
  <dcterms:modified xsi:type="dcterms:W3CDTF">2012-10-21T04:19:29Z</dcterms:modified>
</cp:coreProperties>
</file>