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  <p:sldMasterId id="2147483684" r:id="rId2"/>
  </p:sldMasterIdLst>
  <p:notesMasterIdLst>
    <p:notesMasterId r:id="rId11"/>
  </p:notesMasterIdLst>
  <p:sldIdLst>
    <p:sldId id="256" r:id="rId3"/>
    <p:sldId id="258" r:id="rId4"/>
    <p:sldId id="262" r:id="rId5"/>
    <p:sldId id="265" r:id="rId6"/>
    <p:sldId id="264" r:id="rId7"/>
    <p:sldId id="260" r:id="rId8"/>
    <p:sldId id="263" r:id="rId9"/>
    <p:sldId id="257" r:id="rId10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24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39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EG"/>
  <c:style val="42"/>
  <c:chart>
    <c:plotArea>
      <c:layout/>
      <c:barChart>
        <c:barDir val="col"/>
        <c:grouping val="clustered"/>
        <c:ser>
          <c:idx val="0"/>
          <c:order val="0"/>
          <c:cat>
            <c:strRef>
              <c:f>Sheet1!$E$19:$I$19</c:f>
              <c:strCache>
                <c:ptCount val="5"/>
                <c:pt idx="0">
                  <c:v>wrewe</c:v>
                </c:pt>
                <c:pt idx="1">
                  <c:v>gdg</c:v>
                </c:pt>
                <c:pt idx="2">
                  <c:v>dgdg</c:v>
                </c:pt>
                <c:pt idx="3">
                  <c:v>gfg</c:v>
                </c:pt>
                <c:pt idx="4">
                  <c:v>dfg</c:v>
                </c:pt>
              </c:strCache>
            </c:strRef>
          </c:cat>
          <c:val>
            <c:numRef>
              <c:f>Sheet1!$E$20:$I$20</c:f>
              <c:numCache>
                <c:formatCode>General</c:formatCode>
                <c:ptCount val="5"/>
                <c:pt idx="0">
                  <c:v>23</c:v>
                </c:pt>
                <c:pt idx="1">
                  <c:v>11</c:v>
                </c:pt>
                <c:pt idx="2">
                  <c:v>23</c:v>
                </c:pt>
                <c:pt idx="3">
                  <c:v>34</c:v>
                </c:pt>
                <c:pt idx="4">
                  <c:v>12</c:v>
                </c:pt>
              </c:numCache>
            </c:numRef>
          </c:val>
        </c:ser>
        <c:ser>
          <c:idx val="1"/>
          <c:order val="1"/>
          <c:cat>
            <c:strRef>
              <c:f>Sheet1!$E$19:$I$19</c:f>
              <c:strCache>
                <c:ptCount val="5"/>
                <c:pt idx="0">
                  <c:v>wrewe</c:v>
                </c:pt>
                <c:pt idx="1">
                  <c:v>gdg</c:v>
                </c:pt>
                <c:pt idx="2">
                  <c:v>dgdg</c:v>
                </c:pt>
                <c:pt idx="3">
                  <c:v>gfg</c:v>
                </c:pt>
                <c:pt idx="4">
                  <c:v>dfg</c:v>
                </c:pt>
              </c:strCache>
            </c:strRef>
          </c:cat>
          <c:val>
            <c:numRef>
              <c:f>Sheet1!$E$21:$I$21</c:f>
              <c:numCache>
                <c:formatCode>General</c:formatCode>
                <c:ptCount val="5"/>
                <c:pt idx="0">
                  <c:v>22</c:v>
                </c:pt>
                <c:pt idx="1">
                  <c:v>13</c:v>
                </c:pt>
                <c:pt idx="2">
                  <c:v>15</c:v>
                </c:pt>
                <c:pt idx="3">
                  <c:v>12</c:v>
                </c:pt>
                <c:pt idx="4">
                  <c:v>45</c:v>
                </c:pt>
              </c:numCache>
            </c:numRef>
          </c:val>
        </c:ser>
        <c:ser>
          <c:idx val="2"/>
          <c:order val="2"/>
          <c:cat>
            <c:strRef>
              <c:f>Sheet1!$E$19:$I$19</c:f>
              <c:strCache>
                <c:ptCount val="5"/>
                <c:pt idx="0">
                  <c:v>wrewe</c:v>
                </c:pt>
                <c:pt idx="1">
                  <c:v>gdg</c:v>
                </c:pt>
                <c:pt idx="2">
                  <c:v>dgdg</c:v>
                </c:pt>
                <c:pt idx="3">
                  <c:v>gfg</c:v>
                </c:pt>
                <c:pt idx="4">
                  <c:v>dfg</c:v>
                </c:pt>
              </c:strCache>
            </c:strRef>
          </c:cat>
          <c:val>
            <c:numRef>
              <c:f>Sheet1!$E$22:$I$22</c:f>
              <c:numCache>
                <c:formatCode>General</c:formatCode>
                <c:ptCount val="5"/>
                <c:pt idx="0">
                  <c:v>11</c:v>
                </c:pt>
                <c:pt idx="1">
                  <c:v>61</c:v>
                </c:pt>
                <c:pt idx="2">
                  <c:v>11</c:v>
                </c:pt>
                <c:pt idx="3">
                  <c:v>13</c:v>
                </c:pt>
                <c:pt idx="4">
                  <c:v>23</c:v>
                </c:pt>
              </c:numCache>
            </c:numRef>
          </c:val>
        </c:ser>
        <c:dLbls>
          <c:dLblPos val="ctr"/>
        </c:dLbls>
        <c:axId val="107152896"/>
        <c:axId val="107709568"/>
      </c:barChart>
      <c:catAx>
        <c:axId val="1071528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ar-EG" dirty="0" smtClean="0"/>
                  <a:t>فغعغ</a:t>
                </a:r>
                <a:endParaRPr lang="en-US" dirty="0"/>
              </a:p>
            </c:rich>
          </c:tx>
          <c:layout/>
        </c:title>
        <c:tickLblPos val="nextTo"/>
        <c:crossAx val="107709568"/>
        <c:crosses val="autoZero"/>
        <c:auto val="1"/>
        <c:lblAlgn val="ctr"/>
        <c:lblOffset val="100"/>
      </c:catAx>
      <c:valAx>
        <c:axId val="1077095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ar-EG" dirty="0" smtClean="0"/>
                  <a:t>ففغعف</a:t>
                </a:r>
              </a:p>
            </c:rich>
          </c:tx>
          <c:layout/>
        </c:title>
        <c:numFmt formatCode="General" sourceLinked="1"/>
        <c:tickLblPos val="nextTo"/>
        <c:crossAx val="10715289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ar-EG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29117A-ADE4-43D0-AEBA-14A661FE5FDB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EG"/>
        </a:p>
      </dgm:t>
    </dgm:pt>
    <dgm:pt modelId="{3B10A894-23BD-4482-9070-D922D52589D6}">
      <dgm:prSet phldrT="[Text]"/>
      <dgm:spPr/>
      <dgm:t>
        <a:bodyPr/>
        <a:lstStyle/>
        <a:p>
          <a:pPr rtl="1"/>
          <a:r>
            <a:rPr lang="ar-EG" dirty="0" smtClean="0"/>
            <a:t>تىنتن</a:t>
          </a:r>
          <a:endParaRPr lang="ar-EG" dirty="0"/>
        </a:p>
      </dgm:t>
    </dgm:pt>
    <dgm:pt modelId="{71C82733-C10B-467B-A802-E8E0273F8445}" type="parTrans" cxnId="{84526419-0DC9-42CD-BF17-678FE54E9ADA}">
      <dgm:prSet/>
      <dgm:spPr/>
      <dgm:t>
        <a:bodyPr/>
        <a:lstStyle/>
        <a:p>
          <a:pPr rtl="1"/>
          <a:endParaRPr lang="ar-EG"/>
        </a:p>
      </dgm:t>
    </dgm:pt>
    <dgm:pt modelId="{B80D4D34-EC3F-4FDF-872F-490BB6ABF034}" type="sibTrans" cxnId="{84526419-0DC9-42CD-BF17-678FE54E9ADA}">
      <dgm:prSet/>
      <dgm:spPr/>
      <dgm:t>
        <a:bodyPr/>
        <a:lstStyle/>
        <a:p>
          <a:pPr rtl="1"/>
          <a:endParaRPr lang="ar-EG"/>
        </a:p>
      </dgm:t>
    </dgm:pt>
    <dgm:pt modelId="{D8327C82-3D7E-4430-A7BB-21216C579906}">
      <dgm:prSet phldrT="[Text]"/>
      <dgm:spPr/>
      <dgm:t>
        <a:bodyPr/>
        <a:lstStyle/>
        <a:p>
          <a:pPr rtl="1"/>
          <a:r>
            <a:rPr lang="ar-EG" dirty="0" smtClean="0"/>
            <a:t>هنمهتم</a:t>
          </a:r>
          <a:endParaRPr lang="ar-EG" dirty="0"/>
        </a:p>
      </dgm:t>
    </dgm:pt>
    <dgm:pt modelId="{65C85C6E-6026-458E-B214-C6817AD2FBF4}" type="parTrans" cxnId="{625B986D-A60B-4712-A05D-89A3BA850C18}">
      <dgm:prSet/>
      <dgm:spPr/>
      <dgm:t>
        <a:bodyPr/>
        <a:lstStyle/>
        <a:p>
          <a:pPr rtl="1"/>
          <a:endParaRPr lang="ar-EG"/>
        </a:p>
      </dgm:t>
    </dgm:pt>
    <dgm:pt modelId="{CF733C69-C626-4072-B053-43FCC5356509}" type="sibTrans" cxnId="{625B986D-A60B-4712-A05D-89A3BA850C18}">
      <dgm:prSet/>
      <dgm:spPr/>
      <dgm:t>
        <a:bodyPr/>
        <a:lstStyle/>
        <a:p>
          <a:pPr rtl="1"/>
          <a:endParaRPr lang="ar-EG"/>
        </a:p>
      </dgm:t>
    </dgm:pt>
    <dgm:pt modelId="{38F531A6-1E58-458F-9170-5783BF6FF8A4}">
      <dgm:prSet phldrT="[Text]"/>
      <dgm:spPr/>
      <dgm:t>
        <a:bodyPr/>
        <a:lstStyle/>
        <a:p>
          <a:pPr rtl="1"/>
          <a:r>
            <a:rPr lang="ar-EG" dirty="0" smtClean="0"/>
            <a:t>انانت</a:t>
          </a:r>
          <a:endParaRPr lang="ar-EG" dirty="0"/>
        </a:p>
      </dgm:t>
    </dgm:pt>
    <dgm:pt modelId="{7E960254-977C-4783-8293-90441C2BE117}" type="parTrans" cxnId="{B3E9F0F7-DE70-4FB4-8CAE-B4EA8D8D0F14}">
      <dgm:prSet/>
      <dgm:spPr/>
      <dgm:t>
        <a:bodyPr/>
        <a:lstStyle/>
        <a:p>
          <a:pPr rtl="1"/>
          <a:endParaRPr lang="ar-EG"/>
        </a:p>
      </dgm:t>
    </dgm:pt>
    <dgm:pt modelId="{08C1A1C9-5545-4D0F-8B09-DE78A626D1D6}" type="sibTrans" cxnId="{B3E9F0F7-DE70-4FB4-8CAE-B4EA8D8D0F14}">
      <dgm:prSet/>
      <dgm:spPr/>
      <dgm:t>
        <a:bodyPr/>
        <a:lstStyle/>
        <a:p>
          <a:pPr rtl="1"/>
          <a:endParaRPr lang="ar-EG"/>
        </a:p>
      </dgm:t>
    </dgm:pt>
    <dgm:pt modelId="{E2ECADDE-47B2-4287-A994-B027CC906689}">
      <dgm:prSet phldrT="[Text]"/>
      <dgm:spPr/>
      <dgm:t>
        <a:bodyPr/>
        <a:lstStyle/>
        <a:p>
          <a:pPr rtl="1"/>
          <a:r>
            <a:rPr lang="ar-EG" dirty="0" smtClean="0"/>
            <a:t>اتنان</a:t>
          </a:r>
          <a:endParaRPr lang="ar-EG" dirty="0"/>
        </a:p>
      </dgm:t>
    </dgm:pt>
    <dgm:pt modelId="{58C255EF-56CF-4BE0-84AB-B2A5ADAB4CB9}" type="parTrans" cxnId="{00363575-B518-463E-B2D4-D8D2A0EFC933}">
      <dgm:prSet/>
      <dgm:spPr/>
      <dgm:t>
        <a:bodyPr/>
        <a:lstStyle/>
        <a:p>
          <a:pPr rtl="1"/>
          <a:endParaRPr lang="ar-EG"/>
        </a:p>
      </dgm:t>
    </dgm:pt>
    <dgm:pt modelId="{4B338E7D-03FD-47C5-9B16-9974B8C537FF}" type="sibTrans" cxnId="{00363575-B518-463E-B2D4-D8D2A0EFC933}">
      <dgm:prSet/>
      <dgm:spPr/>
      <dgm:t>
        <a:bodyPr/>
        <a:lstStyle/>
        <a:p>
          <a:pPr rtl="1"/>
          <a:endParaRPr lang="ar-EG"/>
        </a:p>
      </dgm:t>
    </dgm:pt>
    <dgm:pt modelId="{30BC6B61-B92C-43E1-A7D4-286B2CF79F94}">
      <dgm:prSet phldrT="[Text]"/>
      <dgm:spPr/>
      <dgm:t>
        <a:bodyPr/>
        <a:lstStyle/>
        <a:p>
          <a:pPr rtl="1"/>
          <a:r>
            <a:rPr lang="ar-EG" dirty="0" smtClean="0"/>
            <a:t>اتنمان</a:t>
          </a:r>
          <a:endParaRPr lang="ar-EG" dirty="0"/>
        </a:p>
      </dgm:t>
    </dgm:pt>
    <dgm:pt modelId="{4FCFF138-BC4E-44C8-A600-2F3602512111}" type="parTrans" cxnId="{992C33BB-3956-4B31-BE9F-DF20417BD158}">
      <dgm:prSet/>
      <dgm:spPr/>
      <dgm:t>
        <a:bodyPr/>
        <a:lstStyle/>
        <a:p>
          <a:pPr rtl="1"/>
          <a:endParaRPr lang="ar-EG"/>
        </a:p>
      </dgm:t>
    </dgm:pt>
    <dgm:pt modelId="{38B8B82F-7C49-4E12-AB68-AA12ECAA0512}" type="sibTrans" cxnId="{992C33BB-3956-4B31-BE9F-DF20417BD158}">
      <dgm:prSet/>
      <dgm:spPr/>
      <dgm:t>
        <a:bodyPr/>
        <a:lstStyle/>
        <a:p>
          <a:pPr rtl="1"/>
          <a:endParaRPr lang="ar-EG"/>
        </a:p>
      </dgm:t>
    </dgm:pt>
    <dgm:pt modelId="{A3A37A7E-9F01-4399-B3E0-A998C078F880}" type="pres">
      <dgm:prSet presAssocID="{FF29117A-ADE4-43D0-AEBA-14A661FE5FDB}" presName="composite" presStyleCnt="0">
        <dgm:presLayoutVars>
          <dgm:chMax val="1"/>
          <dgm:dir/>
          <dgm:resizeHandles val="exact"/>
        </dgm:presLayoutVars>
      </dgm:prSet>
      <dgm:spPr/>
    </dgm:pt>
    <dgm:pt modelId="{FF9B5723-47CE-4D7E-88FC-03779CA24B34}" type="pres">
      <dgm:prSet presAssocID="{FF29117A-ADE4-43D0-AEBA-14A661FE5FDB}" presName="radial" presStyleCnt="0">
        <dgm:presLayoutVars>
          <dgm:animLvl val="ctr"/>
        </dgm:presLayoutVars>
      </dgm:prSet>
      <dgm:spPr/>
    </dgm:pt>
    <dgm:pt modelId="{06AE596F-1AC4-43B5-8969-00D10C5F5540}" type="pres">
      <dgm:prSet presAssocID="{3B10A894-23BD-4482-9070-D922D52589D6}" presName="centerShape" presStyleLbl="vennNode1" presStyleIdx="0" presStyleCnt="5" custScaleY="93611" custLinFactNeighborX="-5757" custLinFactNeighborY="1601"/>
      <dgm:spPr/>
    </dgm:pt>
    <dgm:pt modelId="{196A4EBC-762C-49BA-B042-7C65AD4A2B60}" type="pres">
      <dgm:prSet presAssocID="{D8327C82-3D7E-4430-A7BB-21216C579906}" presName="node" presStyleLbl="vennNode1" presStyleIdx="1" presStyleCnt="5" custRadScaleRad="113814" custRadScaleInc="-3221">
        <dgm:presLayoutVars>
          <dgm:bulletEnabled val="1"/>
        </dgm:presLayoutVars>
      </dgm:prSet>
      <dgm:spPr/>
    </dgm:pt>
    <dgm:pt modelId="{31080FE4-2351-450C-8FD4-C81C221AFD9B}" type="pres">
      <dgm:prSet presAssocID="{38F531A6-1E58-458F-9170-5783BF6FF8A4}" presName="node" presStyleLbl="vennNode1" presStyleIdx="2" presStyleCnt="5" custRadScaleRad="62920" custRadScaleInc="-862">
        <dgm:presLayoutVars>
          <dgm:bulletEnabled val="1"/>
        </dgm:presLayoutVars>
      </dgm:prSet>
      <dgm:spPr/>
    </dgm:pt>
    <dgm:pt modelId="{48F69773-CECE-4F7C-83A0-72668076CFE5}" type="pres">
      <dgm:prSet presAssocID="{E2ECADDE-47B2-4287-A994-B027CC906689}" presName="node" presStyleLbl="vennNode1" presStyleIdx="3" presStyleCnt="5">
        <dgm:presLayoutVars>
          <dgm:bulletEnabled val="1"/>
        </dgm:presLayoutVars>
      </dgm:prSet>
      <dgm:spPr/>
    </dgm:pt>
    <dgm:pt modelId="{70876E0E-7101-455C-914F-83FFB11BC908}" type="pres">
      <dgm:prSet presAssocID="{30BC6B61-B92C-43E1-A7D4-286B2CF79F94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00363575-B518-463E-B2D4-D8D2A0EFC933}" srcId="{3B10A894-23BD-4482-9070-D922D52589D6}" destId="{E2ECADDE-47B2-4287-A994-B027CC906689}" srcOrd="2" destOrd="0" parTransId="{58C255EF-56CF-4BE0-84AB-B2A5ADAB4CB9}" sibTransId="{4B338E7D-03FD-47C5-9B16-9974B8C537FF}"/>
    <dgm:cxn modelId="{C2FEB3F5-13AA-4029-A9C8-88841FA1BB29}" type="presOf" srcId="{3B10A894-23BD-4482-9070-D922D52589D6}" destId="{06AE596F-1AC4-43B5-8969-00D10C5F5540}" srcOrd="0" destOrd="0" presId="urn:microsoft.com/office/officeart/2005/8/layout/radial3"/>
    <dgm:cxn modelId="{84526419-0DC9-42CD-BF17-678FE54E9ADA}" srcId="{FF29117A-ADE4-43D0-AEBA-14A661FE5FDB}" destId="{3B10A894-23BD-4482-9070-D922D52589D6}" srcOrd="0" destOrd="0" parTransId="{71C82733-C10B-467B-A802-E8E0273F8445}" sibTransId="{B80D4D34-EC3F-4FDF-872F-490BB6ABF034}"/>
    <dgm:cxn modelId="{625B986D-A60B-4712-A05D-89A3BA850C18}" srcId="{3B10A894-23BD-4482-9070-D922D52589D6}" destId="{D8327C82-3D7E-4430-A7BB-21216C579906}" srcOrd="0" destOrd="0" parTransId="{65C85C6E-6026-458E-B214-C6817AD2FBF4}" sibTransId="{CF733C69-C626-4072-B053-43FCC5356509}"/>
    <dgm:cxn modelId="{B3E9F0F7-DE70-4FB4-8CAE-B4EA8D8D0F14}" srcId="{3B10A894-23BD-4482-9070-D922D52589D6}" destId="{38F531A6-1E58-458F-9170-5783BF6FF8A4}" srcOrd="1" destOrd="0" parTransId="{7E960254-977C-4783-8293-90441C2BE117}" sibTransId="{08C1A1C9-5545-4D0F-8B09-DE78A626D1D6}"/>
    <dgm:cxn modelId="{BD87D822-17F5-4949-A9FE-CE2F3CD19C3A}" type="presOf" srcId="{D8327C82-3D7E-4430-A7BB-21216C579906}" destId="{196A4EBC-762C-49BA-B042-7C65AD4A2B60}" srcOrd="0" destOrd="0" presId="urn:microsoft.com/office/officeart/2005/8/layout/radial3"/>
    <dgm:cxn modelId="{FC167FC4-EC3E-4292-920A-E417A2A4DDBA}" type="presOf" srcId="{38F531A6-1E58-458F-9170-5783BF6FF8A4}" destId="{31080FE4-2351-450C-8FD4-C81C221AFD9B}" srcOrd="0" destOrd="0" presId="urn:microsoft.com/office/officeart/2005/8/layout/radial3"/>
    <dgm:cxn modelId="{992C33BB-3956-4B31-BE9F-DF20417BD158}" srcId="{3B10A894-23BD-4482-9070-D922D52589D6}" destId="{30BC6B61-B92C-43E1-A7D4-286B2CF79F94}" srcOrd="3" destOrd="0" parTransId="{4FCFF138-BC4E-44C8-A600-2F3602512111}" sibTransId="{38B8B82F-7C49-4E12-AB68-AA12ECAA0512}"/>
    <dgm:cxn modelId="{ECAA5150-CF5F-4AA9-809C-F7B2AC757546}" type="presOf" srcId="{FF29117A-ADE4-43D0-AEBA-14A661FE5FDB}" destId="{A3A37A7E-9F01-4399-B3E0-A998C078F880}" srcOrd="0" destOrd="0" presId="urn:microsoft.com/office/officeart/2005/8/layout/radial3"/>
    <dgm:cxn modelId="{C6164E22-4824-4479-8481-33957C08D6FC}" type="presOf" srcId="{30BC6B61-B92C-43E1-A7D4-286B2CF79F94}" destId="{70876E0E-7101-455C-914F-83FFB11BC908}" srcOrd="0" destOrd="0" presId="urn:microsoft.com/office/officeart/2005/8/layout/radial3"/>
    <dgm:cxn modelId="{F7A4C79C-553F-45F3-87CE-98822E15C729}" type="presOf" srcId="{E2ECADDE-47B2-4287-A994-B027CC906689}" destId="{48F69773-CECE-4F7C-83A0-72668076CFE5}" srcOrd="0" destOrd="0" presId="urn:microsoft.com/office/officeart/2005/8/layout/radial3"/>
    <dgm:cxn modelId="{3F410485-6201-4528-BC0C-8D2AF27C5B18}" type="presParOf" srcId="{A3A37A7E-9F01-4399-B3E0-A998C078F880}" destId="{FF9B5723-47CE-4D7E-88FC-03779CA24B34}" srcOrd="0" destOrd="0" presId="urn:microsoft.com/office/officeart/2005/8/layout/radial3"/>
    <dgm:cxn modelId="{E444D42B-B301-41F7-9DA1-5053A37DA3AD}" type="presParOf" srcId="{FF9B5723-47CE-4D7E-88FC-03779CA24B34}" destId="{06AE596F-1AC4-43B5-8969-00D10C5F5540}" srcOrd="0" destOrd="0" presId="urn:microsoft.com/office/officeart/2005/8/layout/radial3"/>
    <dgm:cxn modelId="{0AF73E90-9EB0-4363-BB0D-DEEBE49C14C8}" type="presParOf" srcId="{FF9B5723-47CE-4D7E-88FC-03779CA24B34}" destId="{196A4EBC-762C-49BA-B042-7C65AD4A2B60}" srcOrd="1" destOrd="0" presId="urn:microsoft.com/office/officeart/2005/8/layout/radial3"/>
    <dgm:cxn modelId="{9A31EDF6-C53B-41E6-960A-73BA0DF9C9C2}" type="presParOf" srcId="{FF9B5723-47CE-4D7E-88FC-03779CA24B34}" destId="{31080FE4-2351-450C-8FD4-C81C221AFD9B}" srcOrd="2" destOrd="0" presId="urn:microsoft.com/office/officeart/2005/8/layout/radial3"/>
    <dgm:cxn modelId="{59E414C1-842C-46DB-AE0C-C0B9E7770599}" type="presParOf" srcId="{FF9B5723-47CE-4D7E-88FC-03779CA24B34}" destId="{48F69773-CECE-4F7C-83A0-72668076CFE5}" srcOrd="3" destOrd="0" presId="urn:microsoft.com/office/officeart/2005/8/layout/radial3"/>
    <dgm:cxn modelId="{0AF63407-57DC-4FC2-8475-1232F0430EC6}" type="presParOf" srcId="{FF9B5723-47CE-4D7E-88FC-03779CA24B34}" destId="{70876E0E-7101-455C-914F-83FFB11BC908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AE596F-1AC4-43B5-8969-00D10C5F5540}">
      <dsp:nvSpPr>
        <dsp:cNvPr id="0" name=""/>
        <dsp:cNvSpPr/>
      </dsp:nvSpPr>
      <dsp:spPr>
        <a:xfrm>
          <a:off x="1751845" y="1023893"/>
          <a:ext cx="2254249" cy="211022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5400" kern="1200" dirty="0" smtClean="0"/>
            <a:t>تىنتن</a:t>
          </a:r>
          <a:endParaRPr lang="ar-EG" sz="5400" kern="1200" dirty="0"/>
        </a:p>
      </dsp:txBody>
      <dsp:txXfrm>
        <a:off x="1751845" y="1023893"/>
        <a:ext cx="2254249" cy="2110225"/>
      </dsp:txXfrm>
    </dsp:sp>
    <dsp:sp modelId="{196A4EBC-762C-49BA-B042-7C65AD4A2B60}">
      <dsp:nvSpPr>
        <dsp:cNvPr id="0" name=""/>
        <dsp:cNvSpPr/>
      </dsp:nvSpPr>
      <dsp:spPr>
        <a:xfrm>
          <a:off x="2399937" y="0"/>
          <a:ext cx="1127124" cy="112712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kern="1200" dirty="0" smtClean="0"/>
            <a:t>هنمهتم</a:t>
          </a:r>
          <a:endParaRPr lang="ar-EG" sz="1800" kern="1200" dirty="0"/>
        </a:p>
      </dsp:txBody>
      <dsp:txXfrm>
        <a:off x="2399937" y="0"/>
        <a:ext cx="1127124" cy="1127124"/>
      </dsp:txXfrm>
    </dsp:sp>
    <dsp:sp modelId="{31080FE4-2351-450C-8FD4-C81C221AFD9B}">
      <dsp:nvSpPr>
        <dsp:cNvPr id="0" name=""/>
        <dsp:cNvSpPr/>
      </dsp:nvSpPr>
      <dsp:spPr>
        <a:xfrm>
          <a:off x="3408040" y="1455930"/>
          <a:ext cx="1127124" cy="112712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kern="1200" dirty="0" smtClean="0"/>
            <a:t>انانت</a:t>
          </a:r>
          <a:endParaRPr lang="ar-EG" sz="1800" kern="1200" dirty="0"/>
        </a:p>
      </dsp:txBody>
      <dsp:txXfrm>
        <a:off x="3408040" y="1455930"/>
        <a:ext cx="1127124" cy="1127124"/>
      </dsp:txXfrm>
    </dsp:sp>
    <dsp:sp modelId="{48F69773-CECE-4F7C-83A0-72668076CFE5}">
      <dsp:nvSpPr>
        <dsp:cNvPr id="0" name=""/>
        <dsp:cNvSpPr/>
      </dsp:nvSpPr>
      <dsp:spPr>
        <a:xfrm>
          <a:off x="2484437" y="2936472"/>
          <a:ext cx="1127124" cy="1127124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kern="1200" dirty="0" smtClean="0"/>
            <a:t>اتنان</a:t>
          </a:r>
          <a:endParaRPr lang="ar-EG" sz="1800" kern="1200" dirty="0"/>
        </a:p>
      </dsp:txBody>
      <dsp:txXfrm>
        <a:off x="2484437" y="2936472"/>
        <a:ext cx="1127124" cy="1127124"/>
      </dsp:txXfrm>
    </dsp:sp>
    <dsp:sp modelId="{70876E0E-7101-455C-914F-83FFB11BC908}">
      <dsp:nvSpPr>
        <dsp:cNvPr id="0" name=""/>
        <dsp:cNvSpPr/>
      </dsp:nvSpPr>
      <dsp:spPr>
        <a:xfrm>
          <a:off x="1016402" y="1468437"/>
          <a:ext cx="1127124" cy="1127124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kern="1200" dirty="0" smtClean="0"/>
            <a:t>اتنمان</a:t>
          </a:r>
          <a:endParaRPr lang="ar-EG" sz="1800" kern="1200" dirty="0"/>
        </a:p>
      </dsp:txBody>
      <dsp:txXfrm>
        <a:off x="1016402" y="1468437"/>
        <a:ext cx="1127124" cy="1127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674227B-C8F3-4DBA-93C1-51CDF9A048F2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805AEFB-DD3C-40E6-B1C3-92B066B84FB6}" type="slidenum">
              <a:rPr lang="ar-EG" smtClean="0"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mohamed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gharib</a:t>
            </a:r>
            <a:endParaRPr lang="en-US" baseline="0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AEFB-DD3C-40E6-B1C3-92B066B84FB6}" type="slidenum">
              <a:rPr lang="ar-EG" smtClean="0"/>
              <a:t>6</a:t>
            </a:fld>
            <a:endParaRPr lang="ar-E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 algn="l">
              <a:buFont typeface="Wingdings" pitchFamily="2" charset="2"/>
              <a:buChar char="ü"/>
            </a:pPr>
            <a:r>
              <a:rPr lang="en-US" dirty="0" err="1" smtClean="0"/>
              <a:t>Fgfg</a:t>
            </a:r>
            <a:r>
              <a:rPr lang="en-US" dirty="0" smtClean="0"/>
              <a:t> </a:t>
            </a:r>
            <a:r>
              <a:rPr lang="en-US" dirty="0" err="1" smtClean="0"/>
              <a:t>gdg</a:t>
            </a:r>
            <a:r>
              <a:rPr lang="en-US" dirty="0" smtClean="0"/>
              <a:t> </a:t>
            </a:r>
            <a:r>
              <a:rPr lang="en-US" dirty="0" err="1" smtClean="0"/>
              <a:t>fghfh</a:t>
            </a:r>
            <a:r>
              <a:rPr lang="en-US" dirty="0" smtClean="0"/>
              <a:t> </a:t>
            </a:r>
            <a:r>
              <a:rPr lang="en-US" dirty="0" err="1" smtClean="0"/>
              <a:t>rggfhg</a:t>
            </a:r>
            <a:r>
              <a:rPr lang="en-US" dirty="0" smtClean="0"/>
              <a:t> </a:t>
            </a:r>
            <a:r>
              <a:rPr lang="en-US" dirty="0" err="1" smtClean="0"/>
              <a:t>awrewer</a:t>
            </a:r>
            <a:r>
              <a:rPr lang="en-US" dirty="0" smtClean="0"/>
              <a:t> </a:t>
            </a:r>
            <a:r>
              <a:rPr lang="en-US" dirty="0" err="1" smtClean="0"/>
              <a:t>jkl</a:t>
            </a:r>
            <a:r>
              <a:rPr lang="en-US" dirty="0" smtClean="0"/>
              <a:t> </a:t>
            </a:r>
            <a:r>
              <a:rPr lang="en-US" dirty="0" err="1" smtClean="0"/>
              <a:t>tyrt</a:t>
            </a:r>
            <a:r>
              <a:rPr lang="en-US" dirty="0" smtClean="0"/>
              <a:t> </a:t>
            </a:r>
            <a:r>
              <a:rPr lang="en-US" dirty="0" err="1" smtClean="0"/>
              <a:t>yuyuy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Gdfgfgh</a:t>
            </a:r>
            <a:r>
              <a:rPr lang="en-US" dirty="0" smtClean="0"/>
              <a:t>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AEFB-DD3C-40E6-B1C3-92B066B84FB6}" type="slidenum">
              <a:rPr lang="ar-EG" smtClean="0"/>
              <a:t>8</a:t>
            </a:fld>
            <a:endParaRPr 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EG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EG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D06C4B5-9AAE-4955-88DD-0243A600DA00}" type="datetimeFigureOut">
              <a:rPr lang="ar-EG" smtClean="0"/>
              <a:t>1433-09-11</a:t>
            </a:fld>
            <a:endParaRPr lang="ar-E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E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80C2A75-D059-498D-8AA2-BA0325EACF93}" type="slidenum">
              <a:rPr lang="ar-EG" smtClean="0"/>
              <a:t>‹#›</a:t>
            </a:fld>
            <a:endParaRPr lang="ar-EG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ublic\Videos\Sample%20Videos\Wildlife.wm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Fgjhj</a:t>
            </a:r>
            <a:r>
              <a:rPr lang="en-US" dirty="0" smtClean="0"/>
              <a:t> </a:t>
            </a:r>
            <a:r>
              <a:rPr lang="en-US" dirty="0" err="1" smtClean="0"/>
              <a:t>hjgj</a:t>
            </a:r>
            <a:r>
              <a:rPr lang="en-US" dirty="0" smtClean="0"/>
              <a:t> </a:t>
            </a:r>
            <a:r>
              <a:rPr lang="en-US" dirty="0" err="1" smtClean="0"/>
              <a:t>gfjhfgj</a:t>
            </a:r>
            <a:r>
              <a:rPr lang="en-US" dirty="0" smtClean="0"/>
              <a:t> </a:t>
            </a:r>
            <a:r>
              <a:rPr lang="en-US" dirty="0" err="1" smtClean="0"/>
              <a:t>jgfjhgf</a:t>
            </a:r>
            <a:r>
              <a:rPr lang="en-US" dirty="0" smtClean="0"/>
              <a:t> </a:t>
            </a:r>
            <a:r>
              <a:rPr lang="en-US" dirty="0" err="1" smtClean="0"/>
              <a:t>gfhfh</a:t>
            </a:r>
            <a:endParaRPr lang="ar-E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rtl="0"/>
            <a:r>
              <a:rPr lang="en-US" dirty="0" smtClean="0"/>
              <a:t>09ui89u78</a:t>
            </a:r>
          </a:p>
          <a:p>
            <a:pPr rtl="0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78y7y89trr5y</a:t>
            </a:r>
          </a:p>
          <a:p>
            <a:pPr rtl="0">
              <a:buFont typeface="Arial" pitchFamily="34" charset="0"/>
              <a:buChar char="•"/>
            </a:pPr>
            <a:r>
              <a:rPr lang="en-US" dirty="0" err="1" smtClean="0"/>
              <a:t>Iououoiuoy</a:t>
            </a:r>
            <a:endParaRPr lang="en-US" dirty="0" smtClean="0"/>
          </a:p>
          <a:p>
            <a:pPr rtl="0">
              <a:buFont typeface="Arial" pitchFamily="34" charset="0"/>
              <a:buChar char="•"/>
            </a:pPr>
            <a:r>
              <a:rPr lang="en-US" dirty="0" err="1" smtClean="0"/>
              <a:t>Hfgjhgkh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577406" flipV="1">
            <a:off x="-452693" y="1366557"/>
            <a:ext cx="7498080" cy="733272"/>
          </a:xfrm>
        </p:spPr>
        <p:txBody>
          <a:bodyPr>
            <a:noAutofit/>
          </a:bodyPr>
          <a:lstStyle/>
          <a:p>
            <a:pPr algn="ctr"/>
            <a:r>
              <a:rPr lang="ar-EG" sz="9600" b="1" dirty="0" smtClean="0"/>
              <a:t>لا اله الا الله</a:t>
            </a:r>
            <a:endParaRPr lang="ar-EG" sz="9600" b="1" dirty="0"/>
          </a:p>
        </p:txBody>
      </p:sp>
      <p:pic>
        <p:nvPicPr>
          <p:cNvPr id="4" name="Content Placeholder 3" descr="Tulip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243153">
            <a:off x="2513029" y="2488803"/>
            <a:ext cx="4840458" cy="36303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548680"/>
            <a:ext cx="547260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Ggjgj</a:t>
            </a:r>
            <a:r>
              <a:rPr lang="en-US" dirty="0" smtClean="0"/>
              <a:t> </a:t>
            </a:r>
            <a:r>
              <a:rPr lang="en-US" dirty="0" err="1" smtClean="0"/>
              <a:t>jgjgjg</a:t>
            </a:r>
            <a:r>
              <a:rPr lang="en-US" dirty="0" smtClean="0"/>
              <a:t> jghfy8u </a:t>
            </a:r>
            <a:r>
              <a:rPr lang="en-US" dirty="0" err="1" smtClean="0"/>
              <a:t>giykl</a:t>
            </a:r>
            <a:r>
              <a:rPr lang="en-US" dirty="0" smtClean="0"/>
              <a:t> </a:t>
            </a:r>
            <a:r>
              <a:rPr lang="en-US" dirty="0" err="1" smtClean="0"/>
              <a:t>tiyiu</a:t>
            </a:r>
            <a:r>
              <a:rPr lang="en-US" dirty="0" smtClean="0"/>
              <a:t> </a:t>
            </a:r>
            <a:endParaRPr lang="ar-E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78999-D215-4370-BCEA-976B9D1CC5E6}" type="datetime8">
              <a:rPr lang="ar-EG" smtClean="0"/>
              <a:t>29 تموز، 12</a:t>
            </a:fld>
            <a:endParaRPr lang="ar-EG"/>
          </a:p>
        </p:txBody>
      </p:sp>
      <p:sp>
        <p:nvSpPr>
          <p:cNvPr id="4" name="Rectangle 3"/>
          <p:cNvSpPr/>
          <p:nvPr/>
        </p:nvSpPr>
        <p:spPr>
          <a:xfrm>
            <a:off x="3801821" y="2348880"/>
            <a:ext cx="15403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may</a:t>
            </a:r>
            <a:endParaRPr lang="ar-EG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577406" flipV="1">
            <a:off x="-452693" y="1366557"/>
            <a:ext cx="7498080" cy="733272"/>
          </a:xfrm>
        </p:spPr>
        <p:txBody>
          <a:bodyPr>
            <a:noAutofit/>
          </a:bodyPr>
          <a:lstStyle/>
          <a:p>
            <a:pPr algn="ctr"/>
            <a:r>
              <a:rPr lang="ar-EG" sz="9600" b="1" dirty="0" smtClean="0"/>
              <a:t>لا اله الا الله</a:t>
            </a:r>
            <a:endParaRPr lang="ar-EG" sz="9600" b="1" dirty="0"/>
          </a:p>
        </p:txBody>
      </p:sp>
      <p:pic>
        <p:nvPicPr>
          <p:cNvPr id="4" name="Content Placeholder 3" descr="Tulip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243153">
            <a:off x="2513029" y="2488803"/>
            <a:ext cx="4840458" cy="36303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lowchart: Stored Data 1">
            <a:hlinkClick r:id="rId8" action="ppaction://hlinksldjump"/>
          </p:cNvPr>
          <p:cNvSpPr/>
          <p:nvPr/>
        </p:nvSpPr>
        <p:spPr>
          <a:xfrm>
            <a:off x="6516216" y="2708920"/>
            <a:ext cx="1562472" cy="972688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ildlif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Dgfhg hgjg fghg</a:t>
            </a:r>
            <a:endParaRPr lang="ar-EG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</p:nvPr>
        </p:nvGraphicFramePr>
        <p:xfrm>
          <a:off x="0" y="1341438"/>
          <a:ext cx="4022725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sz="quarter" idx="4294967295"/>
          </p:nvPr>
        </p:nvGraphicFramePr>
        <p:xfrm>
          <a:off x="5121276" y="969963"/>
          <a:ext cx="4022724" cy="1400553"/>
        </p:xfrm>
        <a:graphic>
          <a:graphicData uri="http://schemas.openxmlformats.org/drawingml/2006/table">
            <a:tbl>
              <a:tblPr rtl="1" firstCol="1">
                <a:tableStyleId>{22838BEF-8BB2-4498-84A7-C5851F593DF1}</a:tableStyleId>
              </a:tblPr>
              <a:tblGrid>
                <a:gridCol w="670454"/>
                <a:gridCol w="670454"/>
                <a:gridCol w="670454"/>
                <a:gridCol w="670454"/>
                <a:gridCol w="670454"/>
                <a:gridCol w="670454"/>
              </a:tblGrid>
              <a:tr h="466851"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</a:tr>
              <a:tr h="466851"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081" marR="91081"/>
                </a:tc>
              </a:tr>
              <a:tr h="466851"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 marL="91081" marR="91081"/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 marL="91081" marR="9108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110</TotalTime>
  <Words>48</Words>
  <Application>Microsoft Office PowerPoint</Application>
  <PresentationFormat>On-screen Show (4:3)</PresentationFormat>
  <Paragraphs>23</Paragraphs>
  <Slides>8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Opulent</vt:lpstr>
      <vt:lpstr>Paper</vt:lpstr>
      <vt:lpstr>Fgjhj hjgj gfjhfgj jgfjhgf gfhfh</vt:lpstr>
      <vt:lpstr>لا اله الا الله</vt:lpstr>
      <vt:lpstr>Slide 3</vt:lpstr>
      <vt:lpstr>لا اله الا الله</vt:lpstr>
      <vt:lpstr>Slide 5</vt:lpstr>
      <vt:lpstr>Slide 6</vt:lpstr>
      <vt:lpstr>Slide 7</vt:lpstr>
      <vt:lpstr>Dgfhg hgjg fghg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ecida</dc:creator>
  <cp:lastModifiedBy>ecida</cp:lastModifiedBy>
  <cp:revision>12</cp:revision>
  <dcterms:created xsi:type="dcterms:W3CDTF">2012-07-29T10:33:44Z</dcterms:created>
  <dcterms:modified xsi:type="dcterms:W3CDTF">2012-07-29T12:24:37Z</dcterms:modified>
</cp:coreProperties>
</file>