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</p:sldIdLst>
  <p:sldSz cx="9144000" cy="6858000" type="screen4x3"/>
  <p:notesSz cx="6858000" cy="9144000"/>
  <p:defaultTextStyle>
    <a:defPPr>
      <a:defRPr lang="ar-Q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3" d="100"/>
          <a:sy n="63" d="100"/>
        </p:scale>
        <p:origin x="-1290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E6EA99-092C-4DB9-9DFE-D45F81CAA8E0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QA"/>
        </a:p>
      </dgm:t>
    </dgm:pt>
    <dgm:pt modelId="{D03126AA-008C-4706-8403-AF048217FB2D}">
      <dgm:prSet phldrT="[Text]" custT="1"/>
      <dgm:spPr/>
      <dgm:t>
        <a:bodyPr/>
        <a:lstStyle/>
        <a:p>
          <a:pPr rtl="1"/>
          <a:r>
            <a:rPr lang="ar-SA" sz="1200" dirty="0" smtClean="0"/>
            <a:t>أ/ </a:t>
          </a:r>
          <a:r>
            <a:rPr lang="ar-SA" sz="1200" dirty="0" smtClean="0"/>
            <a:t>ياسر </a:t>
          </a:r>
          <a:endParaRPr lang="ar-SA" sz="1200" dirty="0" smtClean="0"/>
        </a:p>
        <a:p>
          <a:pPr rtl="1"/>
          <a:r>
            <a:rPr lang="ar-SA" sz="1200" dirty="0" smtClean="0"/>
            <a:t> مشرف تاسع </a:t>
          </a:r>
          <a:endParaRPr lang="ar-QA" sz="1200" dirty="0"/>
        </a:p>
      </dgm:t>
    </dgm:pt>
    <dgm:pt modelId="{5735355C-4559-414E-914A-4BAC2CD05A00}" type="parTrans" cxnId="{09AC3709-0269-44E9-94D2-48B3643EA74F}">
      <dgm:prSet/>
      <dgm:spPr/>
      <dgm:t>
        <a:bodyPr/>
        <a:lstStyle/>
        <a:p>
          <a:pPr rtl="1"/>
          <a:endParaRPr lang="ar-QA"/>
        </a:p>
      </dgm:t>
    </dgm:pt>
    <dgm:pt modelId="{28ED5604-B0CD-4C4A-8870-B587A5DF62BF}" type="sibTrans" cxnId="{09AC3709-0269-44E9-94D2-48B3643EA74F}">
      <dgm:prSet/>
      <dgm:spPr/>
      <dgm:t>
        <a:bodyPr/>
        <a:lstStyle/>
        <a:p>
          <a:pPr rtl="1"/>
          <a:endParaRPr lang="ar-QA"/>
        </a:p>
      </dgm:t>
    </dgm:pt>
    <dgm:pt modelId="{D52B99D5-228D-4404-9D18-76045337B861}">
      <dgm:prSet phldrT="[Text]" custT="1"/>
      <dgm:spPr/>
      <dgm:t>
        <a:bodyPr/>
        <a:lstStyle/>
        <a:p>
          <a:pPr rtl="1"/>
          <a:r>
            <a:rPr lang="ar-SA" sz="1400" dirty="0" smtClean="0"/>
            <a:t>أ/ </a:t>
          </a:r>
          <a:r>
            <a:rPr lang="ar-SA" sz="1400" dirty="0" smtClean="0"/>
            <a:t>حاتم اخصائي </a:t>
          </a:r>
          <a:r>
            <a:rPr lang="ar-SA" sz="1400" dirty="0" smtClean="0"/>
            <a:t>اجتماعي         </a:t>
          </a:r>
        </a:p>
        <a:p>
          <a:pPr rtl="1"/>
          <a:r>
            <a:rPr lang="ar-SA" sz="1400" dirty="0" smtClean="0"/>
            <a:t>تاسع و </a:t>
          </a:r>
          <a:r>
            <a:rPr lang="ar-SA" sz="1400" dirty="0" smtClean="0"/>
            <a:t>ثامن</a:t>
          </a:r>
          <a:endParaRPr lang="ar-QA" sz="1400" dirty="0"/>
        </a:p>
      </dgm:t>
    </dgm:pt>
    <dgm:pt modelId="{E7197E18-E183-437B-A1AE-741D492692FB}" type="parTrans" cxnId="{33F10C6D-24CF-4CE4-8605-52D2EC9CD8FF}">
      <dgm:prSet/>
      <dgm:spPr/>
      <dgm:t>
        <a:bodyPr/>
        <a:lstStyle/>
        <a:p>
          <a:pPr rtl="1"/>
          <a:endParaRPr lang="ar-QA"/>
        </a:p>
      </dgm:t>
    </dgm:pt>
    <dgm:pt modelId="{BD115CBC-8A3F-4D6A-9F2B-4DE0C1BB21D0}" type="sibTrans" cxnId="{33F10C6D-24CF-4CE4-8605-52D2EC9CD8FF}">
      <dgm:prSet/>
      <dgm:spPr/>
      <dgm:t>
        <a:bodyPr/>
        <a:lstStyle/>
        <a:p>
          <a:pPr rtl="1"/>
          <a:endParaRPr lang="ar-QA"/>
        </a:p>
      </dgm:t>
    </dgm:pt>
    <dgm:pt modelId="{7424EB45-FB97-4E0B-B341-205347417D54}">
      <dgm:prSet custT="1"/>
      <dgm:spPr/>
      <dgm:t>
        <a:bodyPr/>
        <a:lstStyle/>
        <a:p>
          <a:pPr rtl="1"/>
          <a:r>
            <a:rPr lang="ar-SA" sz="1200" dirty="0" smtClean="0"/>
            <a:t>أ/ </a:t>
          </a:r>
          <a:r>
            <a:rPr lang="ar-SA" sz="1200" dirty="0" err="1" smtClean="0"/>
            <a:t>إبراهيمالزاهي</a:t>
          </a:r>
          <a:endParaRPr lang="ar-SA" sz="1200" dirty="0" smtClean="0"/>
        </a:p>
        <a:p>
          <a:pPr rtl="1"/>
          <a:r>
            <a:rPr lang="ar-SA" sz="1200" dirty="0" smtClean="0"/>
            <a:t>مشرف ثامن </a:t>
          </a:r>
          <a:endParaRPr lang="ar-QA" sz="1200" dirty="0"/>
        </a:p>
      </dgm:t>
    </dgm:pt>
    <dgm:pt modelId="{671F5B66-3352-4D00-8A00-0686D7E14DEF}" type="parTrans" cxnId="{FA0D8714-2161-4FF3-B4F1-E2C3F6AE5740}">
      <dgm:prSet/>
      <dgm:spPr/>
      <dgm:t>
        <a:bodyPr/>
        <a:lstStyle/>
        <a:p>
          <a:pPr rtl="1"/>
          <a:endParaRPr lang="ar-QA"/>
        </a:p>
      </dgm:t>
    </dgm:pt>
    <dgm:pt modelId="{E502CE2A-EB74-4FA9-A9A7-F0B7FFDC689A}" type="sibTrans" cxnId="{FA0D8714-2161-4FF3-B4F1-E2C3F6AE5740}">
      <dgm:prSet/>
      <dgm:spPr/>
      <dgm:t>
        <a:bodyPr/>
        <a:lstStyle/>
        <a:p>
          <a:pPr rtl="1"/>
          <a:endParaRPr lang="ar-QA"/>
        </a:p>
      </dgm:t>
    </dgm:pt>
    <dgm:pt modelId="{608620EB-6974-4BFA-891D-838383D3E7A9}">
      <dgm:prSet custT="1"/>
      <dgm:spPr/>
      <dgm:t>
        <a:bodyPr/>
        <a:lstStyle/>
        <a:p>
          <a:pPr rtl="1"/>
          <a:r>
            <a:rPr lang="ar-SA" sz="1200" dirty="0" smtClean="0"/>
            <a:t>أ/ </a:t>
          </a:r>
          <a:r>
            <a:rPr lang="ar-SA" sz="1200" dirty="0" err="1" smtClean="0"/>
            <a:t>ياسرعسكر</a:t>
          </a:r>
          <a:endParaRPr lang="ar-SA" sz="1200" dirty="0" smtClean="0"/>
        </a:p>
        <a:p>
          <a:pPr rtl="1"/>
          <a:r>
            <a:rPr lang="ar-SA" sz="1200" dirty="0" smtClean="0"/>
            <a:t>مشرف سابع                       </a:t>
          </a:r>
          <a:endParaRPr lang="ar-QA" sz="1200" dirty="0"/>
        </a:p>
      </dgm:t>
    </dgm:pt>
    <dgm:pt modelId="{1DE9A62F-04D8-489D-9EE0-21EB7281AB7E}" type="parTrans" cxnId="{2E864AE3-8F11-4028-B255-69783D699F63}">
      <dgm:prSet/>
      <dgm:spPr/>
      <dgm:t>
        <a:bodyPr/>
        <a:lstStyle/>
        <a:p>
          <a:pPr rtl="1"/>
          <a:endParaRPr lang="ar-QA"/>
        </a:p>
      </dgm:t>
    </dgm:pt>
    <dgm:pt modelId="{5EA95D98-1BA8-4D73-BD00-999947F9F409}" type="sibTrans" cxnId="{2E864AE3-8F11-4028-B255-69783D699F63}">
      <dgm:prSet/>
      <dgm:spPr/>
      <dgm:t>
        <a:bodyPr/>
        <a:lstStyle/>
        <a:p>
          <a:pPr rtl="1"/>
          <a:endParaRPr lang="ar-QA"/>
        </a:p>
      </dgm:t>
    </dgm:pt>
    <dgm:pt modelId="{230BB249-3F63-4A5A-BFA2-49E5D1BA1CA8}">
      <dgm:prSet custT="1"/>
      <dgm:spPr/>
      <dgm:t>
        <a:bodyPr/>
        <a:lstStyle/>
        <a:p>
          <a:pPr rtl="1"/>
          <a:r>
            <a:rPr lang="ar-SA" sz="2400" dirty="0" smtClean="0"/>
            <a:t>أ/ </a:t>
          </a:r>
          <a:r>
            <a:rPr lang="ar-SA" sz="2400" dirty="0" smtClean="0"/>
            <a:t>أحمد الحاتم  مدير </a:t>
          </a:r>
          <a:r>
            <a:rPr lang="ar-SA" sz="2400" dirty="0" smtClean="0"/>
            <a:t>المدرسة </a:t>
          </a:r>
          <a:endParaRPr lang="ar-QA" sz="2400" dirty="0"/>
        </a:p>
      </dgm:t>
    </dgm:pt>
    <dgm:pt modelId="{4BC78E80-9376-4850-B65E-18ECDE2F4B27}" type="parTrans" cxnId="{0F2DAD2B-CF25-49C9-BC9B-D5C0390601C1}">
      <dgm:prSet/>
      <dgm:spPr/>
      <dgm:t>
        <a:bodyPr/>
        <a:lstStyle/>
        <a:p>
          <a:pPr rtl="1"/>
          <a:endParaRPr lang="ar-QA"/>
        </a:p>
      </dgm:t>
    </dgm:pt>
    <dgm:pt modelId="{081DBF9D-F0FD-4CC1-B927-5815D24EC8EB}" type="sibTrans" cxnId="{0F2DAD2B-CF25-49C9-BC9B-D5C0390601C1}">
      <dgm:prSet/>
      <dgm:spPr/>
      <dgm:t>
        <a:bodyPr/>
        <a:lstStyle/>
        <a:p>
          <a:pPr rtl="1"/>
          <a:endParaRPr lang="ar-QA"/>
        </a:p>
      </dgm:t>
    </dgm:pt>
    <dgm:pt modelId="{3033E2F1-138B-4FF4-B8FA-2A4BD348C41F}">
      <dgm:prSet custT="1"/>
      <dgm:spPr/>
      <dgm:t>
        <a:bodyPr/>
        <a:lstStyle/>
        <a:p>
          <a:pPr rtl="1"/>
          <a:r>
            <a:rPr lang="ar-SA" sz="1200" dirty="0" smtClean="0"/>
            <a:t>أ/ </a:t>
          </a:r>
          <a:r>
            <a:rPr lang="ar-SA" sz="1200" dirty="0" smtClean="0"/>
            <a:t>أحمد  </a:t>
          </a:r>
          <a:r>
            <a:rPr lang="ar-SA" sz="1200" dirty="0" err="1" smtClean="0"/>
            <a:t>قبيصي</a:t>
          </a:r>
          <a:r>
            <a:rPr lang="ar-SA" sz="1200" dirty="0" smtClean="0"/>
            <a:t> ونصر اخصائي </a:t>
          </a:r>
          <a:r>
            <a:rPr lang="ar-SA" sz="1200" dirty="0" smtClean="0"/>
            <a:t>اجتماعي </a:t>
          </a:r>
          <a:endParaRPr lang="en-US" sz="1200" dirty="0" smtClean="0"/>
        </a:p>
        <a:p>
          <a:pPr rtl="1"/>
          <a:r>
            <a:rPr lang="ar-SA" sz="1200" dirty="0" smtClean="0"/>
            <a:t>سابع </a:t>
          </a:r>
          <a:r>
            <a:rPr lang="ar-SA" sz="1200" dirty="0" smtClean="0"/>
            <a:t> وسادس </a:t>
          </a:r>
          <a:endParaRPr lang="ar-QA" sz="1200" dirty="0"/>
        </a:p>
      </dgm:t>
    </dgm:pt>
    <dgm:pt modelId="{38F6FA09-10D5-497E-B778-BC526825D47A}" type="parTrans" cxnId="{855BA690-2DFD-4A23-BB46-30FF1D95B7AA}">
      <dgm:prSet/>
      <dgm:spPr/>
      <dgm:t>
        <a:bodyPr/>
        <a:lstStyle/>
        <a:p>
          <a:pPr rtl="1"/>
          <a:endParaRPr lang="ar-QA"/>
        </a:p>
      </dgm:t>
    </dgm:pt>
    <dgm:pt modelId="{6F4429EB-04C9-473C-B172-9D0E8AC3FCB5}" type="sibTrans" cxnId="{855BA690-2DFD-4A23-BB46-30FF1D95B7AA}">
      <dgm:prSet/>
      <dgm:spPr/>
      <dgm:t>
        <a:bodyPr/>
        <a:lstStyle/>
        <a:p>
          <a:pPr rtl="1"/>
          <a:endParaRPr lang="ar-QA"/>
        </a:p>
      </dgm:t>
    </dgm:pt>
    <dgm:pt modelId="{465D99C5-3D7C-4577-8946-5FD924340567}">
      <dgm:prSet custT="1"/>
      <dgm:spPr/>
      <dgm:t>
        <a:bodyPr/>
        <a:lstStyle/>
        <a:p>
          <a:pPr rtl="1"/>
          <a:r>
            <a:rPr lang="ar-SA" sz="2000" dirty="0" smtClean="0"/>
            <a:t>أ/ </a:t>
          </a:r>
          <a:r>
            <a:rPr lang="ar-SA" sz="2000" dirty="0" smtClean="0"/>
            <a:t>فياض</a:t>
          </a:r>
          <a:endParaRPr lang="en-US" sz="2000" dirty="0" smtClean="0"/>
        </a:p>
        <a:p>
          <a:pPr rtl="1"/>
          <a:r>
            <a:rPr lang="ar-SA" sz="2000" dirty="0" smtClean="0"/>
            <a:t>المدير المساعد</a:t>
          </a:r>
          <a:endParaRPr lang="ar-QA" sz="2000" dirty="0"/>
        </a:p>
      </dgm:t>
    </dgm:pt>
    <dgm:pt modelId="{CECE4007-7C99-48F5-9774-20400EA5A96C}" type="parTrans" cxnId="{50E7203D-4718-44F7-923C-92E0CF9222CA}">
      <dgm:prSet/>
      <dgm:spPr/>
      <dgm:t>
        <a:bodyPr/>
        <a:lstStyle/>
        <a:p>
          <a:pPr rtl="1"/>
          <a:endParaRPr lang="ar-QA"/>
        </a:p>
      </dgm:t>
    </dgm:pt>
    <dgm:pt modelId="{E671B797-CBE9-4613-90D7-8BD5FD2D24C5}" type="sibTrans" cxnId="{50E7203D-4718-44F7-923C-92E0CF9222CA}">
      <dgm:prSet/>
      <dgm:spPr/>
      <dgm:t>
        <a:bodyPr/>
        <a:lstStyle/>
        <a:p>
          <a:pPr rtl="1"/>
          <a:endParaRPr lang="ar-QA"/>
        </a:p>
      </dgm:t>
    </dgm:pt>
    <dgm:pt modelId="{A0341F69-FC3C-457F-B72A-31D3C95BB23D}">
      <dgm:prSet/>
      <dgm:spPr/>
      <dgm:t>
        <a:bodyPr/>
        <a:lstStyle/>
        <a:p>
          <a:pPr rtl="1"/>
          <a:r>
            <a:rPr lang="ar-SA" dirty="0" smtClean="0"/>
            <a:t>أ/ </a:t>
          </a:r>
          <a:r>
            <a:rPr lang="ar-SA" dirty="0" smtClean="0"/>
            <a:t>جناح </a:t>
          </a:r>
          <a:r>
            <a:rPr lang="ar-SA" dirty="0" err="1" smtClean="0"/>
            <a:t>الموسيقا</a:t>
          </a:r>
          <a:endParaRPr lang="ar-SA" dirty="0" smtClean="0"/>
        </a:p>
        <a:p>
          <a:pPr rtl="1"/>
          <a:r>
            <a:rPr lang="ar-SA" dirty="0" smtClean="0"/>
            <a:t>مشرف </a:t>
          </a:r>
          <a:r>
            <a:rPr lang="ar-SA" dirty="0" smtClean="0"/>
            <a:t>سادس                      </a:t>
          </a:r>
          <a:endParaRPr lang="ar-QA" dirty="0"/>
        </a:p>
      </dgm:t>
    </dgm:pt>
    <dgm:pt modelId="{A3218D50-F70A-4FA0-A60E-3DF44CA33376}" type="parTrans" cxnId="{564C5637-8AF6-4E29-8A2E-192568FF6940}">
      <dgm:prSet/>
      <dgm:spPr/>
      <dgm:t>
        <a:bodyPr/>
        <a:lstStyle/>
        <a:p>
          <a:pPr rtl="1"/>
          <a:endParaRPr lang="ar-KW"/>
        </a:p>
      </dgm:t>
    </dgm:pt>
    <dgm:pt modelId="{7714B99D-BD7C-4704-B099-51DE38F037FD}" type="sibTrans" cxnId="{564C5637-8AF6-4E29-8A2E-192568FF6940}">
      <dgm:prSet/>
      <dgm:spPr/>
      <dgm:t>
        <a:bodyPr/>
        <a:lstStyle/>
        <a:p>
          <a:pPr rtl="1"/>
          <a:endParaRPr lang="ar-KW"/>
        </a:p>
      </dgm:t>
    </dgm:pt>
    <dgm:pt modelId="{60285B43-629A-4506-9641-BB1A01734A63}" type="pres">
      <dgm:prSet presAssocID="{DAE6EA99-092C-4DB9-9DFE-D45F81CAA8E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ar-QA"/>
        </a:p>
      </dgm:t>
    </dgm:pt>
    <dgm:pt modelId="{8A5E12ED-F1A4-4603-96B0-7E43F42C867E}" type="pres">
      <dgm:prSet presAssocID="{D03126AA-008C-4706-8403-AF048217FB2D}" presName="hierRoot1" presStyleCnt="0"/>
      <dgm:spPr/>
    </dgm:pt>
    <dgm:pt modelId="{4B1F78C7-D1BE-46F8-AEC6-157FF91CF7C3}" type="pres">
      <dgm:prSet presAssocID="{D03126AA-008C-4706-8403-AF048217FB2D}" presName="composite" presStyleCnt="0"/>
      <dgm:spPr/>
    </dgm:pt>
    <dgm:pt modelId="{B203EB4E-F41B-4C4F-9372-3C65D39ACC14}" type="pres">
      <dgm:prSet presAssocID="{D03126AA-008C-4706-8403-AF048217FB2D}" presName="background" presStyleLbl="node0" presStyleIdx="0" presStyleCnt="4"/>
      <dgm:spPr/>
    </dgm:pt>
    <dgm:pt modelId="{045A4C0F-D79B-4FE5-808E-13B2BEFF218B}" type="pres">
      <dgm:prSet presAssocID="{D03126AA-008C-4706-8403-AF048217FB2D}" presName="text" presStyleLbl="fgAcc0" presStyleIdx="0" presStyleCnt="4" custScaleX="200075">
        <dgm:presLayoutVars>
          <dgm:chPref val="3"/>
        </dgm:presLayoutVars>
      </dgm:prSet>
      <dgm:spPr/>
      <dgm:t>
        <a:bodyPr/>
        <a:lstStyle/>
        <a:p>
          <a:pPr rtl="1"/>
          <a:endParaRPr lang="ar-QA"/>
        </a:p>
      </dgm:t>
    </dgm:pt>
    <dgm:pt modelId="{2E16E9F3-2E5B-4676-908F-61D885B2E762}" type="pres">
      <dgm:prSet presAssocID="{D03126AA-008C-4706-8403-AF048217FB2D}" presName="hierChild2" presStyleCnt="0"/>
      <dgm:spPr/>
    </dgm:pt>
    <dgm:pt modelId="{7139E186-5A0B-4BF5-A26B-7C49F655B5E1}" type="pres">
      <dgm:prSet presAssocID="{E7197E18-E183-437B-A1AE-741D492692FB}" presName="Name10" presStyleLbl="parChTrans1D2" presStyleIdx="0" presStyleCnt="2"/>
      <dgm:spPr/>
      <dgm:t>
        <a:bodyPr/>
        <a:lstStyle/>
        <a:p>
          <a:pPr rtl="1"/>
          <a:endParaRPr lang="ar-QA"/>
        </a:p>
      </dgm:t>
    </dgm:pt>
    <dgm:pt modelId="{5C19CE3D-91DF-41C2-8586-F57F4A7E79E3}" type="pres">
      <dgm:prSet presAssocID="{D52B99D5-228D-4404-9D18-76045337B861}" presName="hierRoot2" presStyleCnt="0"/>
      <dgm:spPr/>
    </dgm:pt>
    <dgm:pt modelId="{BC9183F8-0390-4C9E-ABD0-19E9436DF3CA}" type="pres">
      <dgm:prSet presAssocID="{D52B99D5-228D-4404-9D18-76045337B861}" presName="composite2" presStyleCnt="0"/>
      <dgm:spPr/>
    </dgm:pt>
    <dgm:pt modelId="{50D92F4D-3920-4D6A-919D-EF1268911062}" type="pres">
      <dgm:prSet presAssocID="{D52B99D5-228D-4404-9D18-76045337B861}" presName="background2" presStyleLbl="node2" presStyleIdx="0" presStyleCnt="2"/>
      <dgm:spPr/>
    </dgm:pt>
    <dgm:pt modelId="{73FCCAE6-551E-49C5-A4B9-37DC6159315D}" type="pres">
      <dgm:prSet presAssocID="{D52B99D5-228D-4404-9D18-76045337B861}" presName="text2" presStyleLbl="fgAcc2" presStyleIdx="0" presStyleCnt="2" custScaleX="297352" custLinFactNeighborX="39005">
        <dgm:presLayoutVars>
          <dgm:chPref val="3"/>
        </dgm:presLayoutVars>
      </dgm:prSet>
      <dgm:spPr/>
      <dgm:t>
        <a:bodyPr/>
        <a:lstStyle/>
        <a:p>
          <a:pPr rtl="1"/>
          <a:endParaRPr lang="ar-QA"/>
        </a:p>
      </dgm:t>
    </dgm:pt>
    <dgm:pt modelId="{3E52F49B-644F-4E71-BC24-613783600A8A}" type="pres">
      <dgm:prSet presAssocID="{D52B99D5-228D-4404-9D18-76045337B861}" presName="hierChild3" presStyleCnt="0"/>
      <dgm:spPr/>
    </dgm:pt>
    <dgm:pt modelId="{DD55F4E5-17DD-4427-AB55-ECC0A581DA15}" type="pres">
      <dgm:prSet presAssocID="{7424EB45-FB97-4E0B-B341-205347417D54}" presName="hierRoot1" presStyleCnt="0"/>
      <dgm:spPr/>
    </dgm:pt>
    <dgm:pt modelId="{466E8B9C-83F7-482C-869C-41BE44459BE3}" type="pres">
      <dgm:prSet presAssocID="{7424EB45-FB97-4E0B-B341-205347417D54}" presName="composite" presStyleCnt="0"/>
      <dgm:spPr/>
    </dgm:pt>
    <dgm:pt modelId="{727AECA7-6EBD-4C7F-9C58-3199384E4C94}" type="pres">
      <dgm:prSet presAssocID="{7424EB45-FB97-4E0B-B341-205347417D54}" presName="background" presStyleLbl="node0" presStyleIdx="1" presStyleCnt="4"/>
      <dgm:spPr/>
    </dgm:pt>
    <dgm:pt modelId="{61EC53D8-2D52-4FD7-8203-C0DE622B4962}" type="pres">
      <dgm:prSet presAssocID="{7424EB45-FB97-4E0B-B341-205347417D54}" presName="text" presStyleLbl="fgAcc0" presStyleIdx="1" presStyleCnt="4" custScaleX="200075">
        <dgm:presLayoutVars>
          <dgm:chPref val="3"/>
        </dgm:presLayoutVars>
      </dgm:prSet>
      <dgm:spPr/>
      <dgm:t>
        <a:bodyPr/>
        <a:lstStyle/>
        <a:p>
          <a:pPr rtl="1"/>
          <a:endParaRPr lang="ar-QA"/>
        </a:p>
      </dgm:t>
    </dgm:pt>
    <dgm:pt modelId="{8E6E35D3-C903-4048-AE35-1A4614F65ED7}" type="pres">
      <dgm:prSet presAssocID="{7424EB45-FB97-4E0B-B341-205347417D54}" presName="hierChild2" presStyleCnt="0"/>
      <dgm:spPr/>
    </dgm:pt>
    <dgm:pt modelId="{CDCD0AA4-7714-4754-9EEA-091435B8899B}" type="pres">
      <dgm:prSet presAssocID="{608620EB-6974-4BFA-891D-838383D3E7A9}" presName="hierRoot1" presStyleCnt="0"/>
      <dgm:spPr/>
    </dgm:pt>
    <dgm:pt modelId="{7993A476-8AC5-411F-8527-A655A7CB4B3A}" type="pres">
      <dgm:prSet presAssocID="{608620EB-6974-4BFA-891D-838383D3E7A9}" presName="composite" presStyleCnt="0"/>
      <dgm:spPr/>
    </dgm:pt>
    <dgm:pt modelId="{DC41DC71-AC0A-4F24-9F2B-AC28A3F056E1}" type="pres">
      <dgm:prSet presAssocID="{608620EB-6974-4BFA-891D-838383D3E7A9}" presName="background" presStyleLbl="node0" presStyleIdx="2" presStyleCnt="4"/>
      <dgm:spPr/>
    </dgm:pt>
    <dgm:pt modelId="{C3AA3C8F-EC42-48BB-BAA9-827150A2A983}" type="pres">
      <dgm:prSet presAssocID="{608620EB-6974-4BFA-891D-838383D3E7A9}" presName="text" presStyleLbl="fgAcc0" presStyleIdx="2" presStyleCnt="4" custScaleX="200075">
        <dgm:presLayoutVars>
          <dgm:chPref val="3"/>
        </dgm:presLayoutVars>
      </dgm:prSet>
      <dgm:spPr/>
      <dgm:t>
        <a:bodyPr/>
        <a:lstStyle/>
        <a:p>
          <a:pPr rtl="1"/>
          <a:endParaRPr lang="ar-QA"/>
        </a:p>
      </dgm:t>
    </dgm:pt>
    <dgm:pt modelId="{3EEC55A2-0103-48A0-AB42-9F686ACB299E}" type="pres">
      <dgm:prSet presAssocID="{608620EB-6974-4BFA-891D-838383D3E7A9}" presName="hierChild2" presStyleCnt="0"/>
      <dgm:spPr/>
    </dgm:pt>
    <dgm:pt modelId="{76947ACB-6A23-4EF4-8066-60173BEFE78E}" type="pres">
      <dgm:prSet presAssocID="{38F6FA09-10D5-497E-B778-BC526825D47A}" presName="Name10" presStyleLbl="parChTrans1D2" presStyleIdx="1" presStyleCnt="2"/>
      <dgm:spPr/>
      <dgm:t>
        <a:bodyPr/>
        <a:lstStyle/>
        <a:p>
          <a:pPr rtl="1"/>
          <a:endParaRPr lang="ar-QA"/>
        </a:p>
      </dgm:t>
    </dgm:pt>
    <dgm:pt modelId="{F60D0B04-2337-4811-9719-94CF38CE0E08}" type="pres">
      <dgm:prSet presAssocID="{3033E2F1-138B-4FF4-B8FA-2A4BD348C41F}" presName="hierRoot2" presStyleCnt="0"/>
      <dgm:spPr/>
    </dgm:pt>
    <dgm:pt modelId="{9CB42555-3C8A-4F32-AD58-D822CD3C232C}" type="pres">
      <dgm:prSet presAssocID="{3033E2F1-138B-4FF4-B8FA-2A4BD348C41F}" presName="composite2" presStyleCnt="0"/>
      <dgm:spPr/>
    </dgm:pt>
    <dgm:pt modelId="{7B2F6BC2-D84B-4315-86A7-CA40138263D5}" type="pres">
      <dgm:prSet presAssocID="{3033E2F1-138B-4FF4-B8FA-2A4BD348C41F}" presName="background2" presStyleLbl="node2" presStyleIdx="1" presStyleCnt="2"/>
      <dgm:spPr/>
    </dgm:pt>
    <dgm:pt modelId="{D78394EE-7554-4D3B-A515-5C1AF9A07EF3}" type="pres">
      <dgm:prSet presAssocID="{3033E2F1-138B-4FF4-B8FA-2A4BD348C41F}" presName="text2" presStyleLbl="fgAcc2" presStyleIdx="1" presStyleCnt="2" custScaleX="297352" custLinFactNeighborX="-49916">
        <dgm:presLayoutVars>
          <dgm:chPref val="3"/>
        </dgm:presLayoutVars>
      </dgm:prSet>
      <dgm:spPr/>
      <dgm:t>
        <a:bodyPr/>
        <a:lstStyle/>
        <a:p>
          <a:pPr rtl="1"/>
          <a:endParaRPr lang="ar-QA"/>
        </a:p>
      </dgm:t>
    </dgm:pt>
    <dgm:pt modelId="{E859F8C4-475F-4749-B48C-2E89C0729728}" type="pres">
      <dgm:prSet presAssocID="{3033E2F1-138B-4FF4-B8FA-2A4BD348C41F}" presName="hierChild3" presStyleCnt="0"/>
      <dgm:spPr/>
    </dgm:pt>
    <dgm:pt modelId="{AC5AD27E-3F8B-4EB7-9D37-C2D5D16416BB}" type="pres">
      <dgm:prSet presAssocID="{CECE4007-7C99-48F5-9774-20400EA5A96C}" presName="Name17" presStyleLbl="parChTrans1D3" presStyleIdx="0" presStyleCnt="1"/>
      <dgm:spPr/>
      <dgm:t>
        <a:bodyPr/>
        <a:lstStyle/>
        <a:p>
          <a:pPr rtl="1"/>
          <a:endParaRPr lang="ar-QA"/>
        </a:p>
      </dgm:t>
    </dgm:pt>
    <dgm:pt modelId="{0C2BF784-9669-482E-ACA3-CA36721635C1}" type="pres">
      <dgm:prSet presAssocID="{465D99C5-3D7C-4577-8946-5FD924340567}" presName="hierRoot3" presStyleCnt="0"/>
      <dgm:spPr/>
    </dgm:pt>
    <dgm:pt modelId="{9C96DED2-0C68-4C3E-8578-2F05DD28DA79}" type="pres">
      <dgm:prSet presAssocID="{465D99C5-3D7C-4577-8946-5FD924340567}" presName="composite3" presStyleCnt="0"/>
      <dgm:spPr/>
    </dgm:pt>
    <dgm:pt modelId="{8FC29572-8CC6-42FE-BB59-9019250E8FCA}" type="pres">
      <dgm:prSet presAssocID="{465D99C5-3D7C-4577-8946-5FD924340567}" presName="background3" presStyleLbl="node3" presStyleIdx="0" presStyleCnt="1"/>
      <dgm:spPr/>
    </dgm:pt>
    <dgm:pt modelId="{A9C5ECC6-730A-45BE-8005-3286CF3B3803}" type="pres">
      <dgm:prSet presAssocID="{465D99C5-3D7C-4577-8946-5FD924340567}" presName="text3" presStyleLbl="fgAcc3" presStyleIdx="0" presStyleCnt="1" custScaleX="310784" custLinFactX="-22213" custLinFactNeighborX="-100000">
        <dgm:presLayoutVars>
          <dgm:chPref val="3"/>
        </dgm:presLayoutVars>
      </dgm:prSet>
      <dgm:spPr/>
      <dgm:t>
        <a:bodyPr/>
        <a:lstStyle/>
        <a:p>
          <a:pPr rtl="1"/>
          <a:endParaRPr lang="ar-QA"/>
        </a:p>
      </dgm:t>
    </dgm:pt>
    <dgm:pt modelId="{E3E17818-0BC0-40EC-AE8C-51F233FF3865}" type="pres">
      <dgm:prSet presAssocID="{465D99C5-3D7C-4577-8946-5FD924340567}" presName="hierChild4" presStyleCnt="0"/>
      <dgm:spPr/>
    </dgm:pt>
    <dgm:pt modelId="{B2D4150F-99FF-4776-804F-704221FA3654}" type="pres">
      <dgm:prSet presAssocID="{4BC78E80-9376-4850-B65E-18ECDE2F4B27}" presName="Name23" presStyleLbl="parChTrans1D4" presStyleIdx="0" presStyleCnt="1"/>
      <dgm:spPr/>
      <dgm:t>
        <a:bodyPr/>
        <a:lstStyle/>
        <a:p>
          <a:pPr rtl="1"/>
          <a:endParaRPr lang="ar-QA"/>
        </a:p>
      </dgm:t>
    </dgm:pt>
    <dgm:pt modelId="{DC6E1683-78E0-49E0-9D36-9D6E938E0072}" type="pres">
      <dgm:prSet presAssocID="{230BB249-3F63-4A5A-BFA2-49E5D1BA1CA8}" presName="hierRoot4" presStyleCnt="0"/>
      <dgm:spPr/>
    </dgm:pt>
    <dgm:pt modelId="{37B72E5B-97E5-45D5-929F-9DB0DDDBC3F6}" type="pres">
      <dgm:prSet presAssocID="{230BB249-3F63-4A5A-BFA2-49E5D1BA1CA8}" presName="composite4" presStyleCnt="0"/>
      <dgm:spPr/>
    </dgm:pt>
    <dgm:pt modelId="{E24B9056-C3C2-49CA-8391-F783A53A8AEA}" type="pres">
      <dgm:prSet presAssocID="{230BB249-3F63-4A5A-BFA2-49E5D1BA1CA8}" presName="background4" presStyleLbl="node4" presStyleIdx="0" presStyleCnt="1"/>
      <dgm:spPr/>
    </dgm:pt>
    <dgm:pt modelId="{03723319-B251-4364-BF89-8DE514DBC574}" type="pres">
      <dgm:prSet presAssocID="{230BB249-3F63-4A5A-BFA2-49E5D1BA1CA8}" presName="text4" presStyleLbl="fgAcc4" presStyleIdx="0" presStyleCnt="1" custScaleX="386572" custLinFactX="-22229" custLinFactNeighborX="-100000">
        <dgm:presLayoutVars>
          <dgm:chPref val="3"/>
        </dgm:presLayoutVars>
      </dgm:prSet>
      <dgm:spPr/>
      <dgm:t>
        <a:bodyPr/>
        <a:lstStyle/>
        <a:p>
          <a:pPr rtl="1"/>
          <a:endParaRPr lang="ar-QA"/>
        </a:p>
      </dgm:t>
    </dgm:pt>
    <dgm:pt modelId="{3832ABA5-4FE6-40B9-818D-4E53DBA13430}" type="pres">
      <dgm:prSet presAssocID="{230BB249-3F63-4A5A-BFA2-49E5D1BA1CA8}" presName="hierChild5" presStyleCnt="0"/>
      <dgm:spPr/>
    </dgm:pt>
    <dgm:pt modelId="{81DB9B36-D8E7-4E8F-99D8-5318D423013B}" type="pres">
      <dgm:prSet presAssocID="{A0341F69-FC3C-457F-B72A-31D3C95BB23D}" presName="hierRoot1" presStyleCnt="0"/>
      <dgm:spPr/>
    </dgm:pt>
    <dgm:pt modelId="{1DDAF871-AF17-4CAF-8640-2D2247C183F0}" type="pres">
      <dgm:prSet presAssocID="{A0341F69-FC3C-457F-B72A-31D3C95BB23D}" presName="composite" presStyleCnt="0"/>
      <dgm:spPr/>
    </dgm:pt>
    <dgm:pt modelId="{0549F170-B28F-4ECD-BACC-73EEC5F23E65}" type="pres">
      <dgm:prSet presAssocID="{A0341F69-FC3C-457F-B72A-31D3C95BB23D}" presName="background" presStyleLbl="node0" presStyleIdx="3" presStyleCnt="4"/>
      <dgm:spPr/>
    </dgm:pt>
    <dgm:pt modelId="{1A2B2889-D735-49EF-9685-2C88FE427C66}" type="pres">
      <dgm:prSet presAssocID="{A0341F69-FC3C-457F-B72A-31D3C95BB23D}" presName="text" presStyleLbl="fgAcc0" presStyleIdx="3" presStyleCnt="4" custScaleX="200075">
        <dgm:presLayoutVars>
          <dgm:chPref val="3"/>
        </dgm:presLayoutVars>
      </dgm:prSet>
      <dgm:spPr/>
      <dgm:t>
        <a:bodyPr/>
        <a:lstStyle/>
        <a:p>
          <a:pPr rtl="1"/>
          <a:endParaRPr lang="ar-KW"/>
        </a:p>
      </dgm:t>
    </dgm:pt>
    <dgm:pt modelId="{E0B4CEE9-9D8F-4030-BC35-AC031E6068DA}" type="pres">
      <dgm:prSet presAssocID="{A0341F69-FC3C-457F-B72A-31D3C95BB23D}" presName="hierChild2" presStyleCnt="0"/>
      <dgm:spPr/>
    </dgm:pt>
  </dgm:ptLst>
  <dgm:cxnLst>
    <dgm:cxn modelId="{D39E3615-0AED-4F3B-B809-EB176C34E976}" type="presOf" srcId="{38F6FA09-10D5-497E-B778-BC526825D47A}" destId="{76947ACB-6A23-4EF4-8066-60173BEFE78E}" srcOrd="0" destOrd="0" presId="urn:microsoft.com/office/officeart/2005/8/layout/hierarchy1"/>
    <dgm:cxn modelId="{7635CF5C-FC77-463E-A3E7-568FAE9E4206}" type="presOf" srcId="{DAE6EA99-092C-4DB9-9DFE-D45F81CAA8E0}" destId="{60285B43-629A-4506-9641-BB1A01734A63}" srcOrd="0" destOrd="0" presId="urn:microsoft.com/office/officeart/2005/8/layout/hierarchy1"/>
    <dgm:cxn modelId="{33F10C6D-24CF-4CE4-8605-52D2EC9CD8FF}" srcId="{D03126AA-008C-4706-8403-AF048217FB2D}" destId="{D52B99D5-228D-4404-9D18-76045337B861}" srcOrd="0" destOrd="0" parTransId="{E7197E18-E183-437B-A1AE-741D492692FB}" sibTransId="{BD115CBC-8A3F-4D6A-9F2B-4DE0C1BB21D0}"/>
    <dgm:cxn modelId="{E229C6AD-98F1-4223-BA01-3AFCE4FC72EC}" type="presOf" srcId="{CECE4007-7C99-48F5-9774-20400EA5A96C}" destId="{AC5AD27E-3F8B-4EB7-9D37-C2D5D16416BB}" srcOrd="0" destOrd="0" presId="urn:microsoft.com/office/officeart/2005/8/layout/hierarchy1"/>
    <dgm:cxn modelId="{B3442640-10DB-4722-ADCD-422BBC344D36}" type="presOf" srcId="{A0341F69-FC3C-457F-B72A-31D3C95BB23D}" destId="{1A2B2889-D735-49EF-9685-2C88FE427C66}" srcOrd="0" destOrd="0" presId="urn:microsoft.com/office/officeart/2005/8/layout/hierarchy1"/>
    <dgm:cxn modelId="{09AC3709-0269-44E9-94D2-48B3643EA74F}" srcId="{DAE6EA99-092C-4DB9-9DFE-D45F81CAA8E0}" destId="{D03126AA-008C-4706-8403-AF048217FB2D}" srcOrd="0" destOrd="0" parTransId="{5735355C-4559-414E-914A-4BAC2CD05A00}" sibTransId="{28ED5604-B0CD-4C4A-8870-B587A5DF62BF}"/>
    <dgm:cxn modelId="{DEB14EB7-1B70-4418-AB6E-5FFF40E707F3}" type="presOf" srcId="{465D99C5-3D7C-4577-8946-5FD924340567}" destId="{A9C5ECC6-730A-45BE-8005-3286CF3B3803}" srcOrd="0" destOrd="0" presId="urn:microsoft.com/office/officeart/2005/8/layout/hierarchy1"/>
    <dgm:cxn modelId="{3F82BC2F-25F2-4BCC-A694-9FB4DF29979A}" type="presOf" srcId="{7424EB45-FB97-4E0B-B341-205347417D54}" destId="{61EC53D8-2D52-4FD7-8203-C0DE622B4962}" srcOrd="0" destOrd="0" presId="urn:microsoft.com/office/officeart/2005/8/layout/hierarchy1"/>
    <dgm:cxn modelId="{7E3220DF-578E-4DAA-80F0-F67711E73EC8}" type="presOf" srcId="{4BC78E80-9376-4850-B65E-18ECDE2F4B27}" destId="{B2D4150F-99FF-4776-804F-704221FA3654}" srcOrd="0" destOrd="0" presId="urn:microsoft.com/office/officeart/2005/8/layout/hierarchy1"/>
    <dgm:cxn modelId="{564C5637-8AF6-4E29-8A2E-192568FF6940}" srcId="{DAE6EA99-092C-4DB9-9DFE-D45F81CAA8E0}" destId="{A0341F69-FC3C-457F-B72A-31D3C95BB23D}" srcOrd="3" destOrd="0" parTransId="{A3218D50-F70A-4FA0-A60E-3DF44CA33376}" sibTransId="{7714B99D-BD7C-4704-B099-51DE38F037FD}"/>
    <dgm:cxn modelId="{0F2DAD2B-CF25-49C9-BC9B-D5C0390601C1}" srcId="{465D99C5-3D7C-4577-8946-5FD924340567}" destId="{230BB249-3F63-4A5A-BFA2-49E5D1BA1CA8}" srcOrd="0" destOrd="0" parTransId="{4BC78E80-9376-4850-B65E-18ECDE2F4B27}" sibTransId="{081DBF9D-F0FD-4CC1-B927-5815D24EC8EB}"/>
    <dgm:cxn modelId="{50E7203D-4718-44F7-923C-92E0CF9222CA}" srcId="{3033E2F1-138B-4FF4-B8FA-2A4BD348C41F}" destId="{465D99C5-3D7C-4577-8946-5FD924340567}" srcOrd="0" destOrd="0" parTransId="{CECE4007-7C99-48F5-9774-20400EA5A96C}" sibTransId="{E671B797-CBE9-4613-90D7-8BD5FD2D24C5}"/>
    <dgm:cxn modelId="{FC4D99F4-85CD-43B4-ADCF-F8AA32CC788B}" type="presOf" srcId="{E7197E18-E183-437B-A1AE-741D492692FB}" destId="{7139E186-5A0B-4BF5-A26B-7C49F655B5E1}" srcOrd="0" destOrd="0" presId="urn:microsoft.com/office/officeart/2005/8/layout/hierarchy1"/>
    <dgm:cxn modelId="{E3E787B2-2A21-4BCC-88EC-E48669AE51F9}" type="presOf" srcId="{D03126AA-008C-4706-8403-AF048217FB2D}" destId="{045A4C0F-D79B-4FE5-808E-13B2BEFF218B}" srcOrd="0" destOrd="0" presId="urn:microsoft.com/office/officeart/2005/8/layout/hierarchy1"/>
    <dgm:cxn modelId="{FA0D8714-2161-4FF3-B4F1-E2C3F6AE5740}" srcId="{DAE6EA99-092C-4DB9-9DFE-D45F81CAA8E0}" destId="{7424EB45-FB97-4E0B-B341-205347417D54}" srcOrd="1" destOrd="0" parTransId="{671F5B66-3352-4D00-8A00-0686D7E14DEF}" sibTransId="{E502CE2A-EB74-4FA9-A9A7-F0B7FFDC689A}"/>
    <dgm:cxn modelId="{855BA690-2DFD-4A23-BB46-30FF1D95B7AA}" srcId="{608620EB-6974-4BFA-891D-838383D3E7A9}" destId="{3033E2F1-138B-4FF4-B8FA-2A4BD348C41F}" srcOrd="0" destOrd="0" parTransId="{38F6FA09-10D5-497E-B778-BC526825D47A}" sibTransId="{6F4429EB-04C9-473C-B172-9D0E8AC3FCB5}"/>
    <dgm:cxn modelId="{50FC70A1-AE01-4DEF-BF87-34C2E63103A7}" type="presOf" srcId="{3033E2F1-138B-4FF4-B8FA-2A4BD348C41F}" destId="{D78394EE-7554-4D3B-A515-5C1AF9A07EF3}" srcOrd="0" destOrd="0" presId="urn:microsoft.com/office/officeart/2005/8/layout/hierarchy1"/>
    <dgm:cxn modelId="{2E864AE3-8F11-4028-B255-69783D699F63}" srcId="{DAE6EA99-092C-4DB9-9DFE-D45F81CAA8E0}" destId="{608620EB-6974-4BFA-891D-838383D3E7A9}" srcOrd="2" destOrd="0" parTransId="{1DE9A62F-04D8-489D-9EE0-21EB7281AB7E}" sibTransId="{5EA95D98-1BA8-4D73-BD00-999947F9F409}"/>
    <dgm:cxn modelId="{F4898668-EA27-439B-8C4B-E67C51238EB9}" type="presOf" srcId="{230BB249-3F63-4A5A-BFA2-49E5D1BA1CA8}" destId="{03723319-B251-4364-BF89-8DE514DBC574}" srcOrd="0" destOrd="0" presId="urn:microsoft.com/office/officeart/2005/8/layout/hierarchy1"/>
    <dgm:cxn modelId="{15A45FC0-D1E0-4337-9918-769AC7FCA444}" type="presOf" srcId="{D52B99D5-228D-4404-9D18-76045337B861}" destId="{73FCCAE6-551E-49C5-A4B9-37DC6159315D}" srcOrd="0" destOrd="0" presId="urn:microsoft.com/office/officeart/2005/8/layout/hierarchy1"/>
    <dgm:cxn modelId="{F2A2404F-4DEB-452C-8D41-89D36467880F}" type="presOf" srcId="{608620EB-6974-4BFA-891D-838383D3E7A9}" destId="{C3AA3C8F-EC42-48BB-BAA9-827150A2A983}" srcOrd="0" destOrd="0" presId="urn:microsoft.com/office/officeart/2005/8/layout/hierarchy1"/>
    <dgm:cxn modelId="{89D60AE7-EF0D-46F1-AB92-1E3D761446DA}" type="presParOf" srcId="{60285B43-629A-4506-9641-BB1A01734A63}" destId="{8A5E12ED-F1A4-4603-96B0-7E43F42C867E}" srcOrd="0" destOrd="0" presId="urn:microsoft.com/office/officeart/2005/8/layout/hierarchy1"/>
    <dgm:cxn modelId="{97D01ECD-A613-4818-98F3-7F6B5AD63234}" type="presParOf" srcId="{8A5E12ED-F1A4-4603-96B0-7E43F42C867E}" destId="{4B1F78C7-D1BE-46F8-AEC6-157FF91CF7C3}" srcOrd="0" destOrd="0" presId="urn:microsoft.com/office/officeart/2005/8/layout/hierarchy1"/>
    <dgm:cxn modelId="{3B93C02D-3AEE-4CFD-92F2-016C2F0348C6}" type="presParOf" srcId="{4B1F78C7-D1BE-46F8-AEC6-157FF91CF7C3}" destId="{B203EB4E-F41B-4C4F-9372-3C65D39ACC14}" srcOrd="0" destOrd="0" presId="urn:microsoft.com/office/officeart/2005/8/layout/hierarchy1"/>
    <dgm:cxn modelId="{9DAA9AF2-BC39-4D3B-ADAF-0D8F1528C24C}" type="presParOf" srcId="{4B1F78C7-D1BE-46F8-AEC6-157FF91CF7C3}" destId="{045A4C0F-D79B-4FE5-808E-13B2BEFF218B}" srcOrd="1" destOrd="0" presId="urn:microsoft.com/office/officeart/2005/8/layout/hierarchy1"/>
    <dgm:cxn modelId="{4C656F0F-30C1-4BD6-966E-6054752A1F7F}" type="presParOf" srcId="{8A5E12ED-F1A4-4603-96B0-7E43F42C867E}" destId="{2E16E9F3-2E5B-4676-908F-61D885B2E762}" srcOrd="1" destOrd="0" presId="urn:microsoft.com/office/officeart/2005/8/layout/hierarchy1"/>
    <dgm:cxn modelId="{D61BD1ED-8346-4EBE-BE52-F4672B6E5B1A}" type="presParOf" srcId="{2E16E9F3-2E5B-4676-908F-61D885B2E762}" destId="{7139E186-5A0B-4BF5-A26B-7C49F655B5E1}" srcOrd="0" destOrd="0" presId="urn:microsoft.com/office/officeart/2005/8/layout/hierarchy1"/>
    <dgm:cxn modelId="{D8D1D1BA-9F41-4337-A1EA-36CA454787E9}" type="presParOf" srcId="{2E16E9F3-2E5B-4676-908F-61D885B2E762}" destId="{5C19CE3D-91DF-41C2-8586-F57F4A7E79E3}" srcOrd="1" destOrd="0" presId="urn:microsoft.com/office/officeart/2005/8/layout/hierarchy1"/>
    <dgm:cxn modelId="{F934A476-E06A-44DD-89F3-3B6E2D5F4A78}" type="presParOf" srcId="{5C19CE3D-91DF-41C2-8586-F57F4A7E79E3}" destId="{BC9183F8-0390-4C9E-ABD0-19E9436DF3CA}" srcOrd="0" destOrd="0" presId="urn:microsoft.com/office/officeart/2005/8/layout/hierarchy1"/>
    <dgm:cxn modelId="{46B9C253-0889-4534-A446-FC02F241B86C}" type="presParOf" srcId="{BC9183F8-0390-4C9E-ABD0-19E9436DF3CA}" destId="{50D92F4D-3920-4D6A-919D-EF1268911062}" srcOrd="0" destOrd="0" presId="urn:microsoft.com/office/officeart/2005/8/layout/hierarchy1"/>
    <dgm:cxn modelId="{12966889-A0E6-498E-8D67-F6D454363CD2}" type="presParOf" srcId="{BC9183F8-0390-4C9E-ABD0-19E9436DF3CA}" destId="{73FCCAE6-551E-49C5-A4B9-37DC6159315D}" srcOrd="1" destOrd="0" presId="urn:microsoft.com/office/officeart/2005/8/layout/hierarchy1"/>
    <dgm:cxn modelId="{9D0B4834-3C68-4150-8537-10ABB15F11CE}" type="presParOf" srcId="{5C19CE3D-91DF-41C2-8586-F57F4A7E79E3}" destId="{3E52F49B-644F-4E71-BC24-613783600A8A}" srcOrd="1" destOrd="0" presId="urn:microsoft.com/office/officeart/2005/8/layout/hierarchy1"/>
    <dgm:cxn modelId="{3C54FDBF-DBAE-44DB-A3BF-31D3675A3288}" type="presParOf" srcId="{60285B43-629A-4506-9641-BB1A01734A63}" destId="{DD55F4E5-17DD-4427-AB55-ECC0A581DA15}" srcOrd="1" destOrd="0" presId="urn:microsoft.com/office/officeart/2005/8/layout/hierarchy1"/>
    <dgm:cxn modelId="{55B304FD-F861-4773-A1DB-0BECF57D50C4}" type="presParOf" srcId="{DD55F4E5-17DD-4427-AB55-ECC0A581DA15}" destId="{466E8B9C-83F7-482C-869C-41BE44459BE3}" srcOrd="0" destOrd="0" presId="urn:microsoft.com/office/officeart/2005/8/layout/hierarchy1"/>
    <dgm:cxn modelId="{ED020B91-D3D8-412C-8050-7427F0668A38}" type="presParOf" srcId="{466E8B9C-83F7-482C-869C-41BE44459BE3}" destId="{727AECA7-6EBD-4C7F-9C58-3199384E4C94}" srcOrd="0" destOrd="0" presId="urn:microsoft.com/office/officeart/2005/8/layout/hierarchy1"/>
    <dgm:cxn modelId="{40676F44-1C4F-4B4E-A688-8B4031E277BF}" type="presParOf" srcId="{466E8B9C-83F7-482C-869C-41BE44459BE3}" destId="{61EC53D8-2D52-4FD7-8203-C0DE622B4962}" srcOrd="1" destOrd="0" presId="urn:microsoft.com/office/officeart/2005/8/layout/hierarchy1"/>
    <dgm:cxn modelId="{0EE46D74-AFE1-4E16-AF93-03ABD6E337A1}" type="presParOf" srcId="{DD55F4E5-17DD-4427-AB55-ECC0A581DA15}" destId="{8E6E35D3-C903-4048-AE35-1A4614F65ED7}" srcOrd="1" destOrd="0" presId="urn:microsoft.com/office/officeart/2005/8/layout/hierarchy1"/>
    <dgm:cxn modelId="{DA7C4F96-37A8-4B7B-99F1-C154AF67E3D9}" type="presParOf" srcId="{60285B43-629A-4506-9641-BB1A01734A63}" destId="{CDCD0AA4-7714-4754-9EEA-091435B8899B}" srcOrd="2" destOrd="0" presId="urn:microsoft.com/office/officeart/2005/8/layout/hierarchy1"/>
    <dgm:cxn modelId="{AEDC55DE-9546-4C15-B7F2-9251C2739C1D}" type="presParOf" srcId="{CDCD0AA4-7714-4754-9EEA-091435B8899B}" destId="{7993A476-8AC5-411F-8527-A655A7CB4B3A}" srcOrd="0" destOrd="0" presId="urn:microsoft.com/office/officeart/2005/8/layout/hierarchy1"/>
    <dgm:cxn modelId="{52B5F31E-E747-4A3B-87CF-4DC6B6AA9F7E}" type="presParOf" srcId="{7993A476-8AC5-411F-8527-A655A7CB4B3A}" destId="{DC41DC71-AC0A-4F24-9F2B-AC28A3F056E1}" srcOrd="0" destOrd="0" presId="urn:microsoft.com/office/officeart/2005/8/layout/hierarchy1"/>
    <dgm:cxn modelId="{2A16B09B-7A93-48F2-8E67-6F678D7DFD21}" type="presParOf" srcId="{7993A476-8AC5-411F-8527-A655A7CB4B3A}" destId="{C3AA3C8F-EC42-48BB-BAA9-827150A2A983}" srcOrd="1" destOrd="0" presId="urn:microsoft.com/office/officeart/2005/8/layout/hierarchy1"/>
    <dgm:cxn modelId="{8E78639B-9537-420F-9B57-A3781EE3BEA2}" type="presParOf" srcId="{CDCD0AA4-7714-4754-9EEA-091435B8899B}" destId="{3EEC55A2-0103-48A0-AB42-9F686ACB299E}" srcOrd="1" destOrd="0" presId="urn:microsoft.com/office/officeart/2005/8/layout/hierarchy1"/>
    <dgm:cxn modelId="{314B8D1D-5D63-48CE-91EC-225F74DD7361}" type="presParOf" srcId="{3EEC55A2-0103-48A0-AB42-9F686ACB299E}" destId="{76947ACB-6A23-4EF4-8066-60173BEFE78E}" srcOrd="0" destOrd="0" presId="urn:microsoft.com/office/officeart/2005/8/layout/hierarchy1"/>
    <dgm:cxn modelId="{6866557F-395A-481B-AABE-DE98D0E4644F}" type="presParOf" srcId="{3EEC55A2-0103-48A0-AB42-9F686ACB299E}" destId="{F60D0B04-2337-4811-9719-94CF38CE0E08}" srcOrd="1" destOrd="0" presId="urn:microsoft.com/office/officeart/2005/8/layout/hierarchy1"/>
    <dgm:cxn modelId="{BE5FC62C-795C-46E8-B642-2E2469B74625}" type="presParOf" srcId="{F60D0B04-2337-4811-9719-94CF38CE0E08}" destId="{9CB42555-3C8A-4F32-AD58-D822CD3C232C}" srcOrd="0" destOrd="0" presId="urn:microsoft.com/office/officeart/2005/8/layout/hierarchy1"/>
    <dgm:cxn modelId="{46417D47-62E4-4C51-9FE4-AFB933221279}" type="presParOf" srcId="{9CB42555-3C8A-4F32-AD58-D822CD3C232C}" destId="{7B2F6BC2-D84B-4315-86A7-CA40138263D5}" srcOrd="0" destOrd="0" presId="urn:microsoft.com/office/officeart/2005/8/layout/hierarchy1"/>
    <dgm:cxn modelId="{98004C74-17AA-46DD-A509-F0BE58692DBF}" type="presParOf" srcId="{9CB42555-3C8A-4F32-AD58-D822CD3C232C}" destId="{D78394EE-7554-4D3B-A515-5C1AF9A07EF3}" srcOrd="1" destOrd="0" presId="urn:microsoft.com/office/officeart/2005/8/layout/hierarchy1"/>
    <dgm:cxn modelId="{878DDA07-75BA-4F7E-AE63-B44CCCE8C0E4}" type="presParOf" srcId="{F60D0B04-2337-4811-9719-94CF38CE0E08}" destId="{E859F8C4-475F-4749-B48C-2E89C0729728}" srcOrd="1" destOrd="0" presId="urn:microsoft.com/office/officeart/2005/8/layout/hierarchy1"/>
    <dgm:cxn modelId="{129005D1-805C-44D0-947F-34AC4E608184}" type="presParOf" srcId="{E859F8C4-475F-4749-B48C-2E89C0729728}" destId="{AC5AD27E-3F8B-4EB7-9D37-C2D5D16416BB}" srcOrd="0" destOrd="0" presId="urn:microsoft.com/office/officeart/2005/8/layout/hierarchy1"/>
    <dgm:cxn modelId="{7DDE0F4E-95D2-4314-99B3-2CE6C471AA3C}" type="presParOf" srcId="{E859F8C4-475F-4749-B48C-2E89C0729728}" destId="{0C2BF784-9669-482E-ACA3-CA36721635C1}" srcOrd="1" destOrd="0" presId="urn:microsoft.com/office/officeart/2005/8/layout/hierarchy1"/>
    <dgm:cxn modelId="{65897EBA-7870-489A-972D-A8EC67115553}" type="presParOf" srcId="{0C2BF784-9669-482E-ACA3-CA36721635C1}" destId="{9C96DED2-0C68-4C3E-8578-2F05DD28DA79}" srcOrd="0" destOrd="0" presId="urn:microsoft.com/office/officeart/2005/8/layout/hierarchy1"/>
    <dgm:cxn modelId="{86139B78-A8C8-4941-B86E-02272992F34A}" type="presParOf" srcId="{9C96DED2-0C68-4C3E-8578-2F05DD28DA79}" destId="{8FC29572-8CC6-42FE-BB59-9019250E8FCA}" srcOrd="0" destOrd="0" presId="urn:microsoft.com/office/officeart/2005/8/layout/hierarchy1"/>
    <dgm:cxn modelId="{4F5E7F77-0FB4-4A88-8E17-13382AA8EFB9}" type="presParOf" srcId="{9C96DED2-0C68-4C3E-8578-2F05DD28DA79}" destId="{A9C5ECC6-730A-45BE-8005-3286CF3B3803}" srcOrd="1" destOrd="0" presId="urn:microsoft.com/office/officeart/2005/8/layout/hierarchy1"/>
    <dgm:cxn modelId="{F6382BE7-24C6-4119-A217-2130623DA13F}" type="presParOf" srcId="{0C2BF784-9669-482E-ACA3-CA36721635C1}" destId="{E3E17818-0BC0-40EC-AE8C-51F233FF3865}" srcOrd="1" destOrd="0" presId="urn:microsoft.com/office/officeart/2005/8/layout/hierarchy1"/>
    <dgm:cxn modelId="{A4C3BAFD-463C-40AF-A315-A78AA9B75912}" type="presParOf" srcId="{E3E17818-0BC0-40EC-AE8C-51F233FF3865}" destId="{B2D4150F-99FF-4776-804F-704221FA3654}" srcOrd="0" destOrd="0" presId="urn:microsoft.com/office/officeart/2005/8/layout/hierarchy1"/>
    <dgm:cxn modelId="{812DD038-57E2-46E0-8911-D35BAADA586D}" type="presParOf" srcId="{E3E17818-0BC0-40EC-AE8C-51F233FF3865}" destId="{DC6E1683-78E0-49E0-9D36-9D6E938E0072}" srcOrd="1" destOrd="0" presId="urn:microsoft.com/office/officeart/2005/8/layout/hierarchy1"/>
    <dgm:cxn modelId="{34E9DED1-5D93-4F58-A6D9-5E644E005B2E}" type="presParOf" srcId="{DC6E1683-78E0-49E0-9D36-9D6E938E0072}" destId="{37B72E5B-97E5-45D5-929F-9DB0DDDBC3F6}" srcOrd="0" destOrd="0" presId="urn:microsoft.com/office/officeart/2005/8/layout/hierarchy1"/>
    <dgm:cxn modelId="{40AB7C42-E4FE-42A0-87E3-39F7D4B6FBF8}" type="presParOf" srcId="{37B72E5B-97E5-45D5-929F-9DB0DDDBC3F6}" destId="{E24B9056-C3C2-49CA-8391-F783A53A8AEA}" srcOrd="0" destOrd="0" presId="urn:microsoft.com/office/officeart/2005/8/layout/hierarchy1"/>
    <dgm:cxn modelId="{10D74D27-82BC-4979-8371-A7AA221D00A6}" type="presParOf" srcId="{37B72E5B-97E5-45D5-929F-9DB0DDDBC3F6}" destId="{03723319-B251-4364-BF89-8DE514DBC574}" srcOrd="1" destOrd="0" presId="urn:microsoft.com/office/officeart/2005/8/layout/hierarchy1"/>
    <dgm:cxn modelId="{0881AA2E-9E95-4653-9CB6-4ECA8F7057FC}" type="presParOf" srcId="{DC6E1683-78E0-49E0-9D36-9D6E938E0072}" destId="{3832ABA5-4FE6-40B9-818D-4E53DBA13430}" srcOrd="1" destOrd="0" presId="urn:microsoft.com/office/officeart/2005/8/layout/hierarchy1"/>
    <dgm:cxn modelId="{15AC8ADB-BD79-4D46-A6AB-2E3EB16B089E}" type="presParOf" srcId="{60285B43-629A-4506-9641-BB1A01734A63}" destId="{81DB9B36-D8E7-4E8F-99D8-5318D423013B}" srcOrd="3" destOrd="0" presId="urn:microsoft.com/office/officeart/2005/8/layout/hierarchy1"/>
    <dgm:cxn modelId="{4D8CE688-059B-421F-95AB-624580A35B2A}" type="presParOf" srcId="{81DB9B36-D8E7-4E8F-99D8-5318D423013B}" destId="{1DDAF871-AF17-4CAF-8640-2D2247C183F0}" srcOrd="0" destOrd="0" presId="urn:microsoft.com/office/officeart/2005/8/layout/hierarchy1"/>
    <dgm:cxn modelId="{C93A11DD-AA20-47EC-B464-1B277D2938A5}" type="presParOf" srcId="{1DDAF871-AF17-4CAF-8640-2D2247C183F0}" destId="{0549F170-B28F-4ECD-BACC-73EEC5F23E65}" srcOrd="0" destOrd="0" presId="urn:microsoft.com/office/officeart/2005/8/layout/hierarchy1"/>
    <dgm:cxn modelId="{93E79C6D-FED6-436D-8A4B-FC72244C6807}" type="presParOf" srcId="{1DDAF871-AF17-4CAF-8640-2D2247C183F0}" destId="{1A2B2889-D735-49EF-9685-2C88FE427C66}" srcOrd="1" destOrd="0" presId="urn:microsoft.com/office/officeart/2005/8/layout/hierarchy1"/>
    <dgm:cxn modelId="{AA184B48-73AD-4AEE-B1F5-9DD4194880D1}" type="presParOf" srcId="{81DB9B36-D8E7-4E8F-99D8-5318D423013B}" destId="{E0B4CEE9-9D8F-4030-BC35-AC031E6068DA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2D4150F-99FF-4776-804F-704221FA3654}">
      <dsp:nvSpPr>
        <dsp:cNvPr id="0" name=""/>
        <dsp:cNvSpPr/>
      </dsp:nvSpPr>
      <dsp:spPr>
        <a:xfrm>
          <a:off x="4137296" y="2994752"/>
          <a:ext cx="91440" cy="258218"/>
        </a:xfrm>
        <a:custGeom>
          <a:avLst/>
          <a:gdLst/>
          <a:ahLst/>
          <a:cxnLst/>
          <a:rect l="0" t="0" r="0" b="0"/>
          <a:pathLst>
            <a:path>
              <a:moveTo>
                <a:pt x="45862" y="0"/>
              </a:moveTo>
              <a:lnTo>
                <a:pt x="45862" y="175968"/>
              </a:lnTo>
              <a:lnTo>
                <a:pt x="45720" y="175968"/>
              </a:lnTo>
              <a:lnTo>
                <a:pt x="45720" y="25821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5AD27E-3F8B-4EB7-9D37-C2D5D16416BB}">
      <dsp:nvSpPr>
        <dsp:cNvPr id="0" name=""/>
        <dsp:cNvSpPr/>
      </dsp:nvSpPr>
      <dsp:spPr>
        <a:xfrm>
          <a:off x="4183158" y="2172745"/>
          <a:ext cx="641893" cy="258218"/>
        </a:xfrm>
        <a:custGeom>
          <a:avLst/>
          <a:gdLst/>
          <a:ahLst/>
          <a:cxnLst/>
          <a:rect l="0" t="0" r="0" b="0"/>
          <a:pathLst>
            <a:path>
              <a:moveTo>
                <a:pt x="641893" y="0"/>
              </a:moveTo>
              <a:lnTo>
                <a:pt x="641893" y="175968"/>
              </a:lnTo>
              <a:lnTo>
                <a:pt x="0" y="175968"/>
              </a:lnTo>
              <a:lnTo>
                <a:pt x="0" y="25821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947ACB-6A23-4EF4-8066-60173BEFE78E}">
      <dsp:nvSpPr>
        <dsp:cNvPr id="0" name=""/>
        <dsp:cNvSpPr/>
      </dsp:nvSpPr>
      <dsp:spPr>
        <a:xfrm>
          <a:off x="4825052" y="1350738"/>
          <a:ext cx="443182" cy="258218"/>
        </a:xfrm>
        <a:custGeom>
          <a:avLst/>
          <a:gdLst/>
          <a:ahLst/>
          <a:cxnLst/>
          <a:rect l="0" t="0" r="0" b="0"/>
          <a:pathLst>
            <a:path>
              <a:moveTo>
                <a:pt x="443182" y="0"/>
              </a:moveTo>
              <a:lnTo>
                <a:pt x="443182" y="175968"/>
              </a:lnTo>
              <a:lnTo>
                <a:pt x="0" y="175968"/>
              </a:lnTo>
              <a:lnTo>
                <a:pt x="0" y="25821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39E186-5A0B-4BF5-A26B-7C49F655B5E1}">
      <dsp:nvSpPr>
        <dsp:cNvPr id="0" name=""/>
        <dsp:cNvSpPr/>
      </dsp:nvSpPr>
      <dsp:spPr>
        <a:xfrm>
          <a:off x="1320874" y="1350738"/>
          <a:ext cx="346308" cy="2582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5968"/>
              </a:lnTo>
              <a:lnTo>
                <a:pt x="346308" y="175968"/>
              </a:lnTo>
              <a:lnTo>
                <a:pt x="346308" y="25821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03EB4E-F41B-4C4F-9372-3C65D39ACC14}">
      <dsp:nvSpPr>
        <dsp:cNvPr id="0" name=""/>
        <dsp:cNvSpPr/>
      </dsp:nvSpPr>
      <dsp:spPr>
        <a:xfrm>
          <a:off x="432684" y="786949"/>
          <a:ext cx="1776378" cy="5637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5A4C0F-D79B-4FE5-808E-13B2BEFF218B}">
      <dsp:nvSpPr>
        <dsp:cNvPr id="0" name=""/>
        <dsp:cNvSpPr/>
      </dsp:nvSpPr>
      <dsp:spPr>
        <a:xfrm>
          <a:off x="531335" y="880667"/>
          <a:ext cx="1776378" cy="5637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200" kern="1200" dirty="0" smtClean="0"/>
            <a:t>أ/ </a:t>
          </a:r>
          <a:r>
            <a:rPr lang="ar-SA" sz="1200" kern="1200" dirty="0" smtClean="0"/>
            <a:t>ياسر </a:t>
          </a:r>
          <a:endParaRPr lang="ar-SA" sz="1200" kern="1200" dirty="0" smtClean="0"/>
        </a:p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200" kern="1200" dirty="0" smtClean="0"/>
            <a:t> مشرف تاسع </a:t>
          </a:r>
          <a:endParaRPr lang="ar-QA" sz="1200" kern="1200" dirty="0"/>
        </a:p>
      </dsp:txBody>
      <dsp:txXfrm>
        <a:off x="531335" y="880667"/>
        <a:ext cx="1776378" cy="563788"/>
      </dsp:txXfrm>
    </dsp:sp>
    <dsp:sp modelId="{50D92F4D-3920-4D6A-919D-EF1268911062}">
      <dsp:nvSpPr>
        <dsp:cNvPr id="0" name=""/>
        <dsp:cNvSpPr/>
      </dsp:nvSpPr>
      <dsp:spPr>
        <a:xfrm>
          <a:off x="347153" y="1608956"/>
          <a:ext cx="2640059" cy="5637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FCCAE6-551E-49C5-A4B9-37DC6159315D}">
      <dsp:nvSpPr>
        <dsp:cNvPr id="0" name=""/>
        <dsp:cNvSpPr/>
      </dsp:nvSpPr>
      <dsp:spPr>
        <a:xfrm>
          <a:off x="445803" y="1702674"/>
          <a:ext cx="2640059" cy="5637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400" kern="1200" dirty="0" smtClean="0"/>
            <a:t>أ/ </a:t>
          </a:r>
          <a:r>
            <a:rPr lang="ar-SA" sz="1400" kern="1200" dirty="0" smtClean="0"/>
            <a:t>حاتم اخصائي </a:t>
          </a:r>
          <a:r>
            <a:rPr lang="ar-SA" sz="1400" kern="1200" dirty="0" smtClean="0"/>
            <a:t>اجتماعي         </a:t>
          </a:r>
        </a:p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400" kern="1200" dirty="0" smtClean="0"/>
            <a:t>تاسع و </a:t>
          </a:r>
          <a:r>
            <a:rPr lang="ar-SA" sz="1400" kern="1200" dirty="0" smtClean="0"/>
            <a:t>ثامن</a:t>
          </a:r>
          <a:endParaRPr lang="ar-QA" sz="1400" kern="1200" dirty="0"/>
        </a:p>
      </dsp:txBody>
      <dsp:txXfrm>
        <a:off x="445803" y="1702674"/>
        <a:ext cx="2640059" cy="563788"/>
      </dsp:txXfrm>
    </dsp:sp>
    <dsp:sp modelId="{727AECA7-6EBD-4C7F-9C58-3199384E4C94}">
      <dsp:nvSpPr>
        <dsp:cNvPr id="0" name=""/>
        <dsp:cNvSpPr/>
      </dsp:nvSpPr>
      <dsp:spPr>
        <a:xfrm>
          <a:off x="2406365" y="786949"/>
          <a:ext cx="1776378" cy="5637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EC53D8-2D52-4FD7-8203-C0DE622B4962}">
      <dsp:nvSpPr>
        <dsp:cNvPr id="0" name=""/>
        <dsp:cNvSpPr/>
      </dsp:nvSpPr>
      <dsp:spPr>
        <a:xfrm>
          <a:off x="2505015" y="880667"/>
          <a:ext cx="1776378" cy="5637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200" kern="1200" dirty="0" smtClean="0"/>
            <a:t>أ/ </a:t>
          </a:r>
          <a:r>
            <a:rPr lang="ar-SA" sz="1200" kern="1200" dirty="0" err="1" smtClean="0"/>
            <a:t>إبراهيمالزاهي</a:t>
          </a:r>
          <a:endParaRPr lang="ar-SA" sz="1200" kern="1200" dirty="0" smtClean="0"/>
        </a:p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200" kern="1200" dirty="0" smtClean="0"/>
            <a:t>مشرف ثامن </a:t>
          </a:r>
          <a:endParaRPr lang="ar-QA" sz="1200" kern="1200" dirty="0"/>
        </a:p>
      </dsp:txBody>
      <dsp:txXfrm>
        <a:off x="2505015" y="880667"/>
        <a:ext cx="1776378" cy="563788"/>
      </dsp:txXfrm>
    </dsp:sp>
    <dsp:sp modelId="{DC41DC71-AC0A-4F24-9F2B-AC28A3F056E1}">
      <dsp:nvSpPr>
        <dsp:cNvPr id="0" name=""/>
        <dsp:cNvSpPr/>
      </dsp:nvSpPr>
      <dsp:spPr>
        <a:xfrm>
          <a:off x="4380045" y="786949"/>
          <a:ext cx="1776378" cy="5637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AA3C8F-EC42-48BB-BAA9-827150A2A983}">
      <dsp:nvSpPr>
        <dsp:cNvPr id="0" name=""/>
        <dsp:cNvSpPr/>
      </dsp:nvSpPr>
      <dsp:spPr>
        <a:xfrm>
          <a:off x="4478696" y="880667"/>
          <a:ext cx="1776378" cy="5637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200" kern="1200" dirty="0" smtClean="0"/>
            <a:t>أ/ </a:t>
          </a:r>
          <a:r>
            <a:rPr lang="ar-SA" sz="1200" kern="1200" dirty="0" err="1" smtClean="0"/>
            <a:t>ياسرعسكر</a:t>
          </a:r>
          <a:endParaRPr lang="ar-SA" sz="1200" kern="1200" dirty="0" smtClean="0"/>
        </a:p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200" kern="1200" dirty="0" smtClean="0"/>
            <a:t>مشرف سابع                       </a:t>
          </a:r>
          <a:endParaRPr lang="ar-QA" sz="1200" kern="1200" dirty="0"/>
        </a:p>
      </dsp:txBody>
      <dsp:txXfrm>
        <a:off x="4478696" y="880667"/>
        <a:ext cx="1776378" cy="563788"/>
      </dsp:txXfrm>
    </dsp:sp>
    <dsp:sp modelId="{7B2F6BC2-D84B-4315-86A7-CA40138263D5}">
      <dsp:nvSpPr>
        <dsp:cNvPr id="0" name=""/>
        <dsp:cNvSpPr/>
      </dsp:nvSpPr>
      <dsp:spPr>
        <a:xfrm>
          <a:off x="3505022" y="1608956"/>
          <a:ext cx="2640059" cy="5637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8394EE-7554-4D3B-A515-5C1AF9A07EF3}">
      <dsp:nvSpPr>
        <dsp:cNvPr id="0" name=""/>
        <dsp:cNvSpPr/>
      </dsp:nvSpPr>
      <dsp:spPr>
        <a:xfrm>
          <a:off x="3603673" y="1702674"/>
          <a:ext cx="2640059" cy="5637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200" kern="1200" dirty="0" smtClean="0"/>
            <a:t>أ/ </a:t>
          </a:r>
          <a:r>
            <a:rPr lang="ar-SA" sz="1200" kern="1200" dirty="0" smtClean="0"/>
            <a:t>أحمد  </a:t>
          </a:r>
          <a:r>
            <a:rPr lang="ar-SA" sz="1200" kern="1200" dirty="0" err="1" smtClean="0"/>
            <a:t>قبيصي</a:t>
          </a:r>
          <a:r>
            <a:rPr lang="ar-SA" sz="1200" kern="1200" dirty="0" smtClean="0"/>
            <a:t> ونصر اخصائي </a:t>
          </a:r>
          <a:r>
            <a:rPr lang="ar-SA" sz="1200" kern="1200" dirty="0" smtClean="0"/>
            <a:t>اجتماعي </a:t>
          </a:r>
          <a:endParaRPr lang="en-US" sz="1200" kern="1200" dirty="0" smtClean="0"/>
        </a:p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200" kern="1200" dirty="0" smtClean="0"/>
            <a:t>سابع </a:t>
          </a:r>
          <a:r>
            <a:rPr lang="ar-SA" sz="1200" kern="1200" dirty="0" smtClean="0"/>
            <a:t> وسادس </a:t>
          </a:r>
          <a:endParaRPr lang="ar-QA" sz="1200" kern="1200" dirty="0"/>
        </a:p>
      </dsp:txBody>
      <dsp:txXfrm>
        <a:off x="3603673" y="1702674"/>
        <a:ext cx="2640059" cy="563788"/>
      </dsp:txXfrm>
    </dsp:sp>
    <dsp:sp modelId="{8FC29572-8CC6-42FE-BB59-9019250E8FCA}">
      <dsp:nvSpPr>
        <dsp:cNvPr id="0" name=""/>
        <dsp:cNvSpPr/>
      </dsp:nvSpPr>
      <dsp:spPr>
        <a:xfrm>
          <a:off x="2803500" y="2430963"/>
          <a:ext cx="2759315" cy="5637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C5ECC6-730A-45BE-8005-3286CF3B3803}">
      <dsp:nvSpPr>
        <dsp:cNvPr id="0" name=""/>
        <dsp:cNvSpPr/>
      </dsp:nvSpPr>
      <dsp:spPr>
        <a:xfrm>
          <a:off x="2902151" y="2524681"/>
          <a:ext cx="2759315" cy="5637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000" kern="1200" dirty="0" smtClean="0"/>
            <a:t>أ/ </a:t>
          </a:r>
          <a:r>
            <a:rPr lang="ar-SA" sz="2000" kern="1200" dirty="0" smtClean="0"/>
            <a:t>فياض</a:t>
          </a:r>
          <a:endParaRPr lang="en-US" sz="2000" kern="1200" dirty="0" smtClean="0"/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000" kern="1200" dirty="0" smtClean="0"/>
            <a:t>المدير المساعد</a:t>
          </a:r>
          <a:endParaRPr lang="ar-QA" sz="2000" kern="1200" dirty="0"/>
        </a:p>
      </dsp:txBody>
      <dsp:txXfrm>
        <a:off x="2902151" y="2524681"/>
        <a:ext cx="2759315" cy="563788"/>
      </dsp:txXfrm>
    </dsp:sp>
    <dsp:sp modelId="{E24B9056-C3C2-49CA-8391-F783A53A8AEA}">
      <dsp:nvSpPr>
        <dsp:cNvPr id="0" name=""/>
        <dsp:cNvSpPr/>
      </dsp:nvSpPr>
      <dsp:spPr>
        <a:xfrm>
          <a:off x="2466914" y="3252970"/>
          <a:ext cx="3432204" cy="5637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723319-B251-4364-BF89-8DE514DBC574}">
      <dsp:nvSpPr>
        <dsp:cNvPr id="0" name=""/>
        <dsp:cNvSpPr/>
      </dsp:nvSpPr>
      <dsp:spPr>
        <a:xfrm>
          <a:off x="2565565" y="3346688"/>
          <a:ext cx="3432204" cy="5637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400" kern="1200" dirty="0" smtClean="0"/>
            <a:t>أ/ </a:t>
          </a:r>
          <a:r>
            <a:rPr lang="ar-SA" sz="2400" kern="1200" dirty="0" smtClean="0"/>
            <a:t>أحمد الحاتم  مدير </a:t>
          </a:r>
          <a:r>
            <a:rPr lang="ar-SA" sz="2400" kern="1200" dirty="0" smtClean="0"/>
            <a:t>المدرسة </a:t>
          </a:r>
          <a:endParaRPr lang="ar-QA" sz="2400" kern="1200" dirty="0"/>
        </a:p>
      </dsp:txBody>
      <dsp:txXfrm>
        <a:off x="2565565" y="3346688"/>
        <a:ext cx="3432204" cy="563788"/>
      </dsp:txXfrm>
    </dsp:sp>
    <dsp:sp modelId="{0549F170-B28F-4ECD-BACC-73EEC5F23E65}">
      <dsp:nvSpPr>
        <dsp:cNvPr id="0" name=""/>
        <dsp:cNvSpPr/>
      </dsp:nvSpPr>
      <dsp:spPr>
        <a:xfrm>
          <a:off x="6353725" y="786949"/>
          <a:ext cx="1776378" cy="5637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2B2889-D735-49EF-9685-2C88FE427C66}">
      <dsp:nvSpPr>
        <dsp:cNvPr id="0" name=""/>
        <dsp:cNvSpPr/>
      </dsp:nvSpPr>
      <dsp:spPr>
        <a:xfrm>
          <a:off x="6452376" y="880667"/>
          <a:ext cx="1776378" cy="5637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300" kern="1200" dirty="0" smtClean="0"/>
            <a:t>أ/ </a:t>
          </a:r>
          <a:r>
            <a:rPr lang="ar-SA" sz="1300" kern="1200" dirty="0" smtClean="0"/>
            <a:t>جناح </a:t>
          </a:r>
          <a:r>
            <a:rPr lang="ar-SA" sz="1300" kern="1200" dirty="0" err="1" smtClean="0"/>
            <a:t>الموسيقا</a:t>
          </a:r>
          <a:endParaRPr lang="ar-SA" sz="1300" kern="1200" dirty="0" smtClean="0"/>
        </a:p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300" kern="1200" dirty="0" smtClean="0"/>
            <a:t>مشرف </a:t>
          </a:r>
          <a:r>
            <a:rPr lang="ar-SA" sz="1300" kern="1200" dirty="0" smtClean="0"/>
            <a:t>سادس                      </a:t>
          </a:r>
          <a:endParaRPr lang="ar-QA" sz="1300" kern="1200" dirty="0"/>
        </a:p>
      </dsp:txBody>
      <dsp:txXfrm>
        <a:off x="6452376" y="880667"/>
        <a:ext cx="1776378" cy="5637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Q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07FCEE70-5DCE-464A-8FEA-C8BE38E50E0D}" type="datetimeFigureOut">
              <a:rPr lang="ar-QA" smtClean="0"/>
              <a:pPr/>
              <a:t>30/05/1433</a:t>
            </a:fld>
            <a:endParaRPr lang="ar-Q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Q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Q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Q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BE2BC711-3E15-46DB-BF1A-46A6A74B1F55}" type="slidenum">
              <a:rPr lang="ar-QA" smtClean="0"/>
              <a:pPr/>
              <a:t>‹#›</a:t>
            </a:fld>
            <a:endParaRPr lang="ar-Q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Q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BC711-3E15-46DB-BF1A-46A6A74B1F55}" type="slidenum">
              <a:rPr lang="ar-QA" smtClean="0"/>
              <a:pPr/>
              <a:t>8</a:t>
            </a:fld>
            <a:endParaRPr lang="ar-Q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Q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Q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FC898-C560-41AF-BB53-C69719152E11}" type="datetimeFigureOut">
              <a:rPr lang="ar-QA" smtClean="0"/>
              <a:pPr/>
              <a:t>30/05/1433</a:t>
            </a:fld>
            <a:endParaRPr lang="ar-Q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Q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EB952-5E08-4528-94E9-834CF4CB968F}" type="slidenum">
              <a:rPr lang="ar-QA" smtClean="0"/>
              <a:pPr/>
              <a:t>‹#›</a:t>
            </a:fld>
            <a:endParaRPr lang="ar-Q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Q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Q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FC898-C560-41AF-BB53-C69719152E11}" type="datetimeFigureOut">
              <a:rPr lang="ar-QA" smtClean="0"/>
              <a:pPr/>
              <a:t>30/05/1433</a:t>
            </a:fld>
            <a:endParaRPr lang="ar-Q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Q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EB952-5E08-4528-94E9-834CF4CB968F}" type="slidenum">
              <a:rPr lang="ar-QA" smtClean="0"/>
              <a:pPr/>
              <a:t>‹#›</a:t>
            </a:fld>
            <a:endParaRPr lang="ar-Q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Q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Q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FC898-C560-41AF-BB53-C69719152E11}" type="datetimeFigureOut">
              <a:rPr lang="ar-QA" smtClean="0"/>
              <a:pPr/>
              <a:t>30/05/1433</a:t>
            </a:fld>
            <a:endParaRPr lang="ar-Q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Q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EB952-5E08-4528-94E9-834CF4CB968F}" type="slidenum">
              <a:rPr lang="ar-QA" smtClean="0"/>
              <a:pPr/>
              <a:t>‹#›</a:t>
            </a:fld>
            <a:endParaRPr lang="ar-Q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Q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Q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FC898-C560-41AF-BB53-C69719152E11}" type="datetimeFigureOut">
              <a:rPr lang="ar-QA" smtClean="0"/>
              <a:pPr/>
              <a:t>30/05/1433</a:t>
            </a:fld>
            <a:endParaRPr lang="ar-Q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Q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EB952-5E08-4528-94E9-834CF4CB968F}" type="slidenum">
              <a:rPr lang="ar-QA" smtClean="0"/>
              <a:pPr/>
              <a:t>‹#›</a:t>
            </a:fld>
            <a:endParaRPr lang="ar-Q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Q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FC898-C560-41AF-BB53-C69719152E11}" type="datetimeFigureOut">
              <a:rPr lang="ar-QA" smtClean="0"/>
              <a:pPr/>
              <a:t>30/05/1433</a:t>
            </a:fld>
            <a:endParaRPr lang="ar-Q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Q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EB952-5E08-4528-94E9-834CF4CB968F}" type="slidenum">
              <a:rPr lang="ar-QA" smtClean="0"/>
              <a:pPr/>
              <a:t>‹#›</a:t>
            </a:fld>
            <a:endParaRPr lang="ar-Q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Q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Q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Q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FC898-C560-41AF-BB53-C69719152E11}" type="datetimeFigureOut">
              <a:rPr lang="ar-QA" smtClean="0"/>
              <a:pPr/>
              <a:t>30/05/1433</a:t>
            </a:fld>
            <a:endParaRPr lang="ar-Q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Q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EB952-5E08-4528-94E9-834CF4CB968F}" type="slidenum">
              <a:rPr lang="ar-QA" smtClean="0"/>
              <a:pPr/>
              <a:t>‹#›</a:t>
            </a:fld>
            <a:endParaRPr lang="ar-Q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Q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Q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Q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FC898-C560-41AF-BB53-C69719152E11}" type="datetimeFigureOut">
              <a:rPr lang="ar-QA" smtClean="0"/>
              <a:pPr/>
              <a:t>30/05/1433</a:t>
            </a:fld>
            <a:endParaRPr lang="ar-Q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Q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EB952-5E08-4528-94E9-834CF4CB968F}" type="slidenum">
              <a:rPr lang="ar-QA" smtClean="0"/>
              <a:pPr/>
              <a:t>‹#›</a:t>
            </a:fld>
            <a:endParaRPr lang="ar-Q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Q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FC898-C560-41AF-BB53-C69719152E11}" type="datetimeFigureOut">
              <a:rPr lang="ar-QA" smtClean="0"/>
              <a:pPr/>
              <a:t>30/05/1433</a:t>
            </a:fld>
            <a:endParaRPr lang="ar-Q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Q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EB952-5E08-4528-94E9-834CF4CB968F}" type="slidenum">
              <a:rPr lang="ar-QA" smtClean="0"/>
              <a:pPr/>
              <a:t>‹#›</a:t>
            </a:fld>
            <a:endParaRPr lang="ar-Q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FC898-C560-41AF-BB53-C69719152E11}" type="datetimeFigureOut">
              <a:rPr lang="ar-QA" smtClean="0"/>
              <a:pPr/>
              <a:t>30/05/1433</a:t>
            </a:fld>
            <a:endParaRPr lang="ar-Q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Q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EB952-5E08-4528-94E9-834CF4CB968F}" type="slidenum">
              <a:rPr lang="ar-QA" smtClean="0"/>
              <a:pPr/>
              <a:t>‹#›</a:t>
            </a:fld>
            <a:endParaRPr lang="ar-Q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Q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Q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FC898-C560-41AF-BB53-C69719152E11}" type="datetimeFigureOut">
              <a:rPr lang="ar-QA" smtClean="0"/>
              <a:pPr/>
              <a:t>30/05/1433</a:t>
            </a:fld>
            <a:endParaRPr lang="ar-Q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Q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EB952-5E08-4528-94E9-834CF4CB968F}" type="slidenum">
              <a:rPr lang="ar-QA" smtClean="0"/>
              <a:pPr/>
              <a:t>‹#›</a:t>
            </a:fld>
            <a:endParaRPr lang="ar-Q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Q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Q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FC898-C560-41AF-BB53-C69719152E11}" type="datetimeFigureOut">
              <a:rPr lang="ar-QA" smtClean="0"/>
              <a:pPr/>
              <a:t>30/05/1433</a:t>
            </a:fld>
            <a:endParaRPr lang="ar-Q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Q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EB952-5E08-4528-94E9-834CF4CB968F}" type="slidenum">
              <a:rPr lang="ar-QA" smtClean="0"/>
              <a:pPr/>
              <a:t>‹#›</a:t>
            </a:fld>
            <a:endParaRPr lang="ar-Q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Q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Q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FC898-C560-41AF-BB53-C69719152E11}" type="datetimeFigureOut">
              <a:rPr lang="ar-QA" smtClean="0"/>
              <a:pPr/>
              <a:t>30/05/1433</a:t>
            </a:fld>
            <a:endParaRPr lang="ar-Q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Q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5EB952-5E08-4528-94E9-834CF4CB968F}" type="slidenum">
              <a:rPr lang="ar-QA" smtClean="0"/>
              <a:pPr/>
              <a:t>‹#›</a:t>
            </a:fld>
            <a:endParaRPr lang="ar-Q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Q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8728" y="714356"/>
            <a:ext cx="6858048" cy="1470025"/>
          </a:xfrm>
        </p:spPr>
        <p:txBody>
          <a:bodyPr>
            <a:noAutofit/>
          </a:bodyPr>
          <a:lstStyle/>
          <a:p>
            <a:pPr algn="ctr"/>
            <a:r>
              <a:rPr lang="ar-SA" sz="6000" i="1" dirty="0"/>
              <a:t>ف</a:t>
            </a:r>
            <a:r>
              <a:rPr lang="ar-SA" sz="6000" i="1" dirty="0" smtClean="0"/>
              <a:t>ن التعامل مع الطلاب</a:t>
            </a:r>
            <a:endParaRPr lang="ar-QA" sz="60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29116" y="5462614"/>
            <a:ext cx="6400800" cy="1752600"/>
          </a:xfrm>
        </p:spPr>
        <p:txBody>
          <a:bodyPr>
            <a:normAutofit/>
          </a:bodyPr>
          <a:lstStyle/>
          <a:p>
            <a:pPr algn="ctr"/>
            <a:r>
              <a:rPr lang="ar-QA" dirty="0" smtClean="0">
                <a:solidFill>
                  <a:srgbClr val="FF0000"/>
                </a:solidFill>
              </a:rPr>
              <a:t>اعداد </a:t>
            </a:r>
          </a:p>
          <a:p>
            <a:pPr algn="ctr"/>
            <a:r>
              <a:rPr lang="ar-SA" dirty="0" err="1" smtClean="0">
                <a:solidFill>
                  <a:srgbClr val="FF0000"/>
                </a:solidFill>
              </a:rPr>
              <a:t>أحمدالقبيصي</a:t>
            </a:r>
            <a:endParaRPr lang="ar-QA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5728"/>
            <a:ext cx="8543956" cy="6572272"/>
          </a:xfrm>
        </p:spPr>
        <p:txBody>
          <a:bodyPr>
            <a:normAutofit/>
          </a:bodyPr>
          <a:lstStyle/>
          <a:p>
            <a:pPr marL="514350" indent="-514350"/>
            <a:r>
              <a:rPr lang="ar-SA" b="1" dirty="0" smtClean="0"/>
              <a:t>عدم تكرار الأمر بقدر المستطاع لأن الطالب يتعود منك التكرار.</a:t>
            </a:r>
            <a:endParaRPr lang="en-US" b="1" dirty="0" smtClean="0"/>
          </a:p>
          <a:p>
            <a:pPr marL="514350" indent="-514350"/>
            <a:r>
              <a:rPr lang="ar-SA" b="1" dirty="0" smtClean="0"/>
              <a:t>التشجيع باستخدام اسلوب الجسد ( الايماء – الاقتراب – الابتسامة – هز الرأس – الاشارة بالابهام)</a:t>
            </a:r>
            <a:endParaRPr lang="en-US" b="1" dirty="0" smtClean="0"/>
          </a:p>
          <a:p>
            <a:pPr marL="514350" indent="-514350"/>
            <a:r>
              <a:rPr lang="ar-SA" b="1" dirty="0" smtClean="0"/>
              <a:t>بناء علاقة ودية مع الطالب خارج نطاق التعليم ( أ/ نصر- أ/ محمد أ/ محمد ) طباع الطلاب خارج الدراسة مختلفة تماماً.</a:t>
            </a:r>
            <a:endParaRPr lang="en-US" b="1" dirty="0" smtClean="0"/>
          </a:p>
          <a:p>
            <a:pPr marL="514350" indent="-514350"/>
            <a:r>
              <a:rPr lang="ar-SA" b="1" dirty="0" smtClean="0"/>
              <a:t>عقد اتفاقيات خاصة مع الطلاب المشاغبين وترك الطالب يحدد العقوبة والمكافئة الممكن تنفيذها بالمدرسة.</a:t>
            </a:r>
            <a:endParaRPr lang="en-US" b="1" dirty="0" smtClean="0"/>
          </a:p>
          <a:p>
            <a:pPr marL="514350" indent="-514350"/>
            <a:r>
              <a:rPr lang="ar-SA" b="1" dirty="0" smtClean="0"/>
              <a:t>عدم التجاوب مع بعض السلوكيات بشكل مباشر ( سلوكيات بسيطة)</a:t>
            </a:r>
            <a:endParaRPr lang="en-US" b="1" dirty="0" smtClean="0"/>
          </a:p>
          <a:p>
            <a:pPr marL="514350" indent="-514350"/>
            <a:r>
              <a:rPr lang="ar-SA" b="1" dirty="0" smtClean="0"/>
              <a:t>عدم الثناء الدائم علي بعض الطلاب المتفوقين وترك الآخرين.</a:t>
            </a:r>
            <a:endParaRPr lang="ar-QA" b="1" dirty="0" smtClean="0"/>
          </a:p>
          <a:p>
            <a:endParaRPr lang="ar-QA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8746" y="-71462"/>
            <a:ext cx="8229600" cy="1143000"/>
          </a:xfrm>
        </p:spPr>
        <p:txBody>
          <a:bodyPr>
            <a:normAutofit/>
          </a:bodyPr>
          <a:lstStyle/>
          <a:p>
            <a:r>
              <a:rPr lang="ar-SA" b="1" dirty="0" smtClean="0"/>
              <a:t>نماذج ناجحة في الادارة الصفية</a:t>
            </a:r>
            <a:endParaRPr lang="ar-Q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ar-SA" b="1" dirty="0" smtClean="0"/>
              <a:t>استراتيجياتهم </a:t>
            </a:r>
            <a:r>
              <a:rPr lang="ar-SA" b="1" dirty="0"/>
              <a:t>في الإدارة الصفية</a:t>
            </a:r>
            <a:endParaRPr lang="en-US" b="1" dirty="0"/>
          </a:p>
          <a:p>
            <a:pPr>
              <a:buNone/>
            </a:pPr>
            <a:r>
              <a:rPr lang="ar-SA" b="1" dirty="0"/>
              <a:t>أولاً وقبل ترك الكلمة للزملاء الشكر موصول للجميع على مجهوداتهم بالمدرسة</a:t>
            </a:r>
            <a:endParaRPr lang="en-US" b="1" dirty="0"/>
          </a:p>
          <a:p>
            <a:r>
              <a:rPr lang="ar-SA" b="1" dirty="0"/>
              <a:t>أ/ </a:t>
            </a:r>
            <a:r>
              <a:rPr lang="ar-SA" b="1" dirty="0" smtClean="0"/>
              <a:t>جمال </a:t>
            </a:r>
            <a:r>
              <a:rPr lang="ar-SA" b="1" dirty="0" err="1" smtClean="0"/>
              <a:t>صبرة.</a:t>
            </a:r>
            <a:endParaRPr lang="en-US" b="1" dirty="0"/>
          </a:p>
          <a:p>
            <a:r>
              <a:rPr lang="ar-SA" b="1" dirty="0"/>
              <a:t>أ/ </a:t>
            </a:r>
            <a:r>
              <a:rPr lang="ar-SA" b="1" dirty="0" smtClean="0"/>
              <a:t>مشعل </a:t>
            </a:r>
            <a:r>
              <a:rPr lang="ar-SA" b="1" dirty="0" err="1" smtClean="0"/>
              <a:t>المطيري.</a:t>
            </a:r>
            <a:endParaRPr lang="en-US" b="1" dirty="0"/>
          </a:p>
          <a:p>
            <a:r>
              <a:rPr lang="ar-SA" b="1" dirty="0"/>
              <a:t>أ/ </a:t>
            </a:r>
            <a:r>
              <a:rPr lang="ar-SA" b="1" dirty="0" smtClean="0"/>
              <a:t>أحمد فرج</a:t>
            </a:r>
            <a:endParaRPr lang="en-US" b="1" dirty="0"/>
          </a:p>
          <a:p>
            <a:pPr algn="l" rtl="0"/>
            <a:endParaRPr lang="ar-QA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>
            <a:noAutofit/>
          </a:bodyPr>
          <a:lstStyle/>
          <a:p>
            <a:r>
              <a:rPr lang="ar-SA" sz="6600" i="1" dirty="0" smtClean="0"/>
              <a:t>السلام عليكم ورحمة الله </a:t>
            </a:r>
            <a:endParaRPr lang="ar-QA" sz="66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71992" y="4929198"/>
            <a:ext cx="6400800" cy="1752600"/>
          </a:xfrm>
        </p:spPr>
        <p:txBody>
          <a:bodyPr/>
          <a:lstStyle/>
          <a:p>
            <a:r>
              <a:rPr lang="ar-SA" b="1" dirty="0" err="1" smtClean="0">
                <a:solidFill>
                  <a:srgbClr val="FF0000"/>
                </a:solidFill>
              </a:rPr>
              <a:t>أحمدالقبيصي</a:t>
            </a:r>
            <a:endParaRPr lang="en-US" b="1" dirty="0" smtClean="0">
              <a:solidFill>
                <a:srgbClr val="FF0000"/>
              </a:solidFill>
            </a:endParaRPr>
          </a:p>
          <a:p>
            <a:r>
              <a:rPr lang="ar-SA" b="1" dirty="0" smtClean="0">
                <a:solidFill>
                  <a:srgbClr val="FF0000"/>
                </a:solidFill>
              </a:rPr>
              <a:t>الاخصائي الاجتماعي </a:t>
            </a:r>
            <a:endParaRPr lang="en-US" b="1" dirty="0" smtClean="0">
              <a:solidFill>
                <a:srgbClr val="FF0000"/>
              </a:solidFill>
            </a:endParaRPr>
          </a:p>
          <a:p>
            <a:r>
              <a:rPr lang="ar-SA" b="1" dirty="0" smtClean="0">
                <a:solidFill>
                  <a:srgbClr val="FF0000"/>
                </a:solidFill>
              </a:rPr>
              <a:t>2012 </a:t>
            </a:r>
            <a:endParaRPr lang="en-US" b="1" dirty="0" smtClean="0">
              <a:solidFill>
                <a:srgbClr val="FF0000"/>
              </a:solidFill>
            </a:endParaRPr>
          </a:p>
          <a:p>
            <a:endParaRPr lang="ar-QA" b="1" dirty="0" smtClean="0"/>
          </a:p>
          <a:p>
            <a:endParaRPr lang="ar-QA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ar-SA" sz="4000" b="1" dirty="0" smtClean="0"/>
              <a:t>ما </a:t>
            </a:r>
            <a:r>
              <a:rPr lang="ar-SA" sz="4000" b="1" dirty="0"/>
              <a:t>هي أكثر المشكلات الصفية شيوعاً</a:t>
            </a:r>
            <a:r>
              <a:rPr lang="ar-SA" sz="4000" b="1" dirty="0" smtClean="0"/>
              <a:t>؟</a:t>
            </a:r>
            <a:endParaRPr lang="ar-QA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7239000" cy="534370"/>
          </a:xfrm>
        </p:spPr>
        <p:txBody>
          <a:bodyPr>
            <a:noAutofit/>
          </a:bodyPr>
          <a:lstStyle/>
          <a:p>
            <a:pPr algn="r"/>
            <a:r>
              <a:rPr lang="ar-SA" sz="3600" b="1" dirty="0"/>
              <a:t>عرض لأهم المشكلات شيوعاً داخل </a:t>
            </a:r>
            <a:r>
              <a:rPr lang="ar-SA" sz="3600" b="1" dirty="0" smtClean="0"/>
              <a:t>الصف:</a:t>
            </a:r>
            <a:endParaRPr lang="ar-QA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ar-SA" dirty="0"/>
              <a:t>كثرة الكلام داخل الصف.</a:t>
            </a:r>
            <a:endParaRPr lang="en-US" dirty="0"/>
          </a:p>
          <a:p>
            <a:pPr lvl="0"/>
            <a:r>
              <a:rPr lang="ar-SA" dirty="0"/>
              <a:t>عدم إطاعة التوجيهات والتعليمات .</a:t>
            </a:r>
            <a:endParaRPr lang="en-US" dirty="0"/>
          </a:p>
          <a:p>
            <a:pPr lvl="0"/>
            <a:r>
              <a:rPr lang="ar-SA" dirty="0"/>
              <a:t>عدم احضار الادوات والدفاتر.</a:t>
            </a:r>
            <a:endParaRPr lang="en-US" dirty="0"/>
          </a:p>
          <a:p>
            <a:pPr lvl="0"/>
            <a:r>
              <a:rPr lang="ar-SA" dirty="0"/>
              <a:t>عدم الاهتمام بكتابة الدرس وحل الواجبات .</a:t>
            </a:r>
            <a:endParaRPr lang="en-US" dirty="0"/>
          </a:p>
          <a:p>
            <a:pPr lvl="0"/>
            <a:r>
              <a:rPr lang="ar-SA" dirty="0" smtClean="0"/>
              <a:t>التأخر </a:t>
            </a:r>
            <a:r>
              <a:rPr lang="ar-SA" dirty="0"/>
              <a:t>عن الحصص.</a:t>
            </a:r>
            <a:endParaRPr lang="en-US" dirty="0"/>
          </a:p>
          <a:p>
            <a:pPr lvl="0"/>
            <a:r>
              <a:rPr lang="ar-SA" dirty="0"/>
              <a:t>الهروب من الحصص. </a:t>
            </a:r>
            <a:endParaRPr lang="en-US" dirty="0"/>
          </a:p>
          <a:p>
            <a:pPr lvl="0"/>
            <a:r>
              <a:rPr lang="ar-SA" dirty="0"/>
              <a:t>كثرة الذهاب </a:t>
            </a:r>
            <a:r>
              <a:rPr lang="ar-SA" dirty="0" smtClean="0"/>
              <a:t>إلى </a:t>
            </a:r>
            <a:r>
              <a:rPr lang="ar-SA" dirty="0"/>
              <a:t>الحمام .</a:t>
            </a:r>
            <a:endParaRPr lang="en-US" dirty="0"/>
          </a:p>
          <a:p>
            <a:endParaRPr lang="ar-QA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7615262" cy="534370"/>
          </a:xfrm>
        </p:spPr>
        <p:txBody>
          <a:bodyPr>
            <a:noAutofit/>
          </a:bodyPr>
          <a:lstStyle/>
          <a:p>
            <a:pPr algn="r"/>
            <a:r>
              <a:rPr lang="ar-SA" sz="3600" b="1" dirty="0" smtClean="0"/>
              <a:t>عرض لأهم المشكلات شيوعاً داخل الصف:</a:t>
            </a:r>
            <a:endParaRPr lang="ar-QA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dirty="0" smtClean="0"/>
              <a:t>الأكل والعلوج داخل الصف .</a:t>
            </a:r>
            <a:endParaRPr lang="en-US" dirty="0" smtClean="0"/>
          </a:p>
          <a:p>
            <a:pPr lvl="0"/>
            <a:r>
              <a:rPr lang="ar-SA" dirty="0" smtClean="0"/>
              <a:t>إحضار الجوال داخل الصف.</a:t>
            </a:r>
            <a:endParaRPr lang="en-US" dirty="0" smtClean="0"/>
          </a:p>
          <a:p>
            <a:pPr lvl="0"/>
            <a:r>
              <a:rPr lang="ar-SA" dirty="0" smtClean="0"/>
              <a:t>تخريب الادوات داخل الصف ( كمبيوتر- سبورة – لوحات – حوائط - أرضيات ) .</a:t>
            </a:r>
            <a:endParaRPr lang="en-US" dirty="0" smtClean="0"/>
          </a:p>
          <a:p>
            <a:pPr lvl="0"/>
            <a:r>
              <a:rPr lang="ar-SA" dirty="0" smtClean="0"/>
              <a:t>مشكلات أخلاقية .</a:t>
            </a:r>
            <a:endParaRPr lang="en-US" dirty="0" smtClean="0"/>
          </a:p>
          <a:p>
            <a:pPr lvl="0"/>
            <a:r>
              <a:rPr lang="ar-SA" dirty="0" smtClean="0"/>
              <a:t>سحب غترة زميله . الغشمرة .</a:t>
            </a:r>
            <a:endParaRPr lang="en-US" dirty="0" smtClean="0"/>
          </a:p>
          <a:p>
            <a:pPr lvl="0"/>
            <a:r>
              <a:rPr lang="ar-SA" dirty="0" smtClean="0"/>
              <a:t>الشجار داخل الصف 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7239000" cy="605808"/>
          </a:xfrm>
        </p:spPr>
        <p:txBody>
          <a:bodyPr>
            <a:noAutofit/>
          </a:bodyPr>
          <a:lstStyle/>
          <a:p>
            <a:pPr algn="r"/>
            <a:r>
              <a:rPr lang="ar-SA" sz="4800" b="1" dirty="0"/>
              <a:t>خارج </a:t>
            </a:r>
            <a:r>
              <a:rPr lang="ar-SA" sz="4800" b="1" dirty="0" smtClean="0"/>
              <a:t>الصف :</a:t>
            </a:r>
            <a:endParaRPr lang="ar-QA" sz="4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A" dirty="0"/>
              <a:t>الغياب </a:t>
            </a:r>
            <a:endParaRPr lang="ar-SA" dirty="0" smtClean="0"/>
          </a:p>
          <a:p>
            <a:r>
              <a:rPr lang="ar-SA" dirty="0" smtClean="0"/>
              <a:t> </a:t>
            </a:r>
            <a:r>
              <a:rPr lang="ar-SA" dirty="0"/>
              <a:t>التأخر الصباحي </a:t>
            </a:r>
          </a:p>
          <a:p>
            <a:r>
              <a:rPr lang="ar-SA" dirty="0" smtClean="0"/>
              <a:t>الزي </a:t>
            </a:r>
            <a:r>
              <a:rPr lang="ar-SA" dirty="0"/>
              <a:t>المدرسي </a:t>
            </a:r>
            <a:endParaRPr lang="ar-SA" dirty="0" smtClean="0"/>
          </a:p>
          <a:p>
            <a:r>
              <a:rPr lang="ar-SA" dirty="0" smtClean="0"/>
              <a:t> </a:t>
            </a:r>
            <a:r>
              <a:rPr lang="ar-SA" dirty="0"/>
              <a:t>الشعر </a:t>
            </a:r>
            <a:endParaRPr lang="ar-SA" dirty="0" smtClean="0"/>
          </a:p>
          <a:p>
            <a:r>
              <a:rPr lang="ar-SA" dirty="0" smtClean="0"/>
              <a:t> الأظافر</a:t>
            </a:r>
          </a:p>
          <a:p>
            <a:r>
              <a:rPr lang="ar-SA" dirty="0" smtClean="0"/>
              <a:t> </a:t>
            </a:r>
            <a:r>
              <a:rPr lang="ar-SA" dirty="0"/>
              <a:t>التأخر عن الحصص </a:t>
            </a:r>
            <a:endParaRPr lang="en-US" dirty="0"/>
          </a:p>
          <a:p>
            <a:endParaRPr lang="ar-Q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42900"/>
            <a:ext cx="8229600" cy="1143000"/>
          </a:xfrm>
        </p:spPr>
        <p:txBody>
          <a:bodyPr>
            <a:normAutofit/>
          </a:bodyPr>
          <a:lstStyle/>
          <a:p>
            <a:r>
              <a:rPr lang="ar-SA" sz="3600" dirty="0"/>
              <a:t>الهيكل الإداري </a:t>
            </a:r>
            <a:r>
              <a:rPr lang="ar-SA" sz="3600" dirty="0" smtClean="0"/>
              <a:t>:</a:t>
            </a:r>
            <a:endParaRPr lang="ar-QA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428736"/>
          <a:ext cx="8229600" cy="46974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609600" y="100011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ar-SA" sz="2800" dirty="0"/>
              <a:t>الغرض من شرح الهيكل الاداري هو تحديد لمن يتجه المدرس عندما تواجهه مشكلة وعند المراسلات بهذا الشأن.</a:t>
            </a:r>
            <a:endParaRPr lang="en-US" sz="2800" dirty="0"/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QA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8" name="Elbow Connector 7"/>
          <p:cNvCxnSpPr/>
          <p:nvPr/>
        </p:nvCxnSpPr>
        <p:spPr>
          <a:xfrm>
            <a:off x="2643174" y="3714752"/>
            <a:ext cx="1143008" cy="214314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7239000" cy="605808"/>
          </a:xfrm>
        </p:spPr>
        <p:txBody>
          <a:bodyPr>
            <a:noAutofit/>
          </a:bodyPr>
          <a:lstStyle/>
          <a:p>
            <a:pPr algn="r"/>
            <a:r>
              <a:rPr lang="ar-SA" sz="4800" dirty="0"/>
              <a:t>لائحة السلوك مختصرة</a:t>
            </a:r>
            <a:endParaRPr lang="ar-QA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ar-SA" b="1" dirty="0"/>
              <a:t>إجراءات اللائحة :</a:t>
            </a:r>
            <a:endParaRPr lang="en-US" b="1" dirty="0"/>
          </a:p>
          <a:p>
            <a:pPr lvl="0"/>
            <a:r>
              <a:rPr lang="ar-SA" b="1" dirty="0"/>
              <a:t>انذار شفهي </a:t>
            </a:r>
            <a:endParaRPr lang="en-US" b="1" dirty="0"/>
          </a:p>
          <a:p>
            <a:pPr lvl="0"/>
            <a:r>
              <a:rPr lang="ar-SA" b="1" dirty="0"/>
              <a:t>انذار شفهي 2 </a:t>
            </a:r>
            <a:endParaRPr lang="en-US" b="1" dirty="0"/>
          </a:p>
          <a:p>
            <a:pPr lvl="0"/>
            <a:r>
              <a:rPr lang="ar-SA" b="1" dirty="0"/>
              <a:t>انذار خطي </a:t>
            </a:r>
            <a:endParaRPr lang="en-US" b="1" dirty="0"/>
          </a:p>
          <a:p>
            <a:pPr lvl="0"/>
            <a:r>
              <a:rPr lang="ar-SA" b="1" dirty="0"/>
              <a:t>اتصال بولي الأمر.</a:t>
            </a:r>
            <a:endParaRPr lang="en-US" b="1" dirty="0"/>
          </a:p>
          <a:p>
            <a:pPr lvl="0"/>
            <a:r>
              <a:rPr lang="ar-SA" b="1" dirty="0"/>
              <a:t>فصل الطالب من 1-3 أيام.</a:t>
            </a:r>
            <a:endParaRPr lang="en-US" b="1" dirty="0"/>
          </a:p>
          <a:p>
            <a:pPr lvl="0"/>
            <a:r>
              <a:rPr lang="ar-SA" b="1" dirty="0"/>
              <a:t>تحويل ملف الطالب للأخصائي الاجتماعي لدراسة حالة الطالب ووضع خطة علاج ومقترحات بشأن الطالب.</a:t>
            </a:r>
            <a:endParaRPr lang="en-US" b="1" dirty="0"/>
          </a:p>
          <a:p>
            <a:pPr lvl="0"/>
            <a:r>
              <a:rPr lang="ar-SA" b="1" dirty="0"/>
              <a:t>فصل 3 أيام</a:t>
            </a:r>
            <a:endParaRPr lang="en-US" b="1" dirty="0"/>
          </a:p>
          <a:p>
            <a:pPr lvl="0"/>
            <a:r>
              <a:rPr lang="ar-SA" b="1" dirty="0"/>
              <a:t>تحويل الطالب الي مجلس الامناء.</a:t>
            </a:r>
            <a:endParaRPr lang="en-US" b="1" dirty="0"/>
          </a:p>
          <a:p>
            <a:pPr lvl="0"/>
            <a:r>
              <a:rPr lang="ar-SA" b="1" dirty="0" smtClean="0"/>
              <a:t>نقل </a:t>
            </a:r>
            <a:r>
              <a:rPr lang="ar-SA" b="1" dirty="0" err="1" smtClean="0"/>
              <a:t>الطالب .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7239000" cy="534370"/>
          </a:xfrm>
        </p:spPr>
        <p:txBody>
          <a:bodyPr>
            <a:normAutofit fontScale="90000"/>
          </a:bodyPr>
          <a:lstStyle/>
          <a:p>
            <a:r>
              <a:rPr lang="ar-SA" b="1" dirty="0" smtClean="0"/>
              <a:t>المشكلات التي تواجة المشرفين:</a:t>
            </a:r>
            <a:endParaRPr lang="ar-Q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510"/>
          </a:xfrm>
        </p:spPr>
        <p:txBody>
          <a:bodyPr>
            <a:normAutofit/>
          </a:bodyPr>
          <a:lstStyle/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ar-SA" sz="2400" b="1" dirty="0" smtClean="0"/>
              <a:t>تأخر </a:t>
            </a:r>
            <a:r>
              <a:rPr lang="ar-SA" sz="2400" b="1" dirty="0"/>
              <a:t>المدرسين عن الحصص</a:t>
            </a:r>
            <a:endParaRPr lang="en-US" sz="2400" b="1" dirty="0"/>
          </a:p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ar-SA" sz="2400" b="1" dirty="0"/>
              <a:t>ترك الصف وعدم الانتظار لحين حضور الزميل الأخر</a:t>
            </a:r>
            <a:endParaRPr lang="en-US" sz="2400" b="1" dirty="0"/>
          </a:p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ar-SA" sz="2400" b="1" dirty="0"/>
              <a:t>كثرة إخراج الطلاب من الحصص. ( مشكلات بسيطة)</a:t>
            </a:r>
            <a:endParaRPr lang="en-US" sz="2400" b="1" dirty="0"/>
          </a:p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ar-SA" sz="2400" b="1" dirty="0"/>
              <a:t>تحويل الطلاب للمشرف بدون بطاقة المعلم .( بشكل شفهي ).</a:t>
            </a:r>
            <a:endParaRPr lang="en-US" sz="2400" b="1" dirty="0"/>
          </a:p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ar-SA" sz="2400" b="1" dirty="0"/>
              <a:t>الطلب الدائم لنماذج التحويل .</a:t>
            </a:r>
            <a:endParaRPr lang="en-US" sz="2400" b="1" dirty="0"/>
          </a:p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ar-SA" sz="2400" b="1" dirty="0"/>
              <a:t>ترك الطلاب يتحركون في بداية الحصة ونهاية الحصة مع الجلوس داخل الصف .</a:t>
            </a:r>
            <a:endParaRPr lang="en-US" sz="2400" b="1" dirty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ar-SA" sz="2400" b="1" dirty="0"/>
              <a:t>ضرب </a:t>
            </a:r>
            <a:r>
              <a:rPr lang="ar-SA" sz="2400" b="1" dirty="0" smtClean="0"/>
              <a:t>الطالب </a:t>
            </a:r>
            <a:r>
              <a:rPr lang="ar-SA" sz="2400" b="1" dirty="0"/>
              <a:t>ثم تحويله للمشرف ( لماذا تحوله)</a:t>
            </a:r>
            <a:endParaRPr lang="ar-QA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2090" y="71414"/>
            <a:ext cx="7239000" cy="605808"/>
          </a:xfrm>
        </p:spPr>
        <p:txBody>
          <a:bodyPr>
            <a:normAutofit fontScale="90000"/>
          </a:bodyPr>
          <a:lstStyle/>
          <a:p>
            <a:r>
              <a:rPr lang="ar-SA" dirty="0"/>
              <a:t>مقترحات لعلاج المشكلات الصفية :</a:t>
            </a:r>
            <a:endParaRPr lang="ar-Q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857892"/>
          </a:xfrm>
        </p:spPr>
        <p:txBody>
          <a:bodyPr>
            <a:normAutofit lnSpcReduction="10000"/>
          </a:bodyPr>
          <a:lstStyle/>
          <a:p>
            <a:pPr marL="514350" indent="-514350"/>
            <a:r>
              <a:rPr lang="ar-SA" b="1" dirty="0"/>
              <a:t>توظيف الطالب ( المشاغب – المتمرد – كثير الحركة ...........) في مهام داخل وخارج الصف ، </a:t>
            </a:r>
            <a:r>
              <a:rPr lang="ar-SA" b="1" dirty="0" smtClean="0"/>
              <a:t>منحه </a:t>
            </a:r>
            <a:r>
              <a:rPr lang="ar-SA" b="1" dirty="0"/>
              <a:t>دور قيادي داخل الصف</a:t>
            </a:r>
            <a:r>
              <a:rPr lang="ar-SA" b="1" dirty="0" smtClean="0"/>
              <a:t>.</a:t>
            </a:r>
            <a:endParaRPr lang="en-US" b="1" dirty="0"/>
          </a:p>
          <a:p>
            <a:pPr marL="514350" indent="-514350"/>
            <a:r>
              <a:rPr lang="ar-SA" b="1" dirty="0"/>
              <a:t>مناقشة مشكلات الطلاب مع الأخصائي الاجتماعي المسئول وخاصة الأكثر اشكالاً ومناقشة الظواهر السلبية والايجابية.</a:t>
            </a:r>
            <a:endParaRPr lang="en-US" b="1" dirty="0"/>
          </a:p>
          <a:p>
            <a:pPr marL="514350" indent="-514350"/>
            <a:r>
              <a:rPr lang="ar-SA" b="1" dirty="0"/>
              <a:t>استخدام اسلوب التعزيز الايجابي ( درجات – بطاقات ابداع تربوي – مدح وثناء ،هدايا بسيطة – شهادات تقدير  )</a:t>
            </a:r>
            <a:endParaRPr lang="en-US" b="1" dirty="0"/>
          </a:p>
          <a:p>
            <a:pPr marL="514350" indent="-514350"/>
            <a:r>
              <a:rPr lang="ar-SA" b="1" dirty="0"/>
              <a:t>الانتظار والتأمل ( الصمت وعدم التعليق واظهار عدم الرضا عن السلوكيات الصادرة عن الطالب أو الطلاب بالصف)</a:t>
            </a:r>
            <a:endParaRPr lang="en-US" b="1" dirty="0"/>
          </a:p>
          <a:p>
            <a:pPr marL="514350" indent="-514350"/>
            <a:r>
              <a:rPr lang="ar-SA" b="1" dirty="0"/>
              <a:t>الثناء بوصف السلوك </a:t>
            </a:r>
            <a:r>
              <a:rPr lang="ar-SA" b="1" dirty="0" smtClean="0"/>
              <a:t>.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519</Words>
  <Application>Microsoft Office PowerPoint</Application>
  <PresentationFormat>عرض على الشاشة (3:4)‏</PresentationFormat>
  <Paragraphs>85</Paragraphs>
  <Slides>12</Slides>
  <Notes>1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12</vt:i4>
      </vt:variant>
    </vt:vector>
  </HeadingPairs>
  <TitlesOfParts>
    <vt:vector size="13" baseType="lpstr">
      <vt:lpstr>Office Theme</vt:lpstr>
      <vt:lpstr>فن التعامل مع الطلاب</vt:lpstr>
      <vt:lpstr>ما هي أكثر المشكلات الصفية شيوعاً؟</vt:lpstr>
      <vt:lpstr>عرض لأهم المشكلات شيوعاً داخل الصف:</vt:lpstr>
      <vt:lpstr>عرض لأهم المشكلات شيوعاً داخل الصف:</vt:lpstr>
      <vt:lpstr>خارج الصف :</vt:lpstr>
      <vt:lpstr>الهيكل الإداري :</vt:lpstr>
      <vt:lpstr>لائحة السلوك مختصرة</vt:lpstr>
      <vt:lpstr>المشكلات التي تواجة المشرفين:</vt:lpstr>
      <vt:lpstr>مقترحات لعلاج المشكلات الصفية :</vt:lpstr>
      <vt:lpstr>الشريحة 10</vt:lpstr>
      <vt:lpstr>نماذج ناجحة في الادارة الصفية</vt:lpstr>
      <vt:lpstr>السلام عليكم ورحمة الله 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فن التعامل مع الطلاب</dc:title>
  <dc:creator>said</dc:creator>
  <cp:lastModifiedBy>user</cp:lastModifiedBy>
  <cp:revision>16</cp:revision>
  <dcterms:created xsi:type="dcterms:W3CDTF">2010-03-28T13:39:42Z</dcterms:created>
  <dcterms:modified xsi:type="dcterms:W3CDTF">2012-04-20T22:26:41Z</dcterms:modified>
</cp:coreProperties>
</file>