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451" r:id="rId3"/>
    <p:sldId id="452" r:id="rId4"/>
    <p:sldId id="437" r:id="rId5"/>
    <p:sldId id="453" r:id="rId6"/>
    <p:sldId id="460" r:id="rId7"/>
    <p:sldId id="454" r:id="rId8"/>
    <p:sldId id="466" r:id="rId9"/>
    <p:sldId id="461" r:id="rId10"/>
    <p:sldId id="442" r:id="rId11"/>
    <p:sldId id="340" r:id="rId12"/>
    <p:sldId id="462" r:id="rId13"/>
    <p:sldId id="463" r:id="rId14"/>
    <p:sldId id="464" r:id="rId15"/>
    <p:sldId id="465" r:id="rId16"/>
    <p:sldId id="346" r:id="rId17"/>
    <p:sldId id="260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E0F9BC-3EE7-48AB-AE63-3D7CD750EC33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5A375A10-C5F1-4E8C-A643-8B343B5CC6CF}">
      <dgm:prSet phldrT="[نص]" custT="1"/>
      <dgm:spPr>
        <a:solidFill>
          <a:schemeClr val="accent2"/>
        </a:solidFill>
      </dgm:spPr>
      <dgm:t>
        <a:bodyPr/>
        <a:lstStyle/>
        <a:p>
          <a:pPr rtl="1"/>
          <a:r>
            <a:rPr lang="ar-SA" sz="2400" b="1" dirty="0" smtClean="0"/>
            <a:t>تشخيص المعرفة وتحديد أهدافها</a:t>
          </a:r>
          <a:endParaRPr lang="ar-SA" sz="2400" b="1" dirty="0"/>
        </a:p>
      </dgm:t>
    </dgm:pt>
    <dgm:pt modelId="{8001DBD1-4839-4174-A327-0D35B73E6844}" type="parTrans" cxnId="{CC1ABFDA-29AE-4E2F-A516-04A58D708593}">
      <dgm:prSet/>
      <dgm:spPr/>
      <dgm:t>
        <a:bodyPr/>
        <a:lstStyle/>
        <a:p>
          <a:pPr rtl="1"/>
          <a:endParaRPr lang="ar-SA"/>
        </a:p>
      </dgm:t>
    </dgm:pt>
    <dgm:pt modelId="{BEE5ADDC-02A5-48E6-96A9-28140676F83B}" type="sibTrans" cxnId="{CC1ABFDA-29AE-4E2F-A516-04A58D708593}">
      <dgm:prSet/>
      <dgm:spPr/>
      <dgm:t>
        <a:bodyPr/>
        <a:lstStyle/>
        <a:p>
          <a:pPr rtl="1"/>
          <a:endParaRPr lang="ar-SA"/>
        </a:p>
      </dgm:t>
    </dgm:pt>
    <dgm:pt modelId="{23AC7067-3DF8-48B5-AB85-794DE21CD67B}">
      <dgm:prSet phldrT="[نص]" custT="1"/>
      <dgm:spPr>
        <a:solidFill>
          <a:srgbClr val="00B050"/>
        </a:solidFill>
      </dgm:spPr>
      <dgm:t>
        <a:bodyPr/>
        <a:lstStyle/>
        <a:p>
          <a:pPr rtl="1"/>
          <a:r>
            <a:rPr lang="ar-SA" sz="2400" b="1" dirty="0" smtClean="0"/>
            <a:t> توزيع المعرفة وبثها</a:t>
          </a:r>
          <a:endParaRPr lang="ar-SA" sz="2400" b="1" dirty="0"/>
        </a:p>
      </dgm:t>
    </dgm:pt>
    <dgm:pt modelId="{FE243DCF-B2BD-46C1-A7D0-D83FB6808340}" type="parTrans" cxnId="{0FA85052-4EAF-4937-849D-669A9846322E}">
      <dgm:prSet/>
      <dgm:spPr/>
      <dgm:t>
        <a:bodyPr/>
        <a:lstStyle/>
        <a:p>
          <a:pPr rtl="1"/>
          <a:endParaRPr lang="ar-SA"/>
        </a:p>
      </dgm:t>
    </dgm:pt>
    <dgm:pt modelId="{18BC5D08-CB2C-4532-879C-837034BED983}" type="sibTrans" cxnId="{0FA85052-4EAF-4937-849D-669A9846322E}">
      <dgm:prSet/>
      <dgm:spPr/>
      <dgm:t>
        <a:bodyPr/>
        <a:lstStyle/>
        <a:p>
          <a:pPr rtl="1"/>
          <a:endParaRPr lang="ar-SA"/>
        </a:p>
      </dgm:t>
    </dgm:pt>
    <dgm:pt modelId="{E96A62BF-5EBD-4B9F-9330-F715B3234D84}">
      <dgm:prSet phldrT="[نص]" custT="1"/>
      <dgm:spPr>
        <a:solidFill>
          <a:srgbClr val="00B0F0"/>
        </a:solidFill>
      </dgm:spPr>
      <dgm:t>
        <a:bodyPr/>
        <a:lstStyle/>
        <a:p>
          <a:pPr rtl="1"/>
          <a:r>
            <a:rPr lang="ar-SA" sz="2400" b="1" dirty="0" smtClean="0"/>
            <a:t>تطبيق المعرفة </a:t>
          </a:r>
          <a:r>
            <a:rPr lang="ar-SA" sz="2000" b="1" dirty="0" smtClean="0"/>
            <a:t>واستخدامها</a:t>
          </a:r>
          <a:endParaRPr lang="ar-SA" sz="2000" b="1" dirty="0"/>
        </a:p>
      </dgm:t>
    </dgm:pt>
    <dgm:pt modelId="{B704E788-F1CA-4211-A54F-8FA68A9BEA3D}" type="parTrans" cxnId="{E65D4A54-36AF-4BC7-8244-666BA14DA089}">
      <dgm:prSet/>
      <dgm:spPr/>
      <dgm:t>
        <a:bodyPr/>
        <a:lstStyle/>
        <a:p>
          <a:pPr rtl="1"/>
          <a:endParaRPr lang="ar-SA"/>
        </a:p>
      </dgm:t>
    </dgm:pt>
    <dgm:pt modelId="{A4B7FBD5-73DF-4BDB-8A88-F90D473C58BE}" type="sibTrans" cxnId="{E65D4A54-36AF-4BC7-8244-666BA14DA089}">
      <dgm:prSet/>
      <dgm:spPr/>
      <dgm:t>
        <a:bodyPr/>
        <a:lstStyle/>
        <a:p>
          <a:pPr rtl="1"/>
          <a:endParaRPr lang="ar-SA"/>
        </a:p>
      </dgm:t>
    </dgm:pt>
    <dgm:pt modelId="{AFB76671-4DDF-4122-926B-BD17FEFCA1B5}">
      <dgm:prSet phldrT="[نص]" custT="1"/>
      <dgm:spPr>
        <a:solidFill>
          <a:schemeClr val="accent2"/>
        </a:solidFill>
      </dgm:spPr>
      <dgm:t>
        <a:bodyPr/>
        <a:lstStyle/>
        <a:p>
          <a:pPr rtl="1"/>
          <a:r>
            <a:rPr lang="ar-SA" sz="2400" b="1" dirty="0" smtClean="0">
              <a:solidFill>
                <a:schemeClr val="bg1"/>
              </a:solidFill>
            </a:rPr>
            <a:t>تكوين المعرفة واقتنائها</a:t>
          </a:r>
          <a:endParaRPr lang="ar-SA" sz="2400" b="1" dirty="0">
            <a:solidFill>
              <a:schemeClr val="bg1"/>
            </a:solidFill>
          </a:endParaRPr>
        </a:p>
      </dgm:t>
    </dgm:pt>
    <dgm:pt modelId="{246FF70C-BFDB-4ED9-B9E1-204E0EF56307}" type="parTrans" cxnId="{04CD88DF-D4EA-4A32-983C-FA56475167EC}">
      <dgm:prSet/>
      <dgm:spPr/>
      <dgm:t>
        <a:bodyPr/>
        <a:lstStyle/>
        <a:p>
          <a:pPr rtl="1"/>
          <a:endParaRPr lang="ar-SA"/>
        </a:p>
      </dgm:t>
    </dgm:pt>
    <dgm:pt modelId="{5E352A9E-7C02-4CB5-9AE1-AC5A4D0C4A32}" type="sibTrans" cxnId="{04CD88DF-D4EA-4A32-983C-FA56475167EC}">
      <dgm:prSet/>
      <dgm:spPr/>
      <dgm:t>
        <a:bodyPr/>
        <a:lstStyle/>
        <a:p>
          <a:pPr rtl="1"/>
          <a:endParaRPr lang="ar-SA"/>
        </a:p>
      </dgm:t>
    </dgm:pt>
    <dgm:pt modelId="{60670561-0D48-4BFD-9DD3-46EAACA47D0A}">
      <dgm:prSet phldrT="[نص]" custT="1"/>
      <dgm:spPr>
        <a:solidFill>
          <a:srgbClr val="FFFF00"/>
        </a:solidFill>
      </dgm:spPr>
      <dgm:t>
        <a:bodyPr/>
        <a:lstStyle/>
        <a:p>
          <a:pPr rtl="1"/>
          <a:r>
            <a:rPr lang="ar-SA" sz="2400" b="1" dirty="0" smtClean="0">
              <a:solidFill>
                <a:srgbClr val="C00000"/>
              </a:solidFill>
            </a:rPr>
            <a:t>تنظيم</a:t>
          </a:r>
          <a:r>
            <a:rPr lang="ar-SA" sz="2400" b="1" baseline="0" dirty="0" smtClean="0">
              <a:solidFill>
                <a:srgbClr val="C00000"/>
              </a:solidFill>
            </a:rPr>
            <a:t> المعرفة واختزانها</a:t>
          </a:r>
          <a:endParaRPr lang="ar-SA" sz="2400" b="1" dirty="0">
            <a:solidFill>
              <a:srgbClr val="C00000"/>
            </a:solidFill>
          </a:endParaRPr>
        </a:p>
      </dgm:t>
    </dgm:pt>
    <dgm:pt modelId="{7323165E-BDD7-43FC-8F6D-027010983D8D}" type="parTrans" cxnId="{EDDB8B85-BD10-44F1-9198-D0AD98644EE9}">
      <dgm:prSet/>
      <dgm:spPr/>
      <dgm:t>
        <a:bodyPr/>
        <a:lstStyle/>
        <a:p>
          <a:pPr rtl="1"/>
          <a:endParaRPr lang="ar-SA"/>
        </a:p>
      </dgm:t>
    </dgm:pt>
    <dgm:pt modelId="{7C0A9421-EC88-4989-8559-7F1B5F844AE7}" type="sibTrans" cxnId="{EDDB8B85-BD10-44F1-9198-D0AD98644EE9}">
      <dgm:prSet/>
      <dgm:spPr/>
      <dgm:t>
        <a:bodyPr/>
        <a:lstStyle/>
        <a:p>
          <a:pPr rtl="1"/>
          <a:endParaRPr lang="ar-SA"/>
        </a:p>
      </dgm:t>
    </dgm:pt>
    <dgm:pt modelId="{CB7E9FE1-D9BC-452B-A182-548B5F15CE39}" type="pres">
      <dgm:prSet presAssocID="{09E0F9BC-3EE7-48AB-AE63-3D7CD750EC3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CF5ECFC6-1DCC-405A-BBCE-F04836E000B1}" type="pres">
      <dgm:prSet presAssocID="{5A375A10-C5F1-4E8C-A643-8B343B5CC6C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CAC724A-0920-40C2-81B2-6D1E6BAF3339}" type="pres">
      <dgm:prSet presAssocID="{BEE5ADDC-02A5-48E6-96A9-28140676F83B}" presName="sibTrans" presStyleLbl="sibTrans2D1" presStyleIdx="0" presStyleCnt="5"/>
      <dgm:spPr/>
      <dgm:t>
        <a:bodyPr/>
        <a:lstStyle/>
        <a:p>
          <a:pPr rtl="1"/>
          <a:endParaRPr lang="ar-SA"/>
        </a:p>
      </dgm:t>
    </dgm:pt>
    <dgm:pt modelId="{A33654B3-9F01-4A58-9299-A14CF641241B}" type="pres">
      <dgm:prSet presAssocID="{BEE5ADDC-02A5-48E6-96A9-28140676F83B}" presName="connectorText" presStyleLbl="sibTrans2D1" presStyleIdx="0" presStyleCnt="5"/>
      <dgm:spPr/>
      <dgm:t>
        <a:bodyPr/>
        <a:lstStyle/>
        <a:p>
          <a:pPr rtl="1"/>
          <a:endParaRPr lang="ar-SA"/>
        </a:p>
      </dgm:t>
    </dgm:pt>
    <dgm:pt modelId="{887CF0B1-12E4-4740-ABD4-D4E5F0D0A743}" type="pres">
      <dgm:prSet presAssocID="{AFB76671-4DDF-4122-926B-BD17FEFCA1B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8530751-AAB5-4183-8698-D827E99F514B}" type="pres">
      <dgm:prSet presAssocID="{5E352A9E-7C02-4CB5-9AE1-AC5A4D0C4A32}" presName="sibTrans" presStyleLbl="sibTrans2D1" presStyleIdx="1" presStyleCnt="5"/>
      <dgm:spPr/>
      <dgm:t>
        <a:bodyPr/>
        <a:lstStyle/>
        <a:p>
          <a:pPr rtl="1"/>
          <a:endParaRPr lang="ar-SA"/>
        </a:p>
      </dgm:t>
    </dgm:pt>
    <dgm:pt modelId="{7087436B-FFFE-47CC-9AAA-5097A0367BE9}" type="pres">
      <dgm:prSet presAssocID="{5E352A9E-7C02-4CB5-9AE1-AC5A4D0C4A32}" presName="connectorText" presStyleLbl="sibTrans2D1" presStyleIdx="1" presStyleCnt="5"/>
      <dgm:spPr/>
      <dgm:t>
        <a:bodyPr/>
        <a:lstStyle/>
        <a:p>
          <a:pPr rtl="1"/>
          <a:endParaRPr lang="ar-SA"/>
        </a:p>
      </dgm:t>
    </dgm:pt>
    <dgm:pt modelId="{747C9F74-24D1-4090-B962-2C08A5EA8F09}" type="pres">
      <dgm:prSet presAssocID="{60670561-0D48-4BFD-9DD3-46EAACA47D0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E3FF8BB-9C7E-4047-8EC5-AC987B276364}" type="pres">
      <dgm:prSet presAssocID="{7C0A9421-EC88-4989-8559-7F1B5F844AE7}" presName="sibTrans" presStyleLbl="sibTrans2D1" presStyleIdx="2" presStyleCnt="5"/>
      <dgm:spPr/>
      <dgm:t>
        <a:bodyPr/>
        <a:lstStyle/>
        <a:p>
          <a:pPr rtl="1"/>
          <a:endParaRPr lang="ar-SA"/>
        </a:p>
      </dgm:t>
    </dgm:pt>
    <dgm:pt modelId="{90A1E3F0-E426-4CD1-B75E-176D1D84F16E}" type="pres">
      <dgm:prSet presAssocID="{7C0A9421-EC88-4989-8559-7F1B5F844AE7}" presName="connectorText" presStyleLbl="sibTrans2D1" presStyleIdx="2" presStyleCnt="5"/>
      <dgm:spPr/>
      <dgm:t>
        <a:bodyPr/>
        <a:lstStyle/>
        <a:p>
          <a:pPr rtl="1"/>
          <a:endParaRPr lang="ar-SA"/>
        </a:p>
      </dgm:t>
    </dgm:pt>
    <dgm:pt modelId="{3D1AC8D3-1E67-4033-BE7B-B4C49A3C0B79}" type="pres">
      <dgm:prSet presAssocID="{23AC7067-3DF8-48B5-AB85-794DE21CD67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933327E-C1C2-4ACB-83FF-2817DE03FE62}" type="pres">
      <dgm:prSet presAssocID="{18BC5D08-CB2C-4532-879C-837034BED983}" presName="sibTrans" presStyleLbl="sibTrans2D1" presStyleIdx="3" presStyleCnt="5"/>
      <dgm:spPr/>
      <dgm:t>
        <a:bodyPr/>
        <a:lstStyle/>
        <a:p>
          <a:pPr rtl="1"/>
          <a:endParaRPr lang="ar-SA"/>
        </a:p>
      </dgm:t>
    </dgm:pt>
    <dgm:pt modelId="{969A3666-07DB-45DB-B862-B4DEB8740991}" type="pres">
      <dgm:prSet presAssocID="{18BC5D08-CB2C-4532-879C-837034BED983}" presName="connectorText" presStyleLbl="sibTrans2D1" presStyleIdx="3" presStyleCnt="5"/>
      <dgm:spPr/>
      <dgm:t>
        <a:bodyPr/>
        <a:lstStyle/>
        <a:p>
          <a:pPr rtl="1"/>
          <a:endParaRPr lang="ar-SA"/>
        </a:p>
      </dgm:t>
    </dgm:pt>
    <dgm:pt modelId="{AED66752-CE1B-49BB-8C90-CBFDFB382963}" type="pres">
      <dgm:prSet presAssocID="{E96A62BF-5EBD-4B9F-9330-F715B3234D8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0C53F0F-6B0D-4D30-8BCD-5F49B71C893C}" type="pres">
      <dgm:prSet presAssocID="{A4B7FBD5-73DF-4BDB-8A88-F90D473C58BE}" presName="sibTrans" presStyleLbl="sibTrans2D1" presStyleIdx="4" presStyleCnt="5"/>
      <dgm:spPr/>
      <dgm:t>
        <a:bodyPr/>
        <a:lstStyle/>
        <a:p>
          <a:pPr rtl="1"/>
          <a:endParaRPr lang="ar-SA"/>
        </a:p>
      </dgm:t>
    </dgm:pt>
    <dgm:pt modelId="{10F7F986-198B-4ED2-9B48-848200AA700D}" type="pres">
      <dgm:prSet presAssocID="{A4B7FBD5-73DF-4BDB-8A88-F90D473C58BE}" presName="connectorText" presStyleLbl="sibTrans2D1" presStyleIdx="4" presStyleCnt="5"/>
      <dgm:spPr/>
      <dgm:t>
        <a:bodyPr/>
        <a:lstStyle/>
        <a:p>
          <a:pPr rtl="1"/>
          <a:endParaRPr lang="ar-SA"/>
        </a:p>
      </dgm:t>
    </dgm:pt>
  </dgm:ptLst>
  <dgm:cxnLst>
    <dgm:cxn modelId="{93DC8023-40BB-4F5E-A93D-25D4E3B709F6}" type="presOf" srcId="{23AC7067-3DF8-48B5-AB85-794DE21CD67B}" destId="{3D1AC8D3-1E67-4033-BE7B-B4C49A3C0B79}" srcOrd="0" destOrd="0" presId="urn:microsoft.com/office/officeart/2005/8/layout/cycle2"/>
    <dgm:cxn modelId="{0FA85052-4EAF-4937-849D-669A9846322E}" srcId="{09E0F9BC-3EE7-48AB-AE63-3D7CD750EC33}" destId="{23AC7067-3DF8-48B5-AB85-794DE21CD67B}" srcOrd="3" destOrd="0" parTransId="{FE243DCF-B2BD-46C1-A7D0-D83FB6808340}" sibTransId="{18BC5D08-CB2C-4532-879C-837034BED983}"/>
    <dgm:cxn modelId="{E0E0A83B-37F6-4EF2-8CB0-B5434BAFDD77}" type="presOf" srcId="{A4B7FBD5-73DF-4BDB-8A88-F90D473C58BE}" destId="{10F7F986-198B-4ED2-9B48-848200AA700D}" srcOrd="1" destOrd="0" presId="urn:microsoft.com/office/officeart/2005/8/layout/cycle2"/>
    <dgm:cxn modelId="{04CD88DF-D4EA-4A32-983C-FA56475167EC}" srcId="{09E0F9BC-3EE7-48AB-AE63-3D7CD750EC33}" destId="{AFB76671-4DDF-4122-926B-BD17FEFCA1B5}" srcOrd="1" destOrd="0" parTransId="{246FF70C-BFDB-4ED9-B9E1-204E0EF56307}" sibTransId="{5E352A9E-7C02-4CB5-9AE1-AC5A4D0C4A32}"/>
    <dgm:cxn modelId="{208BE5EE-DDEB-4E6C-A1DB-9A0AD86504AF}" type="presOf" srcId="{18BC5D08-CB2C-4532-879C-837034BED983}" destId="{969A3666-07DB-45DB-B862-B4DEB8740991}" srcOrd="1" destOrd="0" presId="urn:microsoft.com/office/officeart/2005/8/layout/cycle2"/>
    <dgm:cxn modelId="{E3234EAE-A9EE-457A-8CB6-697B8985ACE9}" type="presOf" srcId="{A4B7FBD5-73DF-4BDB-8A88-F90D473C58BE}" destId="{A0C53F0F-6B0D-4D30-8BCD-5F49B71C893C}" srcOrd="0" destOrd="0" presId="urn:microsoft.com/office/officeart/2005/8/layout/cycle2"/>
    <dgm:cxn modelId="{DD82DC5E-6AD1-42E8-9FBD-6A73E3568FA5}" type="presOf" srcId="{BEE5ADDC-02A5-48E6-96A9-28140676F83B}" destId="{9CAC724A-0920-40C2-81B2-6D1E6BAF3339}" srcOrd="0" destOrd="0" presId="urn:microsoft.com/office/officeart/2005/8/layout/cycle2"/>
    <dgm:cxn modelId="{BA5E1EFC-7EC8-4A6A-B081-3A909A186313}" type="presOf" srcId="{7C0A9421-EC88-4989-8559-7F1B5F844AE7}" destId="{90A1E3F0-E426-4CD1-B75E-176D1D84F16E}" srcOrd="1" destOrd="0" presId="urn:microsoft.com/office/officeart/2005/8/layout/cycle2"/>
    <dgm:cxn modelId="{5FAEA195-539C-475E-91C5-24AC5C0972FA}" type="presOf" srcId="{BEE5ADDC-02A5-48E6-96A9-28140676F83B}" destId="{A33654B3-9F01-4A58-9299-A14CF641241B}" srcOrd="1" destOrd="0" presId="urn:microsoft.com/office/officeart/2005/8/layout/cycle2"/>
    <dgm:cxn modelId="{3F3D73CE-8AAB-43D5-A7A1-564C8D6C3B5E}" type="presOf" srcId="{09E0F9BC-3EE7-48AB-AE63-3D7CD750EC33}" destId="{CB7E9FE1-D9BC-452B-A182-548B5F15CE39}" srcOrd="0" destOrd="0" presId="urn:microsoft.com/office/officeart/2005/8/layout/cycle2"/>
    <dgm:cxn modelId="{DCB21D62-E6C4-4546-9BAB-74D04E219496}" type="presOf" srcId="{5A375A10-C5F1-4E8C-A643-8B343B5CC6CF}" destId="{CF5ECFC6-1DCC-405A-BBCE-F04836E000B1}" srcOrd="0" destOrd="0" presId="urn:microsoft.com/office/officeart/2005/8/layout/cycle2"/>
    <dgm:cxn modelId="{217162FC-6B37-429A-A32B-6470934EBFE9}" type="presOf" srcId="{5E352A9E-7C02-4CB5-9AE1-AC5A4D0C4A32}" destId="{68530751-AAB5-4183-8698-D827E99F514B}" srcOrd="0" destOrd="0" presId="urn:microsoft.com/office/officeart/2005/8/layout/cycle2"/>
    <dgm:cxn modelId="{186396AC-E4D8-45F5-BCE2-F7A0BC79D0A2}" type="presOf" srcId="{18BC5D08-CB2C-4532-879C-837034BED983}" destId="{C933327E-C1C2-4ACB-83FF-2817DE03FE62}" srcOrd="0" destOrd="0" presId="urn:microsoft.com/office/officeart/2005/8/layout/cycle2"/>
    <dgm:cxn modelId="{E65D4A54-36AF-4BC7-8244-666BA14DA089}" srcId="{09E0F9BC-3EE7-48AB-AE63-3D7CD750EC33}" destId="{E96A62BF-5EBD-4B9F-9330-F715B3234D84}" srcOrd="4" destOrd="0" parTransId="{B704E788-F1CA-4211-A54F-8FA68A9BEA3D}" sibTransId="{A4B7FBD5-73DF-4BDB-8A88-F90D473C58BE}"/>
    <dgm:cxn modelId="{C8280F8F-16AE-40B2-8368-DCB8DE469E7A}" type="presOf" srcId="{7C0A9421-EC88-4989-8559-7F1B5F844AE7}" destId="{2E3FF8BB-9C7E-4047-8EC5-AC987B276364}" srcOrd="0" destOrd="0" presId="urn:microsoft.com/office/officeart/2005/8/layout/cycle2"/>
    <dgm:cxn modelId="{EDDB8B85-BD10-44F1-9198-D0AD98644EE9}" srcId="{09E0F9BC-3EE7-48AB-AE63-3D7CD750EC33}" destId="{60670561-0D48-4BFD-9DD3-46EAACA47D0A}" srcOrd="2" destOrd="0" parTransId="{7323165E-BDD7-43FC-8F6D-027010983D8D}" sibTransId="{7C0A9421-EC88-4989-8559-7F1B5F844AE7}"/>
    <dgm:cxn modelId="{9FCA9F5F-3077-4991-816B-613A0A72516E}" type="presOf" srcId="{E96A62BF-5EBD-4B9F-9330-F715B3234D84}" destId="{AED66752-CE1B-49BB-8C90-CBFDFB382963}" srcOrd="0" destOrd="0" presId="urn:microsoft.com/office/officeart/2005/8/layout/cycle2"/>
    <dgm:cxn modelId="{3F7F83BC-257B-4B8F-93FA-28DC8574211D}" type="presOf" srcId="{AFB76671-4DDF-4122-926B-BD17FEFCA1B5}" destId="{887CF0B1-12E4-4740-ABD4-D4E5F0D0A743}" srcOrd="0" destOrd="0" presId="urn:microsoft.com/office/officeart/2005/8/layout/cycle2"/>
    <dgm:cxn modelId="{8AA8ECEB-0C5F-4439-BEEB-E4A8EC77B6FD}" type="presOf" srcId="{60670561-0D48-4BFD-9DD3-46EAACA47D0A}" destId="{747C9F74-24D1-4090-B962-2C08A5EA8F09}" srcOrd="0" destOrd="0" presId="urn:microsoft.com/office/officeart/2005/8/layout/cycle2"/>
    <dgm:cxn modelId="{CC1ABFDA-29AE-4E2F-A516-04A58D708593}" srcId="{09E0F9BC-3EE7-48AB-AE63-3D7CD750EC33}" destId="{5A375A10-C5F1-4E8C-A643-8B343B5CC6CF}" srcOrd="0" destOrd="0" parTransId="{8001DBD1-4839-4174-A327-0D35B73E6844}" sibTransId="{BEE5ADDC-02A5-48E6-96A9-28140676F83B}"/>
    <dgm:cxn modelId="{44E22508-E1B0-4A1B-BD01-A8DD3E402330}" type="presOf" srcId="{5E352A9E-7C02-4CB5-9AE1-AC5A4D0C4A32}" destId="{7087436B-FFFE-47CC-9AAA-5097A0367BE9}" srcOrd="1" destOrd="0" presId="urn:microsoft.com/office/officeart/2005/8/layout/cycle2"/>
    <dgm:cxn modelId="{C617284C-9944-404C-A961-DE7727F74C2E}" type="presParOf" srcId="{CB7E9FE1-D9BC-452B-A182-548B5F15CE39}" destId="{CF5ECFC6-1DCC-405A-BBCE-F04836E000B1}" srcOrd="0" destOrd="0" presId="urn:microsoft.com/office/officeart/2005/8/layout/cycle2"/>
    <dgm:cxn modelId="{83798485-3B94-45DA-8D03-7D64F0B7531B}" type="presParOf" srcId="{CB7E9FE1-D9BC-452B-A182-548B5F15CE39}" destId="{9CAC724A-0920-40C2-81B2-6D1E6BAF3339}" srcOrd="1" destOrd="0" presId="urn:microsoft.com/office/officeart/2005/8/layout/cycle2"/>
    <dgm:cxn modelId="{C967AC93-95AD-4710-B4CF-D1053A9C269A}" type="presParOf" srcId="{9CAC724A-0920-40C2-81B2-6D1E6BAF3339}" destId="{A33654B3-9F01-4A58-9299-A14CF641241B}" srcOrd="0" destOrd="0" presId="urn:microsoft.com/office/officeart/2005/8/layout/cycle2"/>
    <dgm:cxn modelId="{802B2D38-2D35-4B35-93DB-AE0D006889AC}" type="presParOf" srcId="{CB7E9FE1-D9BC-452B-A182-548B5F15CE39}" destId="{887CF0B1-12E4-4740-ABD4-D4E5F0D0A743}" srcOrd="2" destOrd="0" presId="urn:microsoft.com/office/officeart/2005/8/layout/cycle2"/>
    <dgm:cxn modelId="{06425F3A-BEC5-479F-BD11-CAE1FFB8D952}" type="presParOf" srcId="{CB7E9FE1-D9BC-452B-A182-548B5F15CE39}" destId="{68530751-AAB5-4183-8698-D827E99F514B}" srcOrd="3" destOrd="0" presId="urn:microsoft.com/office/officeart/2005/8/layout/cycle2"/>
    <dgm:cxn modelId="{E734456B-734E-4136-A20A-AC28268B7A7C}" type="presParOf" srcId="{68530751-AAB5-4183-8698-D827E99F514B}" destId="{7087436B-FFFE-47CC-9AAA-5097A0367BE9}" srcOrd="0" destOrd="0" presId="urn:microsoft.com/office/officeart/2005/8/layout/cycle2"/>
    <dgm:cxn modelId="{58C62A20-505E-4B4B-AB65-4D44974E5625}" type="presParOf" srcId="{CB7E9FE1-D9BC-452B-A182-548B5F15CE39}" destId="{747C9F74-24D1-4090-B962-2C08A5EA8F09}" srcOrd="4" destOrd="0" presId="urn:microsoft.com/office/officeart/2005/8/layout/cycle2"/>
    <dgm:cxn modelId="{E22D63A5-18E5-4030-94C6-A46B49D9ED0E}" type="presParOf" srcId="{CB7E9FE1-D9BC-452B-A182-548B5F15CE39}" destId="{2E3FF8BB-9C7E-4047-8EC5-AC987B276364}" srcOrd="5" destOrd="0" presId="urn:microsoft.com/office/officeart/2005/8/layout/cycle2"/>
    <dgm:cxn modelId="{27C120EB-D0EB-4A64-8BA5-6526DEEC95C2}" type="presParOf" srcId="{2E3FF8BB-9C7E-4047-8EC5-AC987B276364}" destId="{90A1E3F0-E426-4CD1-B75E-176D1D84F16E}" srcOrd="0" destOrd="0" presId="urn:microsoft.com/office/officeart/2005/8/layout/cycle2"/>
    <dgm:cxn modelId="{EE3BF3F4-E57D-44E8-834F-5B5F8D87D4F2}" type="presParOf" srcId="{CB7E9FE1-D9BC-452B-A182-548B5F15CE39}" destId="{3D1AC8D3-1E67-4033-BE7B-B4C49A3C0B79}" srcOrd="6" destOrd="0" presId="urn:microsoft.com/office/officeart/2005/8/layout/cycle2"/>
    <dgm:cxn modelId="{5FEF4536-1DCB-41A4-BD6E-82499240A18B}" type="presParOf" srcId="{CB7E9FE1-D9BC-452B-A182-548B5F15CE39}" destId="{C933327E-C1C2-4ACB-83FF-2817DE03FE62}" srcOrd="7" destOrd="0" presId="urn:microsoft.com/office/officeart/2005/8/layout/cycle2"/>
    <dgm:cxn modelId="{492CCDD8-B24E-48D6-A713-BCC61BD556E3}" type="presParOf" srcId="{C933327E-C1C2-4ACB-83FF-2817DE03FE62}" destId="{969A3666-07DB-45DB-B862-B4DEB8740991}" srcOrd="0" destOrd="0" presId="urn:microsoft.com/office/officeart/2005/8/layout/cycle2"/>
    <dgm:cxn modelId="{A9132F58-268A-4247-A1E3-452FB2119140}" type="presParOf" srcId="{CB7E9FE1-D9BC-452B-A182-548B5F15CE39}" destId="{AED66752-CE1B-49BB-8C90-CBFDFB382963}" srcOrd="8" destOrd="0" presId="urn:microsoft.com/office/officeart/2005/8/layout/cycle2"/>
    <dgm:cxn modelId="{FDAB4299-E94A-4910-9C85-2BAEF80ABBDD}" type="presParOf" srcId="{CB7E9FE1-D9BC-452B-A182-548B5F15CE39}" destId="{A0C53F0F-6B0D-4D30-8BCD-5F49B71C893C}" srcOrd="9" destOrd="0" presId="urn:microsoft.com/office/officeart/2005/8/layout/cycle2"/>
    <dgm:cxn modelId="{1C9A235F-BB58-4866-AC74-12115BCDC018}" type="presParOf" srcId="{A0C53F0F-6B0D-4D30-8BCD-5F49B71C893C}" destId="{10F7F986-198B-4ED2-9B48-848200AA700D}" srcOrd="0" destOrd="0" presId="urn:microsoft.com/office/officeart/2005/8/layout/cycle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E0F9BC-3EE7-48AB-AE63-3D7CD750EC33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5A375A10-C5F1-4E8C-A643-8B343B5CC6CF}">
      <dgm:prSet phldrT="[نص]" custT="1"/>
      <dgm:spPr>
        <a:solidFill>
          <a:schemeClr val="accent2"/>
        </a:solidFill>
      </dgm:spPr>
      <dgm:t>
        <a:bodyPr/>
        <a:lstStyle/>
        <a:p>
          <a:pPr rtl="1"/>
          <a:r>
            <a:rPr lang="ar-SA" sz="1800" b="1" dirty="0" smtClean="0"/>
            <a:t>تشخيص</a:t>
          </a:r>
          <a:endParaRPr lang="ar-SA" sz="1800" b="1" dirty="0"/>
        </a:p>
      </dgm:t>
    </dgm:pt>
    <dgm:pt modelId="{8001DBD1-4839-4174-A327-0D35B73E6844}" type="parTrans" cxnId="{CC1ABFDA-29AE-4E2F-A516-04A58D708593}">
      <dgm:prSet/>
      <dgm:spPr/>
      <dgm:t>
        <a:bodyPr/>
        <a:lstStyle/>
        <a:p>
          <a:pPr rtl="1"/>
          <a:endParaRPr lang="ar-SA"/>
        </a:p>
      </dgm:t>
    </dgm:pt>
    <dgm:pt modelId="{BEE5ADDC-02A5-48E6-96A9-28140676F83B}" type="sibTrans" cxnId="{CC1ABFDA-29AE-4E2F-A516-04A58D708593}">
      <dgm:prSet/>
      <dgm:spPr/>
      <dgm:t>
        <a:bodyPr/>
        <a:lstStyle/>
        <a:p>
          <a:pPr rtl="1"/>
          <a:endParaRPr lang="ar-SA"/>
        </a:p>
      </dgm:t>
    </dgm:pt>
    <dgm:pt modelId="{23AC7067-3DF8-48B5-AB85-794DE21CD67B}">
      <dgm:prSet phldrT="[نص]"/>
      <dgm:spPr>
        <a:solidFill>
          <a:srgbClr val="00B050"/>
        </a:solidFill>
      </dgm:spPr>
      <dgm:t>
        <a:bodyPr/>
        <a:lstStyle/>
        <a:p>
          <a:pPr rtl="1"/>
          <a:r>
            <a:rPr lang="ar-SA" b="1" dirty="0" smtClean="0"/>
            <a:t>تطبيق</a:t>
          </a:r>
          <a:endParaRPr lang="ar-SA" b="1" dirty="0"/>
        </a:p>
      </dgm:t>
    </dgm:pt>
    <dgm:pt modelId="{FE243DCF-B2BD-46C1-A7D0-D83FB6808340}" type="parTrans" cxnId="{0FA85052-4EAF-4937-849D-669A9846322E}">
      <dgm:prSet/>
      <dgm:spPr/>
      <dgm:t>
        <a:bodyPr/>
        <a:lstStyle/>
        <a:p>
          <a:pPr rtl="1"/>
          <a:endParaRPr lang="ar-SA"/>
        </a:p>
      </dgm:t>
    </dgm:pt>
    <dgm:pt modelId="{18BC5D08-CB2C-4532-879C-837034BED983}" type="sibTrans" cxnId="{0FA85052-4EAF-4937-849D-669A9846322E}">
      <dgm:prSet/>
      <dgm:spPr/>
      <dgm:t>
        <a:bodyPr/>
        <a:lstStyle/>
        <a:p>
          <a:pPr rtl="1"/>
          <a:endParaRPr lang="ar-SA"/>
        </a:p>
      </dgm:t>
    </dgm:pt>
    <dgm:pt modelId="{E96A62BF-5EBD-4B9F-9330-F715B3234D84}">
      <dgm:prSet phldrT="[نص]"/>
      <dgm:spPr>
        <a:solidFill>
          <a:srgbClr val="00B0F0"/>
        </a:solidFill>
      </dgm:spPr>
      <dgm:t>
        <a:bodyPr/>
        <a:lstStyle/>
        <a:p>
          <a:pPr rtl="1"/>
          <a:r>
            <a:rPr lang="ar-SA" b="1" dirty="0" smtClean="0"/>
            <a:t>تنظيم</a:t>
          </a:r>
          <a:endParaRPr lang="ar-SA" b="1" dirty="0"/>
        </a:p>
      </dgm:t>
    </dgm:pt>
    <dgm:pt modelId="{B704E788-F1CA-4211-A54F-8FA68A9BEA3D}" type="parTrans" cxnId="{E65D4A54-36AF-4BC7-8244-666BA14DA089}">
      <dgm:prSet/>
      <dgm:spPr/>
      <dgm:t>
        <a:bodyPr/>
        <a:lstStyle/>
        <a:p>
          <a:pPr rtl="1"/>
          <a:endParaRPr lang="ar-SA"/>
        </a:p>
      </dgm:t>
    </dgm:pt>
    <dgm:pt modelId="{A4B7FBD5-73DF-4BDB-8A88-F90D473C58BE}" type="sibTrans" cxnId="{E65D4A54-36AF-4BC7-8244-666BA14DA089}">
      <dgm:prSet/>
      <dgm:spPr/>
      <dgm:t>
        <a:bodyPr/>
        <a:lstStyle/>
        <a:p>
          <a:pPr rtl="1"/>
          <a:endParaRPr lang="ar-SA"/>
        </a:p>
      </dgm:t>
    </dgm:pt>
    <dgm:pt modelId="{1B66D266-D906-4275-A5E9-B398849F4BE2}">
      <dgm:prSet phldrT="[نص]"/>
      <dgm:spPr>
        <a:solidFill>
          <a:srgbClr val="002060"/>
        </a:solidFill>
      </dgm:spPr>
      <dgm:t>
        <a:bodyPr/>
        <a:lstStyle/>
        <a:p>
          <a:pPr rtl="1"/>
          <a:r>
            <a:rPr lang="ar-SA" b="1" dirty="0" smtClean="0"/>
            <a:t>استرجاع</a:t>
          </a:r>
          <a:endParaRPr lang="ar-SA" b="1" dirty="0"/>
        </a:p>
      </dgm:t>
    </dgm:pt>
    <dgm:pt modelId="{E27555DE-8F56-426E-9903-1B936B553FC5}" type="parTrans" cxnId="{682BF551-B78C-49F3-B191-3ED9340D579A}">
      <dgm:prSet/>
      <dgm:spPr/>
      <dgm:t>
        <a:bodyPr/>
        <a:lstStyle/>
        <a:p>
          <a:pPr rtl="1"/>
          <a:endParaRPr lang="ar-SA"/>
        </a:p>
      </dgm:t>
    </dgm:pt>
    <dgm:pt modelId="{15DF67B2-77D2-455F-AFB2-C8DEBBC6922F}" type="sibTrans" cxnId="{682BF551-B78C-49F3-B191-3ED9340D579A}">
      <dgm:prSet/>
      <dgm:spPr/>
      <dgm:t>
        <a:bodyPr/>
        <a:lstStyle/>
        <a:p>
          <a:pPr rtl="1"/>
          <a:endParaRPr lang="ar-SA"/>
        </a:p>
      </dgm:t>
    </dgm:pt>
    <dgm:pt modelId="{740C9F23-DA67-465D-9156-0231D2B29D75}">
      <dgm:prSet phldrT="[نص]" custT="1"/>
      <dgm:spPr>
        <a:solidFill>
          <a:srgbClr val="7030A0"/>
        </a:solidFill>
      </dgm:spPr>
      <dgm:t>
        <a:bodyPr/>
        <a:lstStyle/>
        <a:p>
          <a:pPr rtl="1"/>
          <a:r>
            <a:rPr lang="ar-SA" sz="2400" b="1" dirty="0" smtClean="0"/>
            <a:t>إدامة</a:t>
          </a:r>
          <a:endParaRPr lang="ar-SA" sz="2400" b="1" dirty="0"/>
        </a:p>
      </dgm:t>
    </dgm:pt>
    <dgm:pt modelId="{7FEDF34C-0C8E-40B4-AE21-3A0C34E6DC5F}" type="parTrans" cxnId="{73CD1192-94C5-4EEB-88C9-81BBA14B467D}">
      <dgm:prSet/>
      <dgm:spPr/>
      <dgm:t>
        <a:bodyPr/>
        <a:lstStyle/>
        <a:p>
          <a:pPr rtl="1"/>
          <a:endParaRPr lang="ar-SA"/>
        </a:p>
      </dgm:t>
    </dgm:pt>
    <dgm:pt modelId="{D8157660-4B14-4C85-BA99-EFA9C4AC0A28}" type="sibTrans" cxnId="{73CD1192-94C5-4EEB-88C9-81BBA14B467D}">
      <dgm:prSet/>
      <dgm:spPr/>
      <dgm:t>
        <a:bodyPr/>
        <a:lstStyle/>
        <a:p>
          <a:pPr rtl="1"/>
          <a:endParaRPr lang="ar-SA"/>
        </a:p>
      </dgm:t>
    </dgm:pt>
    <dgm:pt modelId="{F0C32EC3-EE91-4A20-98D8-58705B503D2C}">
      <dgm:prSet phldrT="[نص]"/>
      <dgm:spPr>
        <a:solidFill>
          <a:srgbClr val="FF0000"/>
        </a:solidFill>
      </dgm:spPr>
      <dgm:t>
        <a:bodyPr/>
        <a:lstStyle/>
        <a:p>
          <a:pPr rtl="1"/>
          <a:r>
            <a:rPr lang="ar-SA" b="1" dirty="0" smtClean="0"/>
            <a:t>تحديد أهداف</a:t>
          </a:r>
          <a:endParaRPr lang="ar-SA" b="1" dirty="0"/>
        </a:p>
      </dgm:t>
    </dgm:pt>
    <dgm:pt modelId="{1DD8DDCB-B7EF-4FC7-94B4-F702E90B194D}" type="parTrans" cxnId="{A502D091-B8AE-4629-9519-2CCC2FEA7698}">
      <dgm:prSet/>
      <dgm:spPr/>
      <dgm:t>
        <a:bodyPr/>
        <a:lstStyle/>
        <a:p>
          <a:pPr rtl="1"/>
          <a:endParaRPr lang="ar-SA"/>
        </a:p>
      </dgm:t>
    </dgm:pt>
    <dgm:pt modelId="{98A2E1DF-F753-488C-8A9E-64A5F9DB5EDA}" type="sibTrans" cxnId="{A502D091-B8AE-4629-9519-2CCC2FEA7698}">
      <dgm:prSet/>
      <dgm:spPr/>
      <dgm:t>
        <a:bodyPr/>
        <a:lstStyle/>
        <a:p>
          <a:pPr rtl="1"/>
          <a:endParaRPr lang="ar-SA"/>
        </a:p>
      </dgm:t>
    </dgm:pt>
    <dgm:pt modelId="{AFB76671-4DDF-4122-926B-BD17FEFCA1B5}">
      <dgm:prSet phldrT="[نص]"/>
      <dgm:spPr>
        <a:solidFill>
          <a:schemeClr val="accent2"/>
        </a:solidFill>
      </dgm:spPr>
      <dgm:t>
        <a:bodyPr/>
        <a:lstStyle/>
        <a:p>
          <a:pPr rtl="1"/>
          <a:r>
            <a:rPr lang="ar-SA" b="1" dirty="0" smtClean="0">
              <a:solidFill>
                <a:srgbClr val="C00000"/>
              </a:solidFill>
            </a:rPr>
            <a:t>توليد</a:t>
          </a:r>
          <a:endParaRPr lang="ar-SA" b="1" dirty="0">
            <a:solidFill>
              <a:srgbClr val="C00000"/>
            </a:solidFill>
          </a:endParaRPr>
        </a:p>
      </dgm:t>
    </dgm:pt>
    <dgm:pt modelId="{246FF70C-BFDB-4ED9-B9E1-204E0EF56307}" type="parTrans" cxnId="{04CD88DF-D4EA-4A32-983C-FA56475167EC}">
      <dgm:prSet/>
      <dgm:spPr/>
      <dgm:t>
        <a:bodyPr/>
        <a:lstStyle/>
        <a:p>
          <a:pPr rtl="1"/>
          <a:endParaRPr lang="ar-SA"/>
        </a:p>
      </dgm:t>
    </dgm:pt>
    <dgm:pt modelId="{5E352A9E-7C02-4CB5-9AE1-AC5A4D0C4A32}" type="sibTrans" cxnId="{04CD88DF-D4EA-4A32-983C-FA56475167EC}">
      <dgm:prSet/>
      <dgm:spPr/>
      <dgm:t>
        <a:bodyPr/>
        <a:lstStyle/>
        <a:p>
          <a:pPr rtl="1"/>
          <a:endParaRPr lang="ar-SA"/>
        </a:p>
      </dgm:t>
    </dgm:pt>
    <dgm:pt modelId="{60670561-0D48-4BFD-9DD3-46EAACA47D0A}">
      <dgm:prSet phldrT="[نص]"/>
      <dgm:spPr>
        <a:solidFill>
          <a:srgbClr val="FFFF00"/>
        </a:solidFill>
      </dgm:spPr>
      <dgm:t>
        <a:bodyPr/>
        <a:lstStyle/>
        <a:p>
          <a:pPr rtl="1"/>
          <a:r>
            <a:rPr lang="ar-SA" b="1" dirty="0" smtClean="0">
              <a:solidFill>
                <a:srgbClr val="C00000"/>
              </a:solidFill>
            </a:rPr>
            <a:t>خزن</a:t>
          </a:r>
          <a:endParaRPr lang="ar-SA" b="1" dirty="0">
            <a:solidFill>
              <a:srgbClr val="C00000"/>
            </a:solidFill>
          </a:endParaRPr>
        </a:p>
      </dgm:t>
    </dgm:pt>
    <dgm:pt modelId="{7323165E-BDD7-43FC-8F6D-027010983D8D}" type="parTrans" cxnId="{EDDB8B85-BD10-44F1-9198-D0AD98644EE9}">
      <dgm:prSet/>
      <dgm:spPr/>
      <dgm:t>
        <a:bodyPr/>
        <a:lstStyle/>
        <a:p>
          <a:pPr rtl="1"/>
          <a:endParaRPr lang="ar-SA"/>
        </a:p>
      </dgm:t>
    </dgm:pt>
    <dgm:pt modelId="{7C0A9421-EC88-4989-8559-7F1B5F844AE7}" type="sibTrans" cxnId="{EDDB8B85-BD10-44F1-9198-D0AD98644EE9}">
      <dgm:prSet/>
      <dgm:spPr/>
      <dgm:t>
        <a:bodyPr/>
        <a:lstStyle/>
        <a:p>
          <a:pPr rtl="1"/>
          <a:endParaRPr lang="ar-SA"/>
        </a:p>
      </dgm:t>
    </dgm:pt>
    <dgm:pt modelId="{DA1473A5-6C5A-45D5-8592-197159AAE723}">
      <dgm:prSet phldrT="[نص]"/>
      <dgm:spPr>
        <a:solidFill>
          <a:srgbClr val="92D050"/>
        </a:solidFill>
      </dgm:spPr>
      <dgm:t>
        <a:bodyPr/>
        <a:lstStyle/>
        <a:p>
          <a:pPr rtl="1"/>
          <a:r>
            <a:rPr lang="ar-SA" b="1" dirty="0" smtClean="0"/>
            <a:t>توزيع</a:t>
          </a:r>
          <a:endParaRPr lang="ar-SA" b="1" dirty="0"/>
        </a:p>
      </dgm:t>
    </dgm:pt>
    <dgm:pt modelId="{FBA8A2AF-6B7E-4B26-A22C-5A1CC733138B}" type="parTrans" cxnId="{F092CA08-8D62-4FCE-B55A-600CB5181754}">
      <dgm:prSet/>
      <dgm:spPr/>
      <dgm:t>
        <a:bodyPr/>
        <a:lstStyle/>
        <a:p>
          <a:pPr rtl="1"/>
          <a:endParaRPr lang="ar-SA"/>
        </a:p>
      </dgm:t>
    </dgm:pt>
    <dgm:pt modelId="{CD6BE84F-190B-4AEE-8E14-C67FE07B67CD}" type="sibTrans" cxnId="{F092CA08-8D62-4FCE-B55A-600CB5181754}">
      <dgm:prSet/>
      <dgm:spPr/>
      <dgm:t>
        <a:bodyPr/>
        <a:lstStyle/>
        <a:p>
          <a:pPr rtl="1"/>
          <a:endParaRPr lang="ar-SA"/>
        </a:p>
      </dgm:t>
    </dgm:pt>
    <dgm:pt modelId="{CB7E9FE1-D9BC-452B-A182-548B5F15CE39}" type="pres">
      <dgm:prSet presAssocID="{09E0F9BC-3EE7-48AB-AE63-3D7CD750EC3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CF5ECFC6-1DCC-405A-BBCE-F04836E000B1}" type="pres">
      <dgm:prSet presAssocID="{5A375A10-C5F1-4E8C-A643-8B343B5CC6CF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CAC724A-0920-40C2-81B2-6D1E6BAF3339}" type="pres">
      <dgm:prSet presAssocID="{BEE5ADDC-02A5-48E6-96A9-28140676F83B}" presName="sibTrans" presStyleLbl="sibTrans2D1" presStyleIdx="0" presStyleCnt="9"/>
      <dgm:spPr/>
      <dgm:t>
        <a:bodyPr/>
        <a:lstStyle/>
        <a:p>
          <a:pPr rtl="1"/>
          <a:endParaRPr lang="ar-SA"/>
        </a:p>
      </dgm:t>
    </dgm:pt>
    <dgm:pt modelId="{A33654B3-9F01-4A58-9299-A14CF641241B}" type="pres">
      <dgm:prSet presAssocID="{BEE5ADDC-02A5-48E6-96A9-28140676F83B}" presName="connectorText" presStyleLbl="sibTrans2D1" presStyleIdx="0" presStyleCnt="9"/>
      <dgm:spPr/>
      <dgm:t>
        <a:bodyPr/>
        <a:lstStyle/>
        <a:p>
          <a:pPr rtl="1"/>
          <a:endParaRPr lang="ar-SA"/>
        </a:p>
      </dgm:t>
    </dgm:pt>
    <dgm:pt modelId="{CB2FE6BC-A6CC-495B-BAB9-2F32305E70F1}" type="pres">
      <dgm:prSet presAssocID="{F0C32EC3-EE91-4A20-98D8-58705B503D2C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F8E82E3-2501-426F-BA41-ECF28E1896F0}" type="pres">
      <dgm:prSet presAssocID="{98A2E1DF-F753-488C-8A9E-64A5F9DB5EDA}" presName="sibTrans" presStyleLbl="sibTrans2D1" presStyleIdx="1" presStyleCnt="9"/>
      <dgm:spPr/>
      <dgm:t>
        <a:bodyPr/>
        <a:lstStyle/>
        <a:p>
          <a:pPr rtl="1"/>
          <a:endParaRPr lang="ar-SA"/>
        </a:p>
      </dgm:t>
    </dgm:pt>
    <dgm:pt modelId="{8EFEEF45-90D8-4658-BC21-70E6E93A49DF}" type="pres">
      <dgm:prSet presAssocID="{98A2E1DF-F753-488C-8A9E-64A5F9DB5EDA}" presName="connectorText" presStyleLbl="sibTrans2D1" presStyleIdx="1" presStyleCnt="9"/>
      <dgm:spPr/>
      <dgm:t>
        <a:bodyPr/>
        <a:lstStyle/>
        <a:p>
          <a:pPr rtl="1"/>
          <a:endParaRPr lang="ar-SA"/>
        </a:p>
      </dgm:t>
    </dgm:pt>
    <dgm:pt modelId="{887CF0B1-12E4-4740-ABD4-D4E5F0D0A743}" type="pres">
      <dgm:prSet presAssocID="{AFB76671-4DDF-4122-926B-BD17FEFCA1B5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8530751-AAB5-4183-8698-D827E99F514B}" type="pres">
      <dgm:prSet presAssocID="{5E352A9E-7C02-4CB5-9AE1-AC5A4D0C4A32}" presName="sibTrans" presStyleLbl="sibTrans2D1" presStyleIdx="2" presStyleCnt="9"/>
      <dgm:spPr/>
      <dgm:t>
        <a:bodyPr/>
        <a:lstStyle/>
        <a:p>
          <a:pPr rtl="1"/>
          <a:endParaRPr lang="ar-SA"/>
        </a:p>
      </dgm:t>
    </dgm:pt>
    <dgm:pt modelId="{7087436B-FFFE-47CC-9AAA-5097A0367BE9}" type="pres">
      <dgm:prSet presAssocID="{5E352A9E-7C02-4CB5-9AE1-AC5A4D0C4A32}" presName="connectorText" presStyleLbl="sibTrans2D1" presStyleIdx="2" presStyleCnt="9"/>
      <dgm:spPr/>
      <dgm:t>
        <a:bodyPr/>
        <a:lstStyle/>
        <a:p>
          <a:pPr rtl="1"/>
          <a:endParaRPr lang="ar-SA"/>
        </a:p>
      </dgm:t>
    </dgm:pt>
    <dgm:pt modelId="{747C9F74-24D1-4090-B962-2C08A5EA8F09}" type="pres">
      <dgm:prSet presAssocID="{60670561-0D48-4BFD-9DD3-46EAACA47D0A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E3FF8BB-9C7E-4047-8EC5-AC987B276364}" type="pres">
      <dgm:prSet presAssocID="{7C0A9421-EC88-4989-8559-7F1B5F844AE7}" presName="sibTrans" presStyleLbl="sibTrans2D1" presStyleIdx="3" presStyleCnt="9"/>
      <dgm:spPr/>
      <dgm:t>
        <a:bodyPr/>
        <a:lstStyle/>
        <a:p>
          <a:pPr rtl="1"/>
          <a:endParaRPr lang="ar-SA"/>
        </a:p>
      </dgm:t>
    </dgm:pt>
    <dgm:pt modelId="{90A1E3F0-E426-4CD1-B75E-176D1D84F16E}" type="pres">
      <dgm:prSet presAssocID="{7C0A9421-EC88-4989-8559-7F1B5F844AE7}" presName="connectorText" presStyleLbl="sibTrans2D1" presStyleIdx="3" presStyleCnt="9"/>
      <dgm:spPr/>
      <dgm:t>
        <a:bodyPr/>
        <a:lstStyle/>
        <a:p>
          <a:pPr rtl="1"/>
          <a:endParaRPr lang="ar-SA"/>
        </a:p>
      </dgm:t>
    </dgm:pt>
    <dgm:pt modelId="{A4566D63-0BE9-49FF-B177-A2C555A17E39}" type="pres">
      <dgm:prSet presAssocID="{DA1473A5-6C5A-45D5-8592-197159AAE723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89755FB-E848-495A-A96B-DBD31BF63121}" type="pres">
      <dgm:prSet presAssocID="{CD6BE84F-190B-4AEE-8E14-C67FE07B67CD}" presName="sibTrans" presStyleLbl="sibTrans2D1" presStyleIdx="4" presStyleCnt="9"/>
      <dgm:spPr/>
      <dgm:t>
        <a:bodyPr/>
        <a:lstStyle/>
        <a:p>
          <a:pPr rtl="1"/>
          <a:endParaRPr lang="ar-SA"/>
        </a:p>
      </dgm:t>
    </dgm:pt>
    <dgm:pt modelId="{3343D4C0-4B57-49EB-8E92-F0FE6B016F92}" type="pres">
      <dgm:prSet presAssocID="{CD6BE84F-190B-4AEE-8E14-C67FE07B67CD}" presName="connectorText" presStyleLbl="sibTrans2D1" presStyleIdx="4" presStyleCnt="9"/>
      <dgm:spPr/>
      <dgm:t>
        <a:bodyPr/>
        <a:lstStyle/>
        <a:p>
          <a:pPr rtl="1"/>
          <a:endParaRPr lang="ar-SA"/>
        </a:p>
      </dgm:t>
    </dgm:pt>
    <dgm:pt modelId="{3D1AC8D3-1E67-4033-BE7B-B4C49A3C0B79}" type="pres">
      <dgm:prSet presAssocID="{23AC7067-3DF8-48B5-AB85-794DE21CD67B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933327E-C1C2-4ACB-83FF-2817DE03FE62}" type="pres">
      <dgm:prSet presAssocID="{18BC5D08-CB2C-4532-879C-837034BED983}" presName="sibTrans" presStyleLbl="sibTrans2D1" presStyleIdx="5" presStyleCnt="9"/>
      <dgm:spPr/>
      <dgm:t>
        <a:bodyPr/>
        <a:lstStyle/>
        <a:p>
          <a:pPr rtl="1"/>
          <a:endParaRPr lang="ar-SA"/>
        </a:p>
      </dgm:t>
    </dgm:pt>
    <dgm:pt modelId="{969A3666-07DB-45DB-B862-B4DEB8740991}" type="pres">
      <dgm:prSet presAssocID="{18BC5D08-CB2C-4532-879C-837034BED983}" presName="connectorText" presStyleLbl="sibTrans2D1" presStyleIdx="5" presStyleCnt="9"/>
      <dgm:spPr/>
      <dgm:t>
        <a:bodyPr/>
        <a:lstStyle/>
        <a:p>
          <a:pPr rtl="1"/>
          <a:endParaRPr lang="ar-SA"/>
        </a:p>
      </dgm:t>
    </dgm:pt>
    <dgm:pt modelId="{AED66752-CE1B-49BB-8C90-CBFDFB382963}" type="pres">
      <dgm:prSet presAssocID="{E96A62BF-5EBD-4B9F-9330-F715B3234D8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0C53F0F-6B0D-4D30-8BCD-5F49B71C893C}" type="pres">
      <dgm:prSet presAssocID="{A4B7FBD5-73DF-4BDB-8A88-F90D473C58BE}" presName="sibTrans" presStyleLbl="sibTrans2D1" presStyleIdx="6" presStyleCnt="9"/>
      <dgm:spPr/>
      <dgm:t>
        <a:bodyPr/>
        <a:lstStyle/>
        <a:p>
          <a:pPr rtl="1"/>
          <a:endParaRPr lang="ar-SA"/>
        </a:p>
      </dgm:t>
    </dgm:pt>
    <dgm:pt modelId="{10F7F986-198B-4ED2-9B48-848200AA700D}" type="pres">
      <dgm:prSet presAssocID="{A4B7FBD5-73DF-4BDB-8A88-F90D473C58BE}" presName="connectorText" presStyleLbl="sibTrans2D1" presStyleIdx="6" presStyleCnt="9"/>
      <dgm:spPr/>
      <dgm:t>
        <a:bodyPr/>
        <a:lstStyle/>
        <a:p>
          <a:pPr rtl="1"/>
          <a:endParaRPr lang="ar-SA"/>
        </a:p>
      </dgm:t>
    </dgm:pt>
    <dgm:pt modelId="{64CF4E5B-9142-489F-8FDE-CC37D209A5C9}" type="pres">
      <dgm:prSet presAssocID="{1B66D266-D906-4275-A5E9-B398849F4BE2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A4B5E2B-A67B-41F6-A0D2-4AE1127204EE}" type="pres">
      <dgm:prSet presAssocID="{15DF67B2-77D2-455F-AFB2-C8DEBBC6922F}" presName="sibTrans" presStyleLbl="sibTrans2D1" presStyleIdx="7" presStyleCnt="9"/>
      <dgm:spPr/>
      <dgm:t>
        <a:bodyPr/>
        <a:lstStyle/>
        <a:p>
          <a:pPr rtl="1"/>
          <a:endParaRPr lang="ar-SA"/>
        </a:p>
      </dgm:t>
    </dgm:pt>
    <dgm:pt modelId="{937B81A2-33E3-43B4-A77D-53F6EFC74CB0}" type="pres">
      <dgm:prSet presAssocID="{15DF67B2-77D2-455F-AFB2-C8DEBBC6922F}" presName="connectorText" presStyleLbl="sibTrans2D1" presStyleIdx="7" presStyleCnt="9"/>
      <dgm:spPr/>
      <dgm:t>
        <a:bodyPr/>
        <a:lstStyle/>
        <a:p>
          <a:pPr rtl="1"/>
          <a:endParaRPr lang="ar-SA"/>
        </a:p>
      </dgm:t>
    </dgm:pt>
    <dgm:pt modelId="{690DF42B-627B-429B-ACBF-3030295B1AA5}" type="pres">
      <dgm:prSet presAssocID="{740C9F23-DA67-465D-9156-0231D2B29D75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EE44F79-2069-4E11-80F0-BE390B182F42}" type="pres">
      <dgm:prSet presAssocID="{D8157660-4B14-4C85-BA99-EFA9C4AC0A28}" presName="sibTrans" presStyleLbl="sibTrans2D1" presStyleIdx="8" presStyleCnt="9"/>
      <dgm:spPr/>
      <dgm:t>
        <a:bodyPr/>
        <a:lstStyle/>
        <a:p>
          <a:pPr rtl="1"/>
          <a:endParaRPr lang="ar-SA"/>
        </a:p>
      </dgm:t>
    </dgm:pt>
    <dgm:pt modelId="{62E4768B-D1CA-42DF-8BE3-9314E044CBB4}" type="pres">
      <dgm:prSet presAssocID="{D8157660-4B14-4C85-BA99-EFA9C4AC0A28}" presName="connectorText" presStyleLbl="sibTrans2D1" presStyleIdx="8" presStyleCnt="9"/>
      <dgm:spPr/>
      <dgm:t>
        <a:bodyPr/>
        <a:lstStyle/>
        <a:p>
          <a:pPr rtl="1"/>
          <a:endParaRPr lang="ar-SA"/>
        </a:p>
      </dgm:t>
    </dgm:pt>
  </dgm:ptLst>
  <dgm:cxnLst>
    <dgm:cxn modelId="{ACAF4283-2741-4A22-8AD4-34B32DD2922C}" type="presOf" srcId="{5E352A9E-7C02-4CB5-9AE1-AC5A4D0C4A32}" destId="{7087436B-FFFE-47CC-9AAA-5097A0367BE9}" srcOrd="1" destOrd="0" presId="urn:microsoft.com/office/officeart/2005/8/layout/cycle2"/>
    <dgm:cxn modelId="{04CD88DF-D4EA-4A32-983C-FA56475167EC}" srcId="{09E0F9BC-3EE7-48AB-AE63-3D7CD750EC33}" destId="{AFB76671-4DDF-4122-926B-BD17FEFCA1B5}" srcOrd="2" destOrd="0" parTransId="{246FF70C-BFDB-4ED9-B9E1-204E0EF56307}" sibTransId="{5E352A9E-7C02-4CB5-9AE1-AC5A4D0C4A32}"/>
    <dgm:cxn modelId="{DDEF3352-1910-49DB-A8B0-E273FE669F25}" type="presOf" srcId="{CD6BE84F-190B-4AEE-8E14-C67FE07B67CD}" destId="{3343D4C0-4B57-49EB-8E92-F0FE6B016F92}" srcOrd="1" destOrd="0" presId="urn:microsoft.com/office/officeart/2005/8/layout/cycle2"/>
    <dgm:cxn modelId="{0A1B82B6-5E9E-4E64-87E2-ACAE25FC8A14}" type="presOf" srcId="{7C0A9421-EC88-4989-8559-7F1B5F844AE7}" destId="{2E3FF8BB-9C7E-4047-8EC5-AC987B276364}" srcOrd="0" destOrd="0" presId="urn:microsoft.com/office/officeart/2005/8/layout/cycle2"/>
    <dgm:cxn modelId="{471A630E-9452-4F2E-BC11-FAA0AE94A69D}" type="presOf" srcId="{98A2E1DF-F753-488C-8A9E-64A5F9DB5EDA}" destId="{CF8E82E3-2501-426F-BA41-ECF28E1896F0}" srcOrd="0" destOrd="0" presId="urn:microsoft.com/office/officeart/2005/8/layout/cycle2"/>
    <dgm:cxn modelId="{0F1F53B1-738A-42BA-BAAC-AE16E0187AC8}" type="presOf" srcId="{7C0A9421-EC88-4989-8559-7F1B5F844AE7}" destId="{90A1E3F0-E426-4CD1-B75E-176D1D84F16E}" srcOrd="1" destOrd="0" presId="urn:microsoft.com/office/officeart/2005/8/layout/cycle2"/>
    <dgm:cxn modelId="{02DD4E13-A6DE-4150-A00C-3B93368E386A}" type="presOf" srcId="{A4B7FBD5-73DF-4BDB-8A88-F90D473C58BE}" destId="{A0C53F0F-6B0D-4D30-8BCD-5F49B71C893C}" srcOrd="0" destOrd="0" presId="urn:microsoft.com/office/officeart/2005/8/layout/cycle2"/>
    <dgm:cxn modelId="{C9C51BFC-452D-4537-8721-2CE9F94168AB}" type="presOf" srcId="{740C9F23-DA67-465D-9156-0231D2B29D75}" destId="{690DF42B-627B-429B-ACBF-3030295B1AA5}" srcOrd="0" destOrd="0" presId="urn:microsoft.com/office/officeart/2005/8/layout/cycle2"/>
    <dgm:cxn modelId="{99B27F64-BFB9-40FD-9210-08B1E75D4D1F}" type="presOf" srcId="{D8157660-4B14-4C85-BA99-EFA9C4AC0A28}" destId="{62E4768B-D1CA-42DF-8BE3-9314E044CBB4}" srcOrd="1" destOrd="0" presId="urn:microsoft.com/office/officeart/2005/8/layout/cycle2"/>
    <dgm:cxn modelId="{73CD1192-94C5-4EEB-88C9-81BBA14B467D}" srcId="{09E0F9BC-3EE7-48AB-AE63-3D7CD750EC33}" destId="{740C9F23-DA67-465D-9156-0231D2B29D75}" srcOrd="8" destOrd="0" parTransId="{7FEDF34C-0C8E-40B4-AE21-3A0C34E6DC5F}" sibTransId="{D8157660-4B14-4C85-BA99-EFA9C4AC0A28}"/>
    <dgm:cxn modelId="{6B2FA9E8-FD0B-4205-BAC0-4D2D99FE5EE1}" type="presOf" srcId="{18BC5D08-CB2C-4532-879C-837034BED983}" destId="{C933327E-C1C2-4ACB-83FF-2817DE03FE62}" srcOrd="0" destOrd="0" presId="urn:microsoft.com/office/officeart/2005/8/layout/cycle2"/>
    <dgm:cxn modelId="{0781795F-37E2-4FAB-AB0C-493B28457D56}" type="presOf" srcId="{18BC5D08-CB2C-4532-879C-837034BED983}" destId="{969A3666-07DB-45DB-B862-B4DEB8740991}" srcOrd="1" destOrd="0" presId="urn:microsoft.com/office/officeart/2005/8/layout/cycle2"/>
    <dgm:cxn modelId="{3164692C-C6CD-48F6-B2B6-762367B19E36}" type="presOf" srcId="{E96A62BF-5EBD-4B9F-9330-F715B3234D84}" destId="{AED66752-CE1B-49BB-8C90-CBFDFB382963}" srcOrd="0" destOrd="0" presId="urn:microsoft.com/office/officeart/2005/8/layout/cycle2"/>
    <dgm:cxn modelId="{0FA85052-4EAF-4937-849D-669A9846322E}" srcId="{09E0F9BC-3EE7-48AB-AE63-3D7CD750EC33}" destId="{23AC7067-3DF8-48B5-AB85-794DE21CD67B}" srcOrd="5" destOrd="0" parTransId="{FE243DCF-B2BD-46C1-A7D0-D83FB6808340}" sibTransId="{18BC5D08-CB2C-4532-879C-837034BED983}"/>
    <dgm:cxn modelId="{A502D091-B8AE-4629-9519-2CCC2FEA7698}" srcId="{09E0F9BC-3EE7-48AB-AE63-3D7CD750EC33}" destId="{F0C32EC3-EE91-4A20-98D8-58705B503D2C}" srcOrd="1" destOrd="0" parTransId="{1DD8DDCB-B7EF-4FC7-94B4-F702E90B194D}" sibTransId="{98A2E1DF-F753-488C-8A9E-64A5F9DB5EDA}"/>
    <dgm:cxn modelId="{2F352E62-16BB-4146-BB2D-69AEE64755A9}" type="presOf" srcId="{F0C32EC3-EE91-4A20-98D8-58705B503D2C}" destId="{CB2FE6BC-A6CC-495B-BAB9-2F32305E70F1}" srcOrd="0" destOrd="0" presId="urn:microsoft.com/office/officeart/2005/8/layout/cycle2"/>
    <dgm:cxn modelId="{E65D4A54-36AF-4BC7-8244-666BA14DA089}" srcId="{09E0F9BC-3EE7-48AB-AE63-3D7CD750EC33}" destId="{E96A62BF-5EBD-4B9F-9330-F715B3234D84}" srcOrd="6" destOrd="0" parTransId="{B704E788-F1CA-4211-A54F-8FA68A9BEA3D}" sibTransId="{A4B7FBD5-73DF-4BDB-8A88-F90D473C58BE}"/>
    <dgm:cxn modelId="{BC000A97-CC0F-41E6-847B-5100A733268D}" type="presOf" srcId="{5A375A10-C5F1-4E8C-A643-8B343B5CC6CF}" destId="{CF5ECFC6-1DCC-405A-BBCE-F04836E000B1}" srcOrd="0" destOrd="0" presId="urn:microsoft.com/office/officeart/2005/8/layout/cycle2"/>
    <dgm:cxn modelId="{6E97F592-52AC-4F19-8F79-75D49D0EC50A}" type="presOf" srcId="{DA1473A5-6C5A-45D5-8592-197159AAE723}" destId="{A4566D63-0BE9-49FF-B177-A2C555A17E39}" srcOrd="0" destOrd="0" presId="urn:microsoft.com/office/officeart/2005/8/layout/cycle2"/>
    <dgm:cxn modelId="{E661CFC5-5CE1-433F-977B-68C084BDA820}" type="presOf" srcId="{60670561-0D48-4BFD-9DD3-46EAACA47D0A}" destId="{747C9F74-24D1-4090-B962-2C08A5EA8F09}" srcOrd="0" destOrd="0" presId="urn:microsoft.com/office/officeart/2005/8/layout/cycle2"/>
    <dgm:cxn modelId="{167436E2-351A-42E7-A77D-20BCC1C60C80}" type="presOf" srcId="{1B66D266-D906-4275-A5E9-B398849F4BE2}" destId="{64CF4E5B-9142-489F-8FDE-CC37D209A5C9}" srcOrd="0" destOrd="0" presId="urn:microsoft.com/office/officeart/2005/8/layout/cycle2"/>
    <dgm:cxn modelId="{F6EE6023-2EF3-4899-A8E2-5EB6A615FDCE}" type="presOf" srcId="{A4B7FBD5-73DF-4BDB-8A88-F90D473C58BE}" destId="{10F7F986-198B-4ED2-9B48-848200AA700D}" srcOrd="1" destOrd="0" presId="urn:microsoft.com/office/officeart/2005/8/layout/cycle2"/>
    <dgm:cxn modelId="{682BF551-B78C-49F3-B191-3ED9340D579A}" srcId="{09E0F9BC-3EE7-48AB-AE63-3D7CD750EC33}" destId="{1B66D266-D906-4275-A5E9-B398849F4BE2}" srcOrd="7" destOrd="0" parTransId="{E27555DE-8F56-426E-9903-1B936B553FC5}" sibTransId="{15DF67B2-77D2-455F-AFB2-C8DEBBC6922F}"/>
    <dgm:cxn modelId="{B8062D5D-A5EB-42BC-ACC5-4F8E97EEA505}" type="presOf" srcId="{15DF67B2-77D2-455F-AFB2-C8DEBBC6922F}" destId="{937B81A2-33E3-43B4-A77D-53F6EFC74CB0}" srcOrd="1" destOrd="0" presId="urn:microsoft.com/office/officeart/2005/8/layout/cycle2"/>
    <dgm:cxn modelId="{2A8BCE5B-4DED-47DF-93EC-23BC01DCFEF4}" type="presOf" srcId="{5E352A9E-7C02-4CB5-9AE1-AC5A4D0C4A32}" destId="{68530751-AAB5-4183-8698-D827E99F514B}" srcOrd="0" destOrd="0" presId="urn:microsoft.com/office/officeart/2005/8/layout/cycle2"/>
    <dgm:cxn modelId="{A42552A2-669C-4433-95F6-EBACF6AA024E}" type="presOf" srcId="{BEE5ADDC-02A5-48E6-96A9-28140676F83B}" destId="{9CAC724A-0920-40C2-81B2-6D1E6BAF3339}" srcOrd="0" destOrd="0" presId="urn:microsoft.com/office/officeart/2005/8/layout/cycle2"/>
    <dgm:cxn modelId="{0DC197FE-F08E-4457-A287-2B129A0C210A}" type="presOf" srcId="{D8157660-4B14-4C85-BA99-EFA9C4AC0A28}" destId="{9EE44F79-2069-4E11-80F0-BE390B182F42}" srcOrd="0" destOrd="0" presId="urn:microsoft.com/office/officeart/2005/8/layout/cycle2"/>
    <dgm:cxn modelId="{E7D5D28D-BC02-4CD7-A8B2-76AA44289B51}" type="presOf" srcId="{23AC7067-3DF8-48B5-AB85-794DE21CD67B}" destId="{3D1AC8D3-1E67-4033-BE7B-B4C49A3C0B79}" srcOrd="0" destOrd="0" presId="urn:microsoft.com/office/officeart/2005/8/layout/cycle2"/>
    <dgm:cxn modelId="{ECA2C610-B808-475B-ABFD-B292930C5F7F}" type="presOf" srcId="{15DF67B2-77D2-455F-AFB2-C8DEBBC6922F}" destId="{3A4B5E2B-A67B-41F6-A0D2-4AE1127204EE}" srcOrd="0" destOrd="0" presId="urn:microsoft.com/office/officeart/2005/8/layout/cycle2"/>
    <dgm:cxn modelId="{BF727D7F-0F61-4E4F-9F46-E12888BD3AB5}" type="presOf" srcId="{AFB76671-4DDF-4122-926B-BD17FEFCA1B5}" destId="{887CF0B1-12E4-4740-ABD4-D4E5F0D0A743}" srcOrd="0" destOrd="0" presId="urn:microsoft.com/office/officeart/2005/8/layout/cycle2"/>
    <dgm:cxn modelId="{EDDB8B85-BD10-44F1-9198-D0AD98644EE9}" srcId="{09E0F9BC-3EE7-48AB-AE63-3D7CD750EC33}" destId="{60670561-0D48-4BFD-9DD3-46EAACA47D0A}" srcOrd="3" destOrd="0" parTransId="{7323165E-BDD7-43FC-8F6D-027010983D8D}" sibTransId="{7C0A9421-EC88-4989-8559-7F1B5F844AE7}"/>
    <dgm:cxn modelId="{CC1ABFDA-29AE-4E2F-A516-04A58D708593}" srcId="{09E0F9BC-3EE7-48AB-AE63-3D7CD750EC33}" destId="{5A375A10-C5F1-4E8C-A643-8B343B5CC6CF}" srcOrd="0" destOrd="0" parTransId="{8001DBD1-4839-4174-A327-0D35B73E6844}" sibTransId="{BEE5ADDC-02A5-48E6-96A9-28140676F83B}"/>
    <dgm:cxn modelId="{DFD885EC-4430-436F-83F0-C202C2F34F5A}" type="presOf" srcId="{CD6BE84F-190B-4AEE-8E14-C67FE07B67CD}" destId="{389755FB-E848-495A-A96B-DBD31BF63121}" srcOrd="0" destOrd="0" presId="urn:microsoft.com/office/officeart/2005/8/layout/cycle2"/>
    <dgm:cxn modelId="{F092CA08-8D62-4FCE-B55A-600CB5181754}" srcId="{09E0F9BC-3EE7-48AB-AE63-3D7CD750EC33}" destId="{DA1473A5-6C5A-45D5-8592-197159AAE723}" srcOrd="4" destOrd="0" parTransId="{FBA8A2AF-6B7E-4B26-A22C-5A1CC733138B}" sibTransId="{CD6BE84F-190B-4AEE-8E14-C67FE07B67CD}"/>
    <dgm:cxn modelId="{B3A8A9C9-5545-4627-823A-66B89B326CCD}" type="presOf" srcId="{98A2E1DF-F753-488C-8A9E-64A5F9DB5EDA}" destId="{8EFEEF45-90D8-4658-BC21-70E6E93A49DF}" srcOrd="1" destOrd="0" presId="urn:microsoft.com/office/officeart/2005/8/layout/cycle2"/>
    <dgm:cxn modelId="{B5F36ABB-8139-4822-A50C-8A5514E928FD}" type="presOf" srcId="{BEE5ADDC-02A5-48E6-96A9-28140676F83B}" destId="{A33654B3-9F01-4A58-9299-A14CF641241B}" srcOrd="1" destOrd="0" presId="urn:microsoft.com/office/officeart/2005/8/layout/cycle2"/>
    <dgm:cxn modelId="{4EE4212D-BBF2-47B7-8B34-668B21B26E01}" type="presOf" srcId="{09E0F9BC-3EE7-48AB-AE63-3D7CD750EC33}" destId="{CB7E9FE1-D9BC-452B-A182-548B5F15CE39}" srcOrd="0" destOrd="0" presId="urn:microsoft.com/office/officeart/2005/8/layout/cycle2"/>
    <dgm:cxn modelId="{DA8C883A-C957-4D5A-8869-D59045985804}" type="presParOf" srcId="{CB7E9FE1-D9BC-452B-A182-548B5F15CE39}" destId="{CF5ECFC6-1DCC-405A-BBCE-F04836E000B1}" srcOrd="0" destOrd="0" presId="urn:microsoft.com/office/officeart/2005/8/layout/cycle2"/>
    <dgm:cxn modelId="{65ACBA6E-F25D-4025-B790-8190268FAA4E}" type="presParOf" srcId="{CB7E9FE1-D9BC-452B-A182-548B5F15CE39}" destId="{9CAC724A-0920-40C2-81B2-6D1E6BAF3339}" srcOrd="1" destOrd="0" presId="urn:microsoft.com/office/officeart/2005/8/layout/cycle2"/>
    <dgm:cxn modelId="{8E0C6CED-D264-411A-BB5C-143D5B2BD5A8}" type="presParOf" srcId="{9CAC724A-0920-40C2-81B2-6D1E6BAF3339}" destId="{A33654B3-9F01-4A58-9299-A14CF641241B}" srcOrd="0" destOrd="0" presId="urn:microsoft.com/office/officeart/2005/8/layout/cycle2"/>
    <dgm:cxn modelId="{5052BBF8-B155-41B0-AF9C-27C9F6B45D7C}" type="presParOf" srcId="{CB7E9FE1-D9BC-452B-A182-548B5F15CE39}" destId="{CB2FE6BC-A6CC-495B-BAB9-2F32305E70F1}" srcOrd="2" destOrd="0" presId="urn:microsoft.com/office/officeart/2005/8/layout/cycle2"/>
    <dgm:cxn modelId="{26E9779A-FDA9-4C75-9CE5-7DF6BD900876}" type="presParOf" srcId="{CB7E9FE1-D9BC-452B-A182-548B5F15CE39}" destId="{CF8E82E3-2501-426F-BA41-ECF28E1896F0}" srcOrd="3" destOrd="0" presId="urn:microsoft.com/office/officeart/2005/8/layout/cycle2"/>
    <dgm:cxn modelId="{39F64821-2D0F-4D78-AA07-4B7DDF8AD8F0}" type="presParOf" srcId="{CF8E82E3-2501-426F-BA41-ECF28E1896F0}" destId="{8EFEEF45-90D8-4658-BC21-70E6E93A49DF}" srcOrd="0" destOrd="0" presId="urn:microsoft.com/office/officeart/2005/8/layout/cycle2"/>
    <dgm:cxn modelId="{B324DFDB-AB03-401A-BACC-321D94381564}" type="presParOf" srcId="{CB7E9FE1-D9BC-452B-A182-548B5F15CE39}" destId="{887CF0B1-12E4-4740-ABD4-D4E5F0D0A743}" srcOrd="4" destOrd="0" presId="urn:microsoft.com/office/officeart/2005/8/layout/cycle2"/>
    <dgm:cxn modelId="{569E0EC0-8A88-4C66-9E9C-BF66A06331A5}" type="presParOf" srcId="{CB7E9FE1-D9BC-452B-A182-548B5F15CE39}" destId="{68530751-AAB5-4183-8698-D827E99F514B}" srcOrd="5" destOrd="0" presId="urn:microsoft.com/office/officeart/2005/8/layout/cycle2"/>
    <dgm:cxn modelId="{135EFB35-FD95-45AC-86D7-EEC42417976A}" type="presParOf" srcId="{68530751-AAB5-4183-8698-D827E99F514B}" destId="{7087436B-FFFE-47CC-9AAA-5097A0367BE9}" srcOrd="0" destOrd="0" presId="urn:microsoft.com/office/officeart/2005/8/layout/cycle2"/>
    <dgm:cxn modelId="{2497A1D8-DDAA-4B8F-AA01-083FFE8EB992}" type="presParOf" srcId="{CB7E9FE1-D9BC-452B-A182-548B5F15CE39}" destId="{747C9F74-24D1-4090-B962-2C08A5EA8F09}" srcOrd="6" destOrd="0" presId="urn:microsoft.com/office/officeart/2005/8/layout/cycle2"/>
    <dgm:cxn modelId="{05E9676F-C086-42DF-A183-4F0F05CD7026}" type="presParOf" srcId="{CB7E9FE1-D9BC-452B-A182-548B5F15CE39}" destId="{2E3FF8BB-9C7E-4047-8EC5-AC987B276364}" srcOrd="7" destOrd="0" presId="urn:microsoft.com/office/officeart/2005/8/layout/cycle2"/>
    <dgm:cxn modelId="{A25FD5B4-18FB-487F-BBC1-AB80ABA59DF5}" type="presParOf" srcId="{2E3FF8BB-9C7E-4047-8EC5-AC987B276364}" destId="{90A1E3F0-E426-4CD1-B75E-176D1D84F16E}" srcOrd="0" destOrd="0" presId="urn:microsoft.com/office/officeart/2005/8/layout/cycle2"/>
    <dgm:cxn modelId="{27440997-2D44-414B-924B-FF079FEFBA8A}" type="presParOf" srcId="{CB7E9FE1-D9BC-452B-A182-548B5F15CE39}" destId="{A4566D63-0BE9-49FF-B177-A2C555A17E39}" srcOrd="8" destOrd="0" presId="urn:microsoft.com/office/officeart/2005/8/layout/cycle2"/>
    <dgm:cxn modelId="{7798AE97-AEC8-4F7E-B013-15B5A8BB5E8F}" type="presParOf" srcId="{CB7E9FE1-D9BC-452B-A182-548B5F15CE39}" destId="{389755FB-E848-495A-A96B-DBD31BF63121}" srcOrd="9" destOrd="0" presId="urn:microsoft.com/office/officeart/2005/8/layout/cycle2"/>
    <dgm:cxn modelId="{4F017F21-9263-44EA-ADB0-9C925F11735D}" type="presParOf" srcId="{389755FB-E848-495A-A96B-DBD31BF63121}" destId="{3343D4C0-4B57-49EB-8E92-F0FE6B016F92}" srcOrd="0" destOrd="0" presId="urn:microsoft.com/office/officeart/2005/8/layout/cycle2"/>
    <dgm:cxn modelId="{72F6AD20-1729-42BC-B779-AA8B5B715012}" type="presParOf" srcId="{CB7E9FE1-D9BC-452B-A182-548B5F15CE39}" destId="{3D1AC8D3-1E67-4033-BE7B-B4C49A3C0B79}" srcOrd="10" destOrd="0" presId="urn:microsoft.com/office/officeart/2005/8/layout/cycle2"/>
    <dgm:cxn modelId="{C6BD4D29-88B8-4835-A7E0-FE1CD8C15E28}" type="presParOf" srcId="{CB7E9FE1-D9BC-452B-A182-548B5F15CE39}" destId="{C933327E-C1C2-4ACB-83FF-2817DE03FE62}" srcOrd="11" destOrd="0" presId="urn:microsoft.com/office/officeart/2005/8/layout/cycle2"/>
    <dgm:cxn modelId="{84235030-2BD8-4F8E-AD00-AE13CD586D56}" type="presParOf" srcId="{C933327E-C1C2-4ACB-83FF-2817DE03FE62}" destId="{969A3666-07DB-45DB-B862-B4DEB8740991}" srcOrd="0" destOrd="0" presId="urn:microsoft.com/office/officeart/2005/8/layout/cycle2"/>
    <dgm:cxn modelId="{89964C5B-DDCC-4F49-B7A8-0D5106D1830D}" type="presParOf" srcId="{CB7E9FE1-D9BC-452B-A182-548B5F15CE39}" destId="{AED66752-CE1B-49BB-8C90-CBFDFB382963}" srcOrd="12" destOrd="0" presId="urn:microsoft.com/office/officeart/2005/8/layout/cycle2"/>
    <dgm:cxn modelId="{36F2D549-0413-474E-BB0C-B3F07F36A91F}" type="presParOf" srcId="{CB7E9FE1-D9BC-452B-A182-548B5F15CE39}" destId="{A0C53F0F-6B0D-4D30-8BCD-5F49B71C893C}" srcOrd="13" destOrd="0" presId="urn:microsoft.com/office/officeart/2005/8/layout/cycle2"/>
    <dgm:cxn modelId="{F03C09CF-D95A-448E-AFE9-3B14665300FB}" type="presParOf" srcId="{A0C53F0F-6B0D-4D30-8BCD-5F49B71C893C}" destId="{10F7F986-198B-4ED2-9B48-848200AA700D}" srcOrd="0" destOrd="0" presId="urn:microsoft.com/office/officeart/2005/8/layout/cycle2"/>
    <dgm:cxn modelId="{78E84095-D765-480C-989B-9D527A9B66E6}" type="presParOf" srcId="{CB7E9FE1-D9BC-452B-A182-548B5F15CE39}" destId="{64CF4E5B-9142-489F-8FDE-CC37D209A5C9}" srcOrd="14" destOrd="0" presId="urn:microsoft.com/office/officeart/2005/8/layout/cycle2"/>
    <dgm:cxn modelId="{6909F7FF-A2B6-49C7-9F8D-14A479340CF3}" type="presParOf" srcId="{CB7E9FE1-D9BC-452B-A182-548B5F15CE39}" destId="{3A4B5E2B-A67B-41F6-A0D2-4AE1127204EE}" srcOrd="15" destOrd="0" presId="urn:microsoft.com/office/officeart/2005/8/layout/cycle2"/>
    <dgm:cxn modelId="{984E579C-9608-4068-9166-7BF23A498495}" type="presParOf" srcId="{3A4B5E2B-A67B-41F6-A0D2-4AE1127204EE}" destId="{937B81A2-33E3-43B4-A77D-53F6EFC74CB0}" srcOrd="0" destOrd="0" presId="urn:microsoft.com/office/officeart/2005/8/layout/cycle2"/>
    <dgm:cxn modelId="{86D22E4C-C08D-44A8-A9A6-21A1E6344CB6}" type="presParOf" srcId="{CB7E9FE1-D9BC-452B-A182-548B5F15CE39}" destId="{690DF42B-627B-429B-ACBF-3030295B1AA5}" srcOrd="16" destOrd="0" presId="urn:microsoft.com/office/officeart/2005/8/layout/cycle2"/>
    <dgm:cxn modelId="{1C2209A2-1675-4AAE-951B-E98618790DDA}" type="presParOf" srcId="{CB7E9FE1-D9BC-452B-A182-548B5F15CE39}" destId="{9EE44F79-2069-4E11-80F0-BE390B182F42}" srcOrd="17" destOrd="0" presId="urn:microsoft.com/office/officeart/2005/8/layout/cycle2"/>
    <dgm:cxn modelId="{DB6E3CEC-42E5-46B8-84F0-FD2CB15F7BE1}" type="presParOf" srcId="{9EE44F79-2069-4E11-80F0-BE390B182F42}" destId="{62E4768B-D1CA-42DF-8BE3-9314E044CBB4}" srcOrd="0" destOrd="0" presId="urn:microsoft.com/office/officeart/2005/8/layout/cycle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5ECFC6-1DCC-405A-BBCE-F04836E000B1}">
      <dsp:nvSpPr>
        <dsp:cNvPr id="0" name=""/>
        <dsp:cNvSpPr/>
      </dsp:nvSpPr>
      <dsp:spPr>
        <a:xfrm>
          <a:off x="3570421" y="1294"/>
          <a:ext cx="1574560" cy="1574560"/>
        </a:xfrm>
        <a:prstGeom prst="ellipse">
          <a:avLst/>
        </a:prstGeom>
        <a:solidFill>
          <a:schemeClr val="accent2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تشخيص المعرفة وتحديد أهدافها</a:t>
          </a:r>
          <a:endParaRPr lang="ar-SA" sz="2400" b="1" kern="1200" dirty="0"/>
        </a:p>
      </dsp:txBody>
      <dsp:txXfrm>
        <a:off x="3570421" y="1294"/>
        <a:ext cx="1574560" cy="1574560"/>
      </dsp:txXfrm>
    </dsp:sp>
    <dsp:sp modelId="{9CAC724A-0920-40C2-81B2-6D1E6BAF3339}">
      <dsp:nvSpPr>
        <dsp:cNvPr id="0" name=""/>
        <dsp:cNvSpPr/>
      </dsp:nvSpPr>
      <dsp:spPr>
        <a:xfrm rot="2160000">
          <a:off x="5095176" y="1210665"/>
          <a:ext cx="418395" cy="5314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kern="1200"/>
        </a:p>
      </dsp:txBody>
      <dsp:txXfrm rot="2160000">
        <a:off x="5095176" y="1210665"/>
        <a:ext cx="418395" cy="531414"/>
      </dsp:txXfrm>
    </dsp:sp>
    <dsp:sp modelId="{887CF0B1-12E4-4740-ABD4-D4E5F0D0A743}">
      <dsp:nvSpPr>
        <dsp:cNvPr id="0" name=""/>
        <dsp:cNvSpPr/>
      </dsp:nvSpPr>
      <dsp:spPr>
        <a:xfrm>
          <a:off x="5482926" y="1390810"/>
          <a:ext cx="1574560" cy="1574560"/>
        </a:xfrm>
        <a:prstGeom prst="ellipse">
          <a:avLst/>
        </a:prstGeom>
        <a:solidFill>
          <a:schemeClr val="accent2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chemeClr val="bg1"/>
              </a:solidFill>
            </a:rPr>
            <a:t>تكوين المعرفة واقتنائها</a:t>
          </a:r>
          <a:endParaRPr lang="ar-SA" sz="2400" b="1" kern="1200" dirty="0">
            <a:solidFill>
              <a:schemeClr val="bg1"/>
            </a:solidFill>
          </a:endParaRPr>
        </a:p>
      </dsp:txBody>
      <dsp:txXfrm>
        <a:off x="5482926" y="1390810"/>
        <a:ext cx="1574560" cy="1574560"/>
      </dsp:txXfrm>
    </dsp:sp>
    <dsp:sp modelId="{68530751-AAB5-4183-8698-D827E99F514B}">
      <dsp:nvSpPr>
        <dsp:cNvPr id="0" name=""/>
        <dsp:cNvSpPr/>
      </dsp:nvSpPr>
      <dsp:spPr>
        <a:xfrm rot="6480000">
          <a:off x="5699412" y="3025264"/>
          <a:ext cx="418395" cy="5314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kern="1200"/>
        </a:p>
      </dsp:txBody>
      <dsp:txXfrm rot="6480000">
        <a:off x="5699412" y="3025264"/>
        <a:ext cx="418395" cy="531414"/>
      </dsp:txXfrm>
    </dsp:sp>
    <dsp:sp modelId="{747C9F74-24D1-4090-B962-2C08A5EA8F09}">
      <dsp:nvSpPr>
        <dsp:cNvPr id="0" name=""/>
        <dsp:cNvSpPr/>
      </dsp:nvSpPr>
      <dsp:spPr>
        <a:xfrm>
          <a:off x="4752414" y="3639095"/>
          <a:ext cx="1574560" cy="1574560"/>
        </a:xfrm>
        <a:prstGeom prst="ellipse">
          <a:avLst/>
        </a:prstGeom>
        <a:solidFill>
          <a:srgbClr val="FFFF0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rgbClr val="C00000"/>
              </a:solidFill>
            </a:rPr>
            <a:t>تنظيم</a:t>
          </a:r>
          <a:r>
            <a:rPr lang="ar-SA" sz="2400" b="1" kern="1200" baseline="0" dirty="0" smtClean="0">
              <a:solidFill>
                <a:srgbClr val="C00000"/>
              </a:solidFill>
            </a:rPr>
            <a:t> المعرفة واختزانها</a:t>
          </a:r>
          <a:endParaRPr lang="ar-SA" sz="2400" b="1" kern="1200" dirty="0">
            <a:solidFill>
              <a:srgbClr val="C00000"/>
            </a:solidFill>
          </a:endParaRPr>
        </a:p>
      </dsp:txBody>
      <dsp:txXfrm>
        <a:off x="4752414" y="3639095"/>
        <a:ext cx="1574560" cy="1574560"/>
      </dsp:txXfrm>
    </dsp:sp>
    <dsp:sp modelId="{2E3FF8BB-9C7E-4047-8EC5-AC987B276364}">
      <dsp:nvSpPr>
        <dsp:cNvPr id="0" name=""/>
        <dsp:cNvSpPr/>
      </dsp:nvSpPr>
      <dsp:spPr>
        <a:xfrm rot="10800000">
          <a:off x="4160345" y="4160668"/>
          <a:ext cx="418395" cy="5314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kern="1200"/>
        </a:p>
      </dsp:txBody>
      <dsp:txXfrm rot="10800000">
        <a:off x="4160345" y="4160668"/>
        <a:ext cx="418395" cy="531414"/>
      </dsp:txXfrm>
    </dsp:sp>
    <dsp:sp modelId="{3D1AC8D3-1E67-4033-BE7B-B4C49A3C0B79}">
      <dsp:nvSpPr>
        <dsp:cNvPr id="0" name=""/>
        <dsp:cNvSpPr/>
      </dsp:nvSpPr>
      <dsp:spPr>
        <a:xfrm>
          <a:off x="2388428" y="3639095"/>
          <a:ext cx="1574560" cy="1574560"/>
        </a:xfrm>
        <a:prstGeom prst="ellipse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 توزيع المعرفة وبثها</a:t>
          </a:r>
          <a:endParaRPr lang="ar-SA" sz="2400" b="1" kern="1200" dirty="0"/>
        </a:p>
      </dsp:txBody>
      <dsp:txXfrm>
        <a:off x="2388428" y="3639095"/>
        <a:ext cx="1574560" cy="1574560"/>
      </dsp:txXfrm>
    </dsp:sp>
    <dsp:sp modelId="{C933327E-C1C2-4ACB-83FF-2817DE03FE62}">
      <dsp:nvSpPr>
        <dsp:cNvPr id="0" name=""/>
        <dsp:cNvSpPr/>
      </dsp:nvSpPr>
      <dsp:spPr>
        <a:xfrm rot="15120000">
          <a:off x="2604914" y="3047787"/>
          <a:ext cx="418395" cy="5314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kern="1200"/>
        </a:p>
      </dsp:txBody>
      <dsp:txXfrm rot="15120000">
        <a:off x="2604914" y="3047787"/>
        <a:ext cx="418395" cy="531414"/>
      </dsp:txXfrm>
    </dsp:sp>
    <dsp:sp modelId="{AED66752-CE1B-49BB-8C90-CBFDFB382963}">
      <dsp:nvSpPr>
        <dsp:cNvPr id="0" name=""/>
        <dsp:cNvSpPr/>
      </dsp:nvSpPr>
      <dsp:spPr>
        <a:xfrm>
          <a:off x="1657917" y="1390810"/>
          <a:ext cx="1574560" cy="1574560"/>
        </a:xfrm>
        <a:prstGeom prst="ellipse">
          <a:avLst/>
        </a:prstGeom>
        <a:solidFill>
          <a:srgbClr val="00B0F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تطبيق المعرفة </a:t>
          </a:r>
          <a:r>
            <a:rPr lang="ar-SA" sz="2000" b="1" kern="1200" dirty="0" smtClean="0"/>
            <a:t>واستخدامها</a:t>
          </a:r>
          <a:endParaRPr lang="ar-SA" sz="2000" b="1" kern="1200" dirty="0"/>
        </a:p>
      </dsp:txBody>
      <dsp:txXfrm>
        <a:off x="1657917" y="1390810"/>
        <a:ext cx="1574560" cy="1574560"/>
      </dsp:txXfrm>
    </dsp:sp>
    <dsp:sp modelId="{A0C53F0F-6B0D-4D30-8BCD-5F49B71C893C}">
      <dsp:nvSpPr>
        <dsp:cNvPr id="0" name=""/>
        <dsp:cNvSpPr/>
      </dsp:nvSpPr>
      <dsp:spPr>
        <a:xfrm rot="19440000">
          <a:off x="3182671" y="1224585"/>
          <a:ext cx="418395" cy="5314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400" kern="1200"/>
        </a:p>
      </dsp:txBody>
      <dsp:txXfrm rot="19440000">
        <a:off x="3182671" y="1224585"/>
        <a:ext cx="418395" cy="53141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5ECFC6-1DCC-405A-BBCE-F04836E000B1}">
      <dsp:nvSpPr>
        <dsp:cNvPr id="0" name=""/>
        <dsp:cNvSpPr/>
      </dsp:nvSpPr>
      <dsp:spPr>
        <a:xfrm>
          <a:off x="3861928" y="1989"/>
          <a:ext cx="991547" cy="991547"/>
        </a:xfrm>
        <a:prstGeom prst="ellipse">
          <a:avLst/>
        </a:prstGeom>
        <a:solidFill>
          <a:schemeClr val="accent2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تشخيص</a:t>
          </a:r>
          <a:endParaRPr lang="ar-SA" sz="1800" b="1" kern="1200" dirty="0"/>
        </a:p>
      </dsp:txBody>
      <dsp:txXfrm>
        <a:off x="3861928" y="1989"/>
        <a:ext cx="991547" cy="991547"/>
      </dsp:txXfrm>
    </dsp:sp>
    <dsp:sp modelId="{9CAC724A-0920-40C2-81B2-6D1E6BAF3339}">
      <dsp:nvSpPr>
        <dsp:cNvPr id="0" name=""/>
        <dsp:cNvSpPr/>
      </dsp:nvSpPr>
      <dsp:spPr>
        <a:xfrm rot="1200000">
          <a:off x="4918274" y="582355"/>
          <a:ext cx="263117" cy="3346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500" kern="1200"/>
        </a:p>
      </dsp:txBody>
      <dsp:txXfrm rot="1200000">
        <a:off x="4918274" y="582355"/>
        <a:ext cx="263117" cy="334647"/>
      </dsp:txXfrm>
    </dsp:sp>
    <dsp:sp modelId="{CB2FE6BC-A6CC-495B-BAB9-2F32305E70F1}">
      <dsp:nvSpPr>
        <dsp:cNvPr id="0" name=""/>
        <dsp:cNvSpPr/>
      </dsp:nvSpPr>
      <dsp:spPr>
        <a:xfrm>
          <a:off x="5260187" y="510914"/>
          <a:ext cx="991547" cy="991547"/>
        </a:xfrm>
        <a:prstGeom prst="ellipse">
          <a:avLst/>
        </a:prstGeom>
        <a:solidFill>
          <a:srgbClr val="FF000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تحديد أهداف</a:t>
          </a:r>
          <a:endParaRPr lang="ar-SA" sz="1800" b="1" kern="1200" dirty="0"/>
        </a:p>
      </dsp:txBody>
      <dsp:txXfrm>
        <a:off x="5260187" y="510914"/>
        <a:ext cx="991547" cy="991547"/>
      </dsp:txXfrm>
    </dsp:sp>
    <dsp:sp modelId="{CF8E82E3-2501-426F-BA41-ECF28E1896F0}">
      <dsp:nvSpPr>
        <dsp:cNvPr id="0" name=""/>
        <dsp:cNvSpPr/>
      </dsp:nvSpPr>
      <dsp:spPr>
        <a:xfrm rot="3600000">
          <a:off x="5992677" y="1477236"/>
          <a:ext cx="263117" cy="3346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500" kern="1200"/>
        </a:p>
      </dsp:txBody>
      <dsp:txXfrm rot="3600000">
        <a:off x="5992677" y="1477236"/>
        <a:ext cx="263117" cy="334647"/>
      </dsp:txXfrm>
    </dsp:sp>
    <dsp:sp modelId="{887CF0B1-12E4-4740-ABD4-D4E5F0D0A743}">
      <dsp:nvSpPr>
        <dsp:cNvPr id="0" name=""/>
        <dsp:cNvSpPr/>
      </dsp:nvSpPr>
      <dsp:spPr>
        <a:xfrm>
          <a:off x="6004185" y="1799557"/>
          <a:ext cx="991547" cy="991547"/>
        </a:xfrm>
        <a:prstGeom prst="ellipse">
          <a:avLst/>
        </a:prstGeom>
        <a:solidFill>
          <a:schemeClr val="accent2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C00000"/>
              </a:solidFill>
            </a:rPr>
            <a:t>توليد</a:t>
          </a:r>
          <a:endParaRPr lang="ar-SA" sz="1800" b="1" kern="1200" dirty="0">
            <a:solidFill>
              <a:srgbClr val="C00000"/>
            </a:solidFill>
          </a:endParaRPr>
        </a:p>
      </dsp:txBody>
      <dsp:txXfrm>
        <a:off x="6004185" y="1799557"/>
        <a:ext cx="991547" cy="991547"/>
      </dsp:txXfrm>
    </dsp:sp>
    <dsp:sp modelId="{68530751-AAB5-4183-8698-D827E99F514B}">
      <dsp:nvSpPr>
        <dsp:cNvPr id="0" name=""/>
        <dsp:cNvSpPr/>
      </dsp:nvSpPr>
      <dsp:spPr>
        <a:xfrm rot="6000000">
          <a:off x="6240499" y="2853368"/>
          <a:ext cx="263117" cy="3346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500" kern="1200"/>
        </a:p>
      </dsp:txBody>
      <dsp:txXfrm rot="6000000">
        <a:off x="6240499" y="2853368"/>
        <a:ext cx="263117" cy="334647"/>
      </dsp:txXfrm>
    </dsp:sp>
    <dsp:sp modelId="{747C9F74-24D1-4090-B962-2C08A5EA8F09}">
      <dsp:nvSpPr>
        <dsp:cNvPr id="0" name=""/>
        <dsp:cNvSpPr/>
      </dsp:nvSpPr>
      <dsp:spPr>
        <a:xfrm>
          <a:off x="5745797" y="3264947"/>
          <a:ext cx="991547" cy="991547"/>
        </a:xfrm>
        <a:prstGeom prst="ellipse">
          <a:avLst/>
        </a:prstGeom>
        <a:solidFill>
          <a:srgbClr val="FFFF0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C00000"/>
              </a:solidFill>
            </a:rPr>
            <a:t>خزن</a:t>
          </a:r>
          <a:endParaRPr lang="ar-SA" sz="1800" b="1" kern="1200" dirty="0">
            <a:solidFill>
              <a:srgbClr val="C00000"/>
            </a:solidFill>
          </a:endParaRPr>
        </a:p>
      </dsp:txBody>
      <dsp:txXfrm>
        <a:off x="5745797" y="3264947"/>
        <a:ext cx="991547" cy="991547"/>
      </dsp:txXfrm>
    </dsp:sp>
    <dsp:sp modelId="{2E3FF8BB-9C7E-4047-8EC5-AC987B276364}">
      <dsp:nvSpPr>
        <dsp:cNvPr id="0" name=""/>
        <dsp:cNvSpPr/>
      </dsp:nvSpPr>
      <dsp:spPr>
        <a:xfrm rot="8400000">
          <a:off x="5545781" y="4066843"/>
          <a:ext cx="263117" cy="3346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500" kern="1200"/>
        </a:p>
      </dsp:txBody>
      <dsp:txXfrm rot="8400000">
        <a:off x="5545781" y="4066843"/>
        <a:ext cx="263117" cy="334647"/>
      </dsp:txXfrm>
    </dsp:sp>
    <dsp:sp modelId="{A4566D63-0BE9-49FF-B177-A2C555A17E39}">
      <dsp:nvSpPr>
        <dsp:cNvPr id="0" name=""/>
        <dsp:cNvSpPr/>
      </dsp:nvSpPr>
      <dsp:spPr>
        <a:xfrm>
          <a:off x="4605926" y="4221412"/>
          <a:ext cx="991547" cy="991547"/>
        </a:xfrm>
        <a:prstGeom prst="ellipse">
          <a:avLst/>
        </a:prstGeom>
        <a:solidFill>
          <a:srgbClr val="92D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توزيع</a:t>
          </a:r>
          <a:endParaRPr lang="ar-SA" sz="1800" b="1" kern="1200" dirty="0"/>
        </a:p>
      </dsp:txBody>
      <dsp:txXfrm>
        <a:off x="4605926" y="4221412"/>
        <a:ext cx="991547" cy="991547"/>
      </dsp:txXfrm>
    </dsp:sp>
    <dsp:sp modelId="{389755FB-E848-495A-A96B-DBD31BF63121}">
      <dsp:nvSpPr>
        <dsp:cNvPr id="0" name=""/>
        <dsp:cNvSpPr/>
      </dsp:nvSpPr>
      <dsp:spPr>
        <a:xfrm rot="10800000">
          <a:off x="4233589" y="4549862"/>
          <a:ext cx="263117" cy="3346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500" kern="1200"/>
        </a:p>
      </dsp:txBody>
      <dsp:txXfrm rot="10800000">
        <a:off x="4233589" y="4549862"/>
        <a:ext cx="263117" cy="334647"/>
      </dsp:txXfrm>
    </dsp:sp>
    <dsp:sp modelId="{3D1AC8D3-1E67-4033-BE7B-B4C49A3C0B79}">
      <dsp:nvSpPr>
        <dsp:cNvPr id="0" name=""/>
        <dsp:cNvSpPr/>
      </dsp:nvSpPr>
      <dsp:spPr>
        <a:xfrm>
          <a:off x="3117930" y="4221412"/>
          <a:ext cx="991547" cy="991547"/>
        </a:xfrm>
        <a:prstGeom prst="ellipse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تطبيق</a:t>
          </a:r>
          <a:endParaRPr lang="ar-SA" sz="1800" b="1" kern="1200" dirty="0"/>
        </a:p>
      </dsp:txBody>
      <dsp:txXfrm>
        <a:off x="3117930" y="4221412"/>
        <a:ext cx="991547" cy="991547"/>
      </dsp:txXfrm>
    </dsp:sp>
    <dsp:sp modelId="{C933327E-C1C2-4ACB-83FF-2817DE03FE62}">
      <dsp:nvSpPr>
        <dsp:cNvPr id="0" name=""/>
        <dsp:cNvSpPr/>
      </dsp:nvSpPr>
      <dsp:spPr>
        <a:xfrm rot="13200000">
          <a:off x="2917913" y="4076416"/>
          <a:ext cx="263117" cy="3346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500" kern="1200"/>
        </a:p>
      </dsp:txBody>
      <dsp:txXfrm rot="13200000">
        <a:off x="2917913" y="4076416"/>
        <a:ext cx="263117" cy="334647"/>
      </dsp:txXfrm>
    </dsp:sp>
    <dsp:sp modelId="{AED66752-CE1B-49BB-8C90-CBFDFB382963}">
      <dsp:nvSpPr>
        <dsp:cNvPr id="0" name=""/>
        <dsp:cNvSpPr/>
      </dsp:nvSpPr>
      <dsp:spPr>
        <a:xfrm>
          <a:off x="1978058" y="3264947"/>
          <a:ext cx="991547" cy="991547"/>
        </a:xfrm>
        <a:prstGeom prst="ellipse">
          <a:avLst/>
        </a:prstGeom>
        <a:solidFill>
          <a:srgbClr val="00B0F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تنظيم</a:t>
          </a:r>
          <a:endParaRPr lang="ar-SA" sz="1800" b="1" kern="1200" dirty="0"/>
        </a:p>
      </dsp:txBody>
      <dsp:txXfrm>
        <a:off x="1978058" y="3264947"/>
        <a:ext cx="991547" cy="991547"/>
      </dsp:txXfrm>
    </dsp:sp>
    <dsp:sp modelId="{A0C53F0F-6B0D-4D30-8BCD-5F49B71C893C}">
      <dsp:nvSpPr>
        <dsp:cNvPr id="0" name=""/>
        <dsp:cNvSpPr/>
      </dsp:nvSpPr>
      <dsp:spPr>
        <a:xfrm rot="15600000">
          <a:off x="2214372" y="2868035"/>
          <a:ext cx="263117" cy="3346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500" kern="1200"/>
        </a:p>
      </dsp:txBody>
      <dsp:txXfrm rot="15600000">
        <a:off x="2214372" y="2868035"/>
        <a:ext cx="263117" cy="334647"/>
      </dsp:txXfrm>
    </dsp:sp>
    <dsp:sp modelId="{64CF4E5B-9142-489F-8FDE-CC37D209A5C9}">
      <dsp:nvSpPr>
        <dsp:cNvPr id="0" name=""/>
        <dsp:cNvSpPr/>
      </dsp:nvSpPr>
      <dsp:spPr>
        <a:xfrm>
          <a:off x="1719671" y="1799557"/>
          <a:ext cx="991547" cy="991547"/>
        </a:xfrm>
        <a:prstGeom prst="ellipse">
          <a:avLst/>
        </a:prstGeom>
        <a:solidFill>
          <a:srgbClr val="00206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استرجاع</a:t>
          </a:r>
          <a:endParaRPr lang="ar-SA" sz="1800" b="1" kern="1200" dirty="0"/>
        </a:p>
      </dsp:txBody>
      <dsp:txXfrm>
        <a:off x="1719671" y="1799557"/>
        <a:ext cx="991547" cy="991547"/>
      </dsp:txXfrm>
    </dsp:sp>
    <dsp:sp modelId="{3A4B5E2B-A67B-41F6-A0D2-4AE1127204EE}">
      <dsp:nvSpPr>
        <dsp:cNvPr id="0" name=""/>
        <dsp:cNvSpPr/>
      </dsp:nvSpPr>
      <dsp:spPr>
        <a:xfrm rot="18000000">
          <a:off x="2452161" y="1490134"/>
          <a:ext cx="263117" cy="3346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500" kern="1200"/>
        </a:p>
      </dsp:txBody>
      <dsp:txXfrm rot="18000000">
        <a:off x="2452161" y="1490134"/>
        <a:ext cx="263117" cy="334647"/>
      </dsp:txXfrm>
    </dsp:sp>
    <dsp:sp modelId="{690DF42B-627B-429B-ACBF-3030295B1AA5}">
      <dsp:nvSpPr>
        <dsp:cNvPr id="0" name=""/>
        <dsp:cNvSpPr/>
      </dsp:nvSpPr>
      <dsp:spPr>
        <a:xfrm>
          <a:off x="2463669" y="510914"/>
          <a:ext cx="991547" cy="991547"/>
        </a:xfrm>
        <a:prstGeom prst="ellipse">
          <a:avLst/>
        </a:prstGeom>
        <a:solidFill>
          <a:srgbClr val="7030A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إدامة</a:t>
          </a:r>
          <a:endParaRPr lang="ar-SA" sz="2400" b="1" kern="1200" dirty="0"/>
        </a:p>
      </dsp:txBody>
      <dsp:txXfrm>
        <a:off x="2463669" y="510914"/>
        <a:ext cx="991547" cy="991547"/>
      </dsp:txXfrm>
    </dsp:sp>
    <dsp:sp modelId="{9EE44F79-2069-4E11-80F0-BE390B182F42}">
      <dsp:nvSpPr>
        <dsp:cNvPr id="0" name=""/>
        <dsp:cNvSpPr/>
      </dsp:nvSpPr>
      <dsp:spPr>
        <a:xfrm rot="20400000">
          <a:off x="3520015" y="587449"/>
          <a:ext cx="263117" cy="3346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500" kern="1200"/>
        </a:p>
      </dsp:txBody>
      <dsp:txXfrm rot="20400000">
        <a:off x="3520015" y="587449"/>
        <a:ext cx="263117" cy="3346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002060"/>
                </a:solidFill>
              </a:rPr>
              <a:t>إدارة المعرفة</a:t>
            </a:r>
            <a:endParaRPr lang="ar-SA" dirty="0">
              <a:solidFill>
                <a:srgbClr val="00206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</a:rPr>
              <a:t>Knowledge Management</a:t>
            </a:r>
            <a:endParaRPr lang="ar-SA" sz="4000" b="1" dirty="0">
              <a:solidFill>
                <a:srgbClr val="0070C0"/>
              </a:solidFill>
            </a:endParaRPr>
          </a:p>
        </p:txBody>
      </p:sp>
      <p:sp>
        <p:nvSpPr>
          <p:cNvPr id="4" name="Teardrop 16"/>
          <p:cNvSpPr/>
          <p:nvPr/>
        </p:nvSpPr>
        <p:spPr>
          <a:xfrm>
            <a:off x="7643834" y="0"/>
            <a:ext cx="1500166" cy="1357298"/>
          </a:xfrm>
          <a:prstGeom prst="teardrop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contourW="44450">
            <a:bevelT w="152400" h="50800" prst="softRound"/>
            <a:bevelB prst="angle"/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5" name="صورة 4" descr="جامعة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9586" y="142851"/>
            <a:ext cx="1000132" cy="928695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0" y="6215082"/>
            <a:ext cx="464343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Teardrop 16"/>
          <p:cNvSpPr/>
          <p:nvPr/>
        </p:nvSpPr>
        <p:spPr>
          <a:xfrm>
            <a:off x="8215338" y="6143644"/>
            <a:ext cx="714380" cy="500066"/>
          </a:xfrm>
          <a:prstGeom prst="teardrop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contourW="44450">
            <a:bevelT w="152400" h="50800" prst="softRound"/>
            <a:bevelB prst="angle"/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8</a:t>
            </a:r>
            <a:endParaRPr lang="ar-SA"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785786" y="714356"/>
            <a:ext cx="7715304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u="sng" dirty="0" smtClean="0">
                <a:solidFill>
                  <a:srgbClr val="FF0000"/>
                </a:solidFill>
              </a:rPr>
              <a:t>الأسبوع السادس </a:t>
            </a:r>
          </a:p>
          <a:p>
            <a:r>
              <a:rPr lang="ar-SA" sz="3200" b="1" dirty="0" smtClean="0"/>
              <a:t>عمليات إدارة المعرفة </a:t>
            </a:r>
          </a:p>
          <a:p>
            <a:r>
              <a:rPr lang="ar-SA" sz="3200" b="1" dirty="0" smtClean="0"/>
              <a:t>1- </a:t>
            </a:r>
            <a:r>
              <a:rPr lang="ar-AE" sz="3200" b="1" dirty="0" smtClean="0"/>
              <a:t>تشخيص المعرفة</a:t>
            </a:r>
            <a:r>
              <a:rPr lang="ar-SA" sz="3200" b="1" dirty="0" smtClean="0"/>
              <a:t> وتحديد أهدافها</a:t>
            </a:r>
            <a:endParaRPr lang="en-US" sz="3200" b="1" dirty="0" smtClean="0"/>
          </a:p>
          <a:p>
            <a:r>
              <a:rPr lang="ar-SA" sz="3200" b="1" dirty="0" smtClean="0"/>
              <a:t>2- تكوين المعرفة واقتنائها. </a:t>
            </a:r>
            <a:endParaRPr lang="en-US" sz="3200" b="1" dirty="0" smtClean="0"/>
          </a:p>
          <a:p>
            <a:pPr lvl="0"/>
            <a:r>
              <a:rPr lang="ar-SA" sz="3200" b="1" dirty="0" smtClean="0"/>
              <a:t>3- تنظيم المعرفة واختزانها </a:t>
            </a:r>
            <a:endParaRPr lang="en-US" sz="3200" b="1" dirty="0" smtClean="0"/>
          </a:p>
          <a:p>
            <a:r>
              <a:rPr lang="ar-SA" sz="3200" b="1" dirty="0" smtClean="0"/>
              <a:t>4- توزيع المعرفة وبثها </a:t>
            </a:r>
            <a:endParaRPr lang="en-US" sz="3200" b="1" dirty="0" smtClean="0"/>
          </a:p>
          <a:p>
            <a:r>
              <a:rPr lang="ar-SA" sz="3200" b="1" dirty="0" smtClean="0"/>
              <a:t>5- تطبيـق المعرفــة واستخدامها.</a:t>
            </a:r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5" name="رسم تخطيطي 4"/>
          <p:cNvGraphicFramePr/>
          <p:nvPr/>
        </p:nvGraphicFramePr>
        <p:xfrm>
          <a:off x="0" y="0"/>
          <a:ext cx="8715404" cy="5214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مخطط انسيابي: رابط 5"/>
          <p:cNvSpPr/>
          <p:nvPr/>
        </p:nvSpPr>
        <p:spPr>
          <a:xfrm>
            <a:off x="3571868" y="1928802"/>
            <a:ext cx="1714512" cy="164307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ربع نص 6"/>
          <p:cNvSpPr txBox="1"/>
          <p:nvPr/>
        </p:nvSpPr>
        <p:spPr>
          <a:xfrm>
            <a:off x="3571868" y="2071678"/>
            <a:ext cx="164307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</a:rPr>
              <a:t> العمليات الجوهرية لإدارة المعرفة</a:t>
            </a:r>
            <a:endParaRPr lang="ar-SA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F5ECFC6-1DCC-405A-BBCE-F04836E000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CF5ECFC6-1DCC-405A-BBCE-F04836E000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CF5ECFC6-1DCC-405A-BBCE-F04836E000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CAC724A-0920-40C2-81B2-6D1E6BAF33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9CAC724A-0920-40C2-81B2-6D1E6BAF33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9CAC724A-0920-40C2-81B2-6D1E6BAF33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7CF0B1-12E4-4740-ABD4-D4E5F0D0A7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graphicEl>
                                              <a:dgm id="{887CF0B1-12E4-4740-ABD4-D4E5F0D0A7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graphicEl>
                                              <a:dgm id="{887CF0B1-12E4-4740-ABD4-D4E5F0D0A7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8530751-AAB5-4183-8698-D827E99F51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graphicEl>
                                              <a:dgm id="{68530751-AAB5-4183-8698-D827E99F51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graphicEl>
                                              <a:dgm id="{68530751-AAB5-4183-8698-D827E99F51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47C9F74-24D1-4090-B962-2C08A5EA8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graphicEl>
                                              <a:dgm id="{747C9F74-24D1-4090-B962-2C08A5EA8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graphicEl>
                                              <a:dgm id="{747C9F74-24D1-4090-B962-2C08A5EA8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E3FF8BB-9C7E-4047-8EC5-AC987B2763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graphicEl>
                                              <a:dgm id="{2E3FF8BB-9C7E-4047-8EC5-AC987B2763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graphicEl>
                                              <a:dgm id="{2E3FF8BB-9C7E-4047-8EC5-AC987B2763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D1AC8D3-1E67-4033-BE7B-B4C49A3C0B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3D1AC8D3-1E67-4033-BE7B-B4C49A3C0B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graphicEl>
                                              <a:dgm id="{3D1AC8D3-1E67-4033-BE7B-B4C49A3C0B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933327E-C1C2-4ACB-83FF-2817DE03FE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graphicEl>
                                              <a:dgm id="{C933327E-C1C2-4ACB-83FF-2817DE03FE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graphicEl>
                                              <a:dgm id="{C933327E-C1C2-4ACB-83FF-2817DE03FE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ED66752-CE1B-49BB-8C90-CBFDFB3829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graphicEl>
                                              <a:dgm id="{AED66752-CE1B-49BB-8C90-CBFDFB3829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graphicEl>
                                              <a:dgm id="{AED66752-CE1B-49BB-8C90-CBFDFB3829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0C53F0F-6B0D-4D30-8BCD-5F49B71C89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graphicEl>
                                              <a:dgm id="{A0C53F0F-6B0D-4D30-8BCD-5F49B71C89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graphicEl>
                                              <a:dgm id="{A0C53F0F-6B0D-4D30-8BCD-5F49B71C89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5" name="رسم تخطيطي 4"/>
          <p:cNvGraphicFramePr/>
          <p:nvPr/>
        </p:nvGraphicFramePr>
        <p:xfrm>
          <a:off x="0" y="0"/>
          <a:ext cx="8715404" cy="5214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مخطط انسيابي: رابط 5"/>
          <p:cNvSpPr/>
          <p:nvPr/>
        </p:nvSpPr>
        <p:spPr>
          <a:xfrm>
            <a:off x="3643306" y="1714488"/>
            <a:ext cx="1714512" cy="164307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ربع نص 6"/>
          <p:cNvSpPr txBox="1"/>
          <p:nvPr/>
        </p:nvSpPr>
        <p:spPr>
          <a:xfrm>
            <a:off x="3571868" y="2000240"/>
            <a:ext cx="17859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bg1"/>
                </a:solidFill>
              </a:rPr>
              <a:t> عمليات إدارة    </a:t>
            </a:r>
          </a:p>
          <a:p>
            <a:r>
              <a:rPr lang="ar-SA" sz="2400" b="1" dirty="0" smtClean="0">
                <a:solidFill>
                  <a:schemeClr val="bg1"/>
                </a:solidFill>
              </a:rPr>
              <a:t>    المعرفة</a:t>
            </a:r>
            <a:endParaRPr lang="ar-SA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F5ECFC6-1DCC-405A-BBCE-F04836E000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CF5ECFC6-1DCC-405A-BBCE-F04836E000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CF5ECFC6-1DCC-405A-BBCE-F04836E000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CAC724A-0920-40C2-81B2-6D1E6BAF33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9CAC724A-0920-40C2-81B2-6D1E6BAF33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9CAC724A-0920-40C2-81B2-6D1E6BAF33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B2FE6BC-A6CC-495B-BAB9-2F32305E7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graphicEl>
                                              <a:dgm id="{CB2FE6BC-A6CC-495B-BAB9-2F32305E7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graphicEl>
                                              <a:dgm id="{CB2FE6BC-A6CC-495B-BAB9-2F32305E7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F8E82E3-2501-426F-BA41-ECF28E1896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graphicEl>
                                              <a:dgm id="{CF8E82E3-2501-426F-BA41-ECF28E1896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graphicEl>
                                              <a:dgm id="{CF8E82E3-2501-426F-BA41-ECF28E1896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7CF0B1-12E4-4740-ABD4-D4E5F0D0A7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graphicEl>
                                              <a:dgm id="{887CF0B1-12E4-4740-ABD4-D4E5F0D0A7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graphicEl>
                                              <a:dgm id="{887CF0B1-12E4-4740-ABD4-D4E5F0D0A7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8530751-AAB5-4183-8698-D827E99F51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graphicEl>
                                              <a:dgm id="{68530751-AAB5-4183-8698-D827E99F51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graphicEl>
                                              <a:dgm id="{68530751-AAB5-4183-8698-D827E99F51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47C9F74-24D1-4090-B962-2C08A5EA8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747C9F74-24D1-4090-B962-2C08A5EA8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graphicEl>
                                              <a:dgm id="{747C9F74-24D1-4090-B962-2C08A5EA8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E3FF8BB-9C7E-4047-8EC5-AC987B2763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graphicEl>
                                              <a:dgm id="{2E3FF8BB-9C7E-4047-8EC5-AC987B2763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graphicEl>
                                              <a:dgm id="{2E3FF8BB-9C7E-4047-8EC5-AC987B2763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4566D63-0BE9-49FF-B177-A2C555A17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graphicEl>
                                              <a:dgm id="{A4566D63-0BE9-49FF-B177-A2C555A17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graphicEl>
                                              <a:dgm id="{A4566D63-0BE9-49FF-B177-A2C555A17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89755FB-E848-495A-A96B-DBD31BF631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graphicEl>
                                              <a:dgm id="{389755FB-E848-495A-A96B-DBD31BF631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graphicEl>
                                              <a:dgm id="{389755FB-E848-495A-A96B-DBD31BF631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D1AC8D3-1E67-4033-BE7B-B4C49A3C0B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graphicEl>
                                              <a:dgm id="{3D1AC8D3-1E67-4033-BE7B-B4C49A3C0B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graphicEl>
                                              <a:dgm id="{3D1AC8D3-1E67-4033-BE7B-B4C49A3C0B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933327E-C1C2-4ACB-83FF-2817DE03FE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>
                                            <p:graphicEl>
                                              <a:dgm id="{C933327E-C1C2-4ACB-83FF-2817DE03FE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">
                                            <p:graphicEl>
                                              <a:dgm id="{C933327E-C1C2-4ACB-83FF-2817DE03FE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ED66752-CE1B-49BB-8C90-CBFDFB3829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graphicEl>
                                              <a:dgm id="{AED66752-CE1B-49BB-8C90-CBFDFB3829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graphicEl>
                                              <a:dgm id="{AED66752-CE1B-49BB-8C90-CBFDFB3829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0C53F0F-6B0D-4D30-8BCD-5F49B71C89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graphicEl>
                                              <a:dgm id="{A0C53F0F-6B0D-4D30-8BCD-5F49B71C89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>
                                            <p:graphicEl>
                                              <a:dgm id="{A0C53F0F-6B0D-4D30-8BCD-5F49B71C89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4CF4E5B-9142-489F-8FDE-CC37D209A5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">
                                            <p:graphicEl>
                                              <a:dgm id="{64CF4E5B-9142-489F-8FDE-CC37D209A5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">
                                            <p:graphicEl>
                                              <a:dgm id="{64CF4E5B-9142-489F-8FDE-CC37D209A5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A4B5E2B-A67B-41F6-A0D2-4AE1127204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">
                                            <p:graphicEl>
                                              <a:dgm id="{3A4B5E2B-A67B-41F6-A0D2-4AE1127204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">
                                            <p:graphicEl>
                                              <a:dgm id="{3A4B5E2B-A67B-41F6-A0D2-4AE1127204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90DF42B-627B-429B-ACBF-3030295B1A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">
                                            <p:graphicEl>
                                              <a:dgm id="{690DF42B-627B-429B-ACBF-3030295B1A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">
                                            <p:graphicEl>
                                              <a:dgm id="{690DF42B-627B-429B-ACBF-3030295B1A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EE44F79-2069-4E11-80F0-BE390B182F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">
                                            <p:graphicEl>
                                              <a:dgm id="{9EE44F79-2069-4E11-80F0-BE390B182F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">
                                            <p:graphicEl>
                                              <a:dgm id="{9EE44F79-2069-4E11-80F0-BE390B182F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357166"/>
            <a:ext cx="8643998" cy="44012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C00000"/>
                </a:solidFill>
              </a:rPr>
              <a:t>تشخيص المعرفة </a:t>
            </a:r>
          </a:p>
          <a:p>
            <a:r>
              <a:rPr lang="ar-SA" sz="2800" b="1" dirty="0" smtClean="0"/>
              <a:t>من أهم الأمور في برنامج إدارة المعرفة </a:t>
            </a:r>
          </a:p>
          <a:p>
            <a:r>
              <a:rPr lang="ar-SA" sz="2800" b="1" dirty="0" smtClean="0"/>
              <a:t>على ضوء نتائج التشخيص يتم وضع سياسات وبرامج العمليات الأخرى .</a:t>
            </a:r>
          </a:p>
          <a:p>
            <a:r>
              <a:rPr lang="ar-SA" sz="2800" b="1" dirty="0" smtClean="0"/>
              <a:t>من نتائج عملية التشخيص معرفة نوع المعرفة المتوافرة .</a:t>
            </a:r>
          </a:p>
          <a:p>
            <a:r>
              <a:rPr lang="ar-SA" sz="2800" b="1" dirty="0" smtClean="0"/>
              <a:t>الهدف من التشخيص اكتشاف معرفة المنظمة</a:t>
            </a:r>
          </a:p>
          <a:p>
            <a:r>
              <a:rPr lang="ar-SA" sz="2800" b="1" dirty="0" smtClean="0"/>
              <a:t>تحديد الفجوة المعرفية في المنظمة .</a:t>
            </a:r>
          </a:p>
          <a:p>
            <a:r>
              <a:rPr lang="ar-SA" sz="2800" b="1" dirty="0" smtClean="0"/>
              <a:t>تحديد الأشخاص الحاملين لها ، ومواقعهم .</a:t>
            </a:r>
          </a:p>
          <a:p>
            <a:r>
              <a:rPr lang="ar-SA" sz="2800" b="1" dirty="0" smtClean="0"/>
              <a:t>تحديد مكان هذه المعرفة في القواعد .</a:t>
            </a:r>
          </a:p>
          <a:p>
            <a:r>
              <a:rPr lang="ar-SA" sz="2800" b="1" dirty="0" smtClean="0"/>
              <a:t>أكبر تحدي لأي منظمة هو كيف يتم تشخيص المعرفة الداخلية لها .</a:t>
            </a:r>
          </a:p>
          <a:p>
            <a:endParaRPr lang="ar-SA" sz="2800" b="1" dirty="0"/>
          </a:p>
        </p:txBody>
      </p:sp>
      <p:grpSp>
        <p:nvGrpSpPr>
          <p:cNvPr id="6" name="مجموعة 5"/>
          <p:cNvGrpSpPr/>
          <p:nvPr/>
        </p:nvGrpSpPr>
        <p:grpSpPr>
          <a:xfrm>
            <a:off x="0" y="4706255"/>
            <a:ext cx="1357290" cy="1437388"/>
            <a:chOff x="3570421" y="1161496"/>
            <a:chExt cx="1574560" cy="1574560"/>
          </a:xfrm>
        </p:grpSpPr>
        <p:sp>
          <p:nvSpPr>
            <p:cNvPr id="7" name="شكل بيضاوي 6"/>
            <p:cNvSpPr/>
            <p:nvPr/>
          </p:nvSpPr>
          <p:spPr>
            <a:xfrm>
              <a:off x="3570421" y="1161496"/>
              <a:ext cx="1574560" cy="157456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شكل بيضاوي 4"/>
            <p:cNvSpPr/>
            <p:nvPr/>
          </p:nvSpPr>
          <p:spPr>
            <a:xfrm>
              <a:off x="3801011" y="1249204"/>
              <a:ext cx="1113382" cy="11738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10668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kern="1200" dirty="0" smtClean="0"/>
                <a:t>تشخيص المعرفة</a:t>
              </a:r>
              <a:endParaRPr lang="ar-SA" sz="2400" b="1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720" y="357166"/>
            <a:ext cx="8643998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C00000"/>
                </a:solidFill>
              </a:rPr>
              <a:t>تشخيص المعرفة </a:t>
            </a:r>
          </a:p>
          <a:p>
            <a:r>
              <a:rPr lang="ar-SA" sz="2800" b="1" dirty="0" smtClean="0"/>
              <a:t>تحدد للمنظمة المعرفة الملائمة لوضع الحلول .</a:t>
            </a:r>
          </a:p>
          <a:p>
            <a:endParaRPr lang="ar-SA" sz="2800" b="1" dirty="0" smtClean="0"/>
          </a:p>
          <a:p>
            <a:endParaRPr lang="ar-SA" sz="2800" b="1" dirty="0"/>
          </a:p>
        </p:txBody>
      </p:sp>
      <p:grpSp>
        <p:nvGrpSpPr>
          <p:cNvPr id="2" name="مجموعة 5"/>
          <p:cNvGrpSpPr/>
          <p:nvPr/>
        </p:nvGrpSpPr>
        <p:grpSpPr>
          <a:xfrm>
            <a:off x="0" y="4706255"/>
            <a:ext cx="1357290" cy="1437388"/>
            <a:chOff x="3570421" y="1161496"/>
            <a:chExt cx="1574560" cy="1574560"/>
          </a:xfrm>
        </p:grpSpPr>
        <p:sp>
          <p:nvSpPr>
            <p:cNvPr id="7" name="شكل بيضاوي 6"/>
            <p:cNvSpPr/>
            <p:nvPr/>
          </p:nvSpPr>
          <p:spPr>
            <a:xfrm>
              <a:off x="3570421" y="1161496"/>
              <a:ext cx="1574560" cy="157456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شكل بيضاوي 4"/>
            <p:cNvSpPr/>
            <p:nvPr/>
          </p:nvSpPr>
          <p:spPr>
            <a:xfrm>
              <a:off x="3801011" y="1249204"/>
              <a:ext cx="1113382" cy="11738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10668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kern="1200" dirty="0" smtClean="0"/>
                <a:t>تشخيص المعرفة</a:t>
              </a:r>
              <a:endParaRPr lang="ar-SA" sz="2400" b="1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grpSp>
        <p:nvGrpSpPr>
          <p:cNvPr id="5" name="مجموعة 4"/>
          <p:cNvGrpSpPr/>
          <p:nvPr/>
        </p:nvGrpSpPr>
        <p:grpSpPr>
          <a:xfrm>
            <a:off x="0" y="5072074"/>
            <a:ext cx="991547" cy="991547"/>
            <a:chOff x="5260187" y="510914"/>
            <a:chExt cx="991547" cy="991547"/>
          </a:xfrm>
        </p:grpSpPr>
        <p:sp>
          <p:nvSpPr>
            <p:cNvPr id="6" name="شكل بيضاوي 5"/>
            <p:cNvSpPr/>
            <p:nvPr/>
          </p:nvSpPr>
          <p:spPr>
            <a:xfrm>
              <a:off x="5260187" y="510914"/>
              <a:ext cx="991547" cy="99154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شكل بيضاوي 4"/>
            <p:cNvSpPr/>
            <p:nvPr/>
          </p:nvSpPr>
          <p:spPr>
            <a:xfrm>
              <a:off x="5405396" y="656123"/>
              <a:ext cx="701129" cy="7011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1800" b="1" kern="1200" dirty="0" smtClean="0"/>
                <a:t>تحديد أهداف</a:t>
              </a:r>
              <a:endParaRPr lang="ar-SA" sz="1800" b="1" kern="1200" dirty="0"/>
            </a:p>
          </p:txBody>
        </p:sp>
      </p:grpSp>
      <p:sp>
        <p:nvSpPr>
          <p:cNvPr id="9" name="مربع نص 8"/>
          <p:cNvSpPr txBox="1"/>
          <p:nvPr/>
        </p:nvSpPr>
        <p:spPr>
          <a:xfrm>
            <a:off x="214282" y="428604"/>
            <a:ext cx="8643998" cy="48320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 smtClean="0">
                <a:solidFill>
                  <a:srgbClr val="FF0000"/>
                </a:solidFill>
              </a:rPr>
              <a:t>تحديد أهداف المعرفة</a:t>
            </a:r>
          </a:p>
          <a:p>
            <a:r>
              <a:rPr lang="ar-SA" sz="2800" b="1" dirty="0" smtClean="0"/>
              <a:t>بدون تحديد الأهداف تصبح إدارة المعرفة مجرد عبء وعملية مربكة .</a:t>
            </a:r>
          </a:p>
          <a:p>
            <a:r>
              <a:rPr lang="ar-SA" sz="2800" b="1" dirty="0" smtClean="0"/>
              <a:t>لا بد أن تكون الأهداف واضحة وقد تكون الأهداف :</a:t>
            </a:r>
          </a:p>
          <a:p>
            <a:r>
              <a:rPr lang="ar-SA" sz="2800" b="1" dirty="0" smtClean="0"/>
              <a:t>تحسين العمليات .</a:t>
            </a:r>
          </a:p>
          <a:p>
            <a:r>
              <a:rPr lang="ar-SA" sz="2800" b="1" dirty="0" smtClean="0"/>
              <a:t>خلق الوضوح حول مجالات عمل المنظمة </a:t>
            </a:r>
            <a:r>
              <a:rPr lang="ar-SA" sz="2800" b="1" smtClean="0"/>
              <a:t>، (عمليات </a:t>
            </a:r>
            <a:r>
              <a:rPr lang="ar-SA" sz="2800" b="1" dirty="0" smtClean="0"/>
              <a:t>التصنيع ، المشاكل التي تواجهها ... )</a:t>
            </a:r>
          </a:p>
          <a:p>
            <a:r>
              <a:rPr lang="ar-SA" sz="2800" b="1" dirty="0" smtClean="0"/>
              <a:t>تسهيل الإبداع .</a:t>
            </a:r>
          </a:p>
          <a:p>
            <a:r>
              <a:rPr lang="ar-SA" sz="2800" b="1" dirty="0" smtClean="0"/>
              <a:t>التوجه نحو المستفيد .</a:t>
            </a:r>
          </a:p>
          <a:p>
            <a:r>
              <a:rPr lang="ar-SA" sz="2800" b="1" dirty="0" smtClean="0"/>
              <a:t>تسهيل عمليات التخطيط والتنبؤ .</a:t>
            </a:r>
          </a:p>
          <a:p>
            <a:r>
              <a:rPr lang="ar-SA" sz="2800" b="1" dirty="0" smtClean="0"/>
              <a:t>إذا لم تكن الأهداف واضحة لن يستطيع العاملون معرفة أي نوع من المعرفة مهمة لعملهم .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5786446" y="642918"/>
            <a:ext cx="2428892" cy="928694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 b="1" dirty="0" smtClean="0"/>
          </a:p>
          <a:p>
            <a:pPr algn="ctr"/>
            <a:r>
              <a:rPr lang="ar-SA" sz="2800" b="1" dirty="0" smtClean="0">
                <a:solidFill>
                  <a:srgbClr val="C00000"/>
                </a:solidFill>
              </a:rPr>
              <a:t>أسر</a:t>
            </a:r>
          </a:p>
          <a:p>
            <a:pPr algn="ctr"/>
            <a:r>
              <a:rPr lang="ar-SA" sz="2800" b="1" dirty="0" smtClean="0"/>
              <a:t> </a:t>
            </a:r>
            <a:r>
              <a:rPr lang="en-US" sz="2800" b="1" dirty="0" smtClean="0"/>
              <a:t> </a:t>
            </a:r>
          </a:p>
          <a:p>
            <a:pPr algn="ctr"/>
            <a:endParaRPr lang="ar-SA" dirty="0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5929322" y="2143116"/>
            <a:ext cx="2428892" cy="928694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C00000"/>
                </a:solidFill>
              </a:rPr>
              <a:t>شراء</a:t>
            </a:r>
          </a:p>
          <a:p>
            <a:pPr algn="ctr"/>
            <a:r>
              <a:rPr lang="ar-SA" sz="2400" b="1" dirty="0" smtClean="0"/>
              <a:t> </a:t>
            </a:r>
            <a:endParaRPr lang="ar-SA" sz="2400" dirty="0"/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6072198" y="3786190"/>
            <a:ext cx="2428892" cy="857256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 b="1" dirty="0" smtClean="0"/>
          </a:p>
          <a:p>
            <a:pPr algn="ctr"/>
            <a:r>
              <a:rPr lang="ar-SA" sz="2800" b="1" dirty="0" smtClean="0">
                <a:solidFill>
                  <a:srgbClr val="C00000"/>
                </a:solidFill>
              </a:rPr>
              <a:t>ابتكار</a:t>
            </a:r>
          </a:p>
          <a:p>
            <a:pPr algn="ctr"/>
            <a:r>
              <a:rPr lang="ar-SA" b="1" dirty="0" smtClean="0"/>
              <a:t> </a:t>
            </a:r>
            <a:r>
              <a:rPr lang="en-US" sz="2400" b="1" dirty="0" smtClean="0"/>
              <a:t> </a:t>
            </a:r>
            <a:endParaRPr lang="ar-SA" sz="2400" dirty="0"/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428596" y="3786190"/>
            <a:ext cx="2428892" cy="928694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C00000"/>
                </a:solidFill>
              </a:rPr>
              <a:t>اكتشاف </a:t>
            </a:r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357158" y="2214554"/>
            <a:ext cx="2428892" cy="928694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 b="1" dirty="0" smtClean="0"/>
          </a:p>
          <a:p>
            <a:pPr algn="ctr"/>
            <a:r>
              <a:rPr lang="ar-SA" sz="2800" b="1" dirty="0" smtClean="0">
                <a:solidFill>
                  <a:srgbClr val="C00000"/>
                </a:solidFill>
              </a:rPr>
              <a:t>امتصاص</a:t>
            </a:r>
          </a:p>
          <a:p>
            <a:pPr algn="ctr"/>
            <a:r>
              <a:rPr lang="ar-SA" sz="2400" b="1" dirty="0" smtClean="0"/>
              <a:t> </a:t>
            </a:r>
            <a:r>
              <a:rPr lang="en-US" sz="2400" b="1" dirty="0" smtClean="0"/>
              <a:t> </a:t>
            </a:r>
            <a:endParaRPr lang="ar-SA" sz="2400" dirty="0"/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285720" y="857232"/>
            <a:ext cx="2428892" cy="928694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C00000"/>
                </a:solidFill>
              </a:rPr>
              <a:t>اكتساب أو استحواذ</a:t>
            </a:r>
            <a:endParaRPr lang="ar-SA" sz="2400" dirty="0">
              <a:solidFill>
                <a:srgbClr val="C00000"/>
              </a:solidFill>
            </a:endParaRPr>
          </a:p>
        </p:txBody>
      </p:sp>
      <p:grpSp>
        <p:nvGrpSpPr>
          <p:cNvPr id="2" name="مجموعة 13"/>
          <p:cNvGrpSpPr/>
          <p:nvPr/>
        </p:nvGrpSpPr>
        <p:grpSpPr>
          <a:xfrm>
            <a:off x="3571868" y="1857364"/>
            <a:ext cx="1920241" cy="1920241"/>
            <a:chOff x="6004185" y="1799557"/>
            <a:chExt cx="991547" cy="991547"/>
          </a:xfrm>
        </p:grpSpPr>
        <p:sp>
          <p:nvSpPr>
            <p:cNvPr id="15" name="شكل بيضاوي 14"/>
            <p:cNvSpPr/>
            <p:nvPr/>
          </p:nvSpPr>
          <p:spPr>
            <a:xfrm>
              <a:off x="6004185" y="1799557"/>
              <a:ext cx="991547" cy="991547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شكل بيضاوي 4"/>
            <p:cNvSpPr/>
            <p:nvPr/>
          </p:nvSpPr>
          <p:spPr>
            <a:xfrm>
              <a:off x="6149394" y="1944766"/>
              <a:ext cx="701129" cy="7011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kern="1200" dirty="0" smtClean="0">
                  <a:solidFill>
                    <a:schemeClr val="bg1"/>
                  </a:solidFill>
                </a:rPr>
                <a:t>توليد المعرفة</a:t>
              </a:r>
              <a:endParaRPr lang="ar-SA" sz="2400" b="1" kern="12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357166"/>
            <a:ext cx="9144000" cy="489364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C00000"/>
                </a:solidFill>
              </a:rPr>
              <a:t>أسر : </a:t>
            </a:r>
          </a:p>
          <a:p>
            <a:r>
              <a:rPr lang="ar-SA" sz="2400" b="1" dirty="0" smtClean="0"/>
              <a:t>الحصول على المعرفة الكامنة في عقول المبدعين .</a:t>
            </a:r>
          </a:p>
          <a:p>
            <a:r>
              <a:rPr lang="ar-SA" sz="2400" b="1" dirty="0" smtClean="0">
                <a:solidFill>
                  <a:srgbClr val="C00000"/>
                </a:solidFill>
              </a:rPr>
              <a:t>الشراء : </a:t>
            </a:r>
          </a:p>
          <a:p>
            <a:r>
              <a:rPr lang="ar-SA" sz="2400" b="1" dirty="0" smtClean="0"/>
              <a:t>الحصول على المعرفة عن طريق الشراء المباشر أو عن طريق عقود التوظيف .</a:t>
            </a:r>
          </a:p>
          <a:p>
            <a:r>
              <a:rPr lang="ar-SA" sz="2400" b="1" dirty="0" smtClean="0">
                <a:solidFill>
                  <a:srgbClr val="C00000"/>
                </a:solidFill>
              </a:rPr>
              <a:t>الابتكار : </a:t>
            </a:r>
          </a:p>
          <a:p>
            <a:r>
              <a:rPr lang="ar-SA" sz="2400" b="1" dirty="0" smtClean="0"/>
              <a:t>توليد معرفة جديدة غير مكتشفة .</a:t>
            </a:r>
          </a:p>
          <a:p>
            <a:r>
              <a:rPr lang="ar-SA" sz="2400" b="1" dirty="0" smtClean="0">
                <a:solidFill>
                  <a:srgbClr val="C00000"/>
                </a:solidFill>
              </a:rPr>
              <a:t>اكتشاف : </a:t>
            </a:r>
          </a:p>
          <a:p>
            <a:r>
              <a:rPr lang="ar-SA" sz="2400" b="1" dirty="0" smtClean="0"/>
              <a:t>تحديد معرفة موجودة ولكن لم ينتبه لها أحد .</a:t>
            </a:r>
          </a:p>
          <a:p>
            <a:r>
              <a:rPr lang="ar-SA" sz="2400" b="1" dirty="0" smtClean="0">
                <a:solidFill>
                  <a:srgbClr val="C00000"/>
                </a:solidFill>
              </a:rPr>
              <a:t>امتصاص : </a:t>
            </a:r>
          </a:p>
          <a:p>
            <a:r>
              <a:rPr lang="ar-SA" sz="2400" b="1" dirty="0" smtClean="0"/>
              <a:t>القدرة على الفهم والاستيعاب للمعرفة الظاهرة .</a:t>
            </a:r>
          </a:p>
          <a:p>
            <a:r>
              <a:rPr lang="ar-SA" sz="2400" b="1" dirty="0" smtClean="0">
                <a:solidFill>
                  <a:srgbClr val="C00000"/>
                </a:solidFill>
              </a:rPr>
              <a:t>الاكتساب أو الاستحواذ :</a:t>
            </a:r>
          </a:p>
          <a:p>
            <a:r>
              <a:rPr lang="ar-SA" sz="2400" b="1" dirty="0" smtClean="0">
                <a:solidFill>
                  <a:srgbClr val="C00000"/>
                </a:solidFill>
              </a:rPr>
              <a:t> </a:t>
            </a:r>
            <a:r>
              <a:rPr lang="ar-SA" sz="2400" b="1" dirty="0" smtClean="0"/>
              <a:t>تصبح المعرفة ملك المنظمة .</a:t>
            </a:r>
          </a:p>
          <a:p>
            <a:endParaRPr lang="ar-SA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42844" y="428604"/>
            <a:ext cx="8715436" cy="19082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 smtClean="0">
                <a:solidFill>
                  <a:srgbClr val="C00000"/>
                </a:solidFill>
              </a:rPr>
              <a:t>يجب أن تعرفي أن </a:t>
            </a:r>
          </a:p>
          <a:p>
            <a:endParaRPr lang="ar-SA" u="sng" dirty="0" smtClean="0">
              <a:solidFill>
                <a:srgbClr val="C00000"/>
              </a:solidFill>
            </a:endParaRPr>
          </a:p>
          <a:p>
            <a:r>
              <a:rPr lang="ar-SA" sz="2400" b="1" dirty="0" smtClean="0"/>
              <a:t>توليد المعرفة هو جهد بشري </a:t>
            </a:r>
            <a:br>
              <a:rPr lang="ar-SA" sz="2400" b="1" dirty="0" smtClean="0"/>
            </a:br>
            <a:r>
              <a:rPr lang="ar-SA" sz="2400" b="1" dirty="0" smtClean="0"/>
              <a:t>هناك تأثير للمعرفة الضمنية والظاهرة  في عمليات التوليد</a:t>
            </a:r>
            <a:br>
              <a:rPr lang="ar-SA" sz="2400" b="1" dirty="0" smtClean="0"/>
            </a:br>
            <a:r>
              <a:rPr lang="ar-SA" sz="2400" b="1" dirty="0" smtClean="0"/>
              <a:t>الطبيعة التراكمية لتوليد المعرفة.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grpSp>
        <p:nvGrpSpPr>
          <p:cNvPr id="5" name="مجموعة 4"/>
          <p:cNvGrpSpPr/>
          <p:nvPr/>
        </p:nvGrpSpPr>
        <p:grpSpPr>
          <a:xfrm>
            <a:off x="3714744" y="0"/>
            <a:ext cx="1920241" cy="1920241"/>
            <a:chOff x="6004185" y="1799557"/>
            <a:chExt cx="991547" cy="991547"/>
          </a:xfrm>
        </p:grpSpPr>
        <p:sp>
          <p:nvSpPr>
            <p:cNvPr id="6" name="شكل بيضاوي 5"/>
            <p:cNvSpPr/>
            <p:nvPr/>
          </p:nvSpPr>
          <p:spPr>
            <a:xfrm>
              <a:off x="6004185" y="1799557"/>
              <a:ext cx="991547" cy="991547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شكل بيضاوي 4"/>
            <p:cNvSpPr/>
            <p:nvPr/>
          </p:nvSpPr>
          <p:spPr>
            <a:xfrm>
              <a:off x="6149394" y="1944766"/>
              <a:ext cx="701129" cy="7011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kern="1200" dirty="0" smtClean="0">
                  <a:solidFill>
                    <a:schemeClr val="bg1"/>
                  </a:solidFill>
                </a:rPr>
                <a:t>طرق توليد المعرفة</a:t>
              </a:r>
              <a:endParaRPr lang="ar-SA" sz="2400" b="1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شكل بيضاوي 8"/>
          <p:cNvSpPr/>
          <p:nvPr/>
        </p:nvSpPr>
        <p:spPr>
          <a:xfrm>
            <a:off x="7358082" y="1500174"/>
            <a:ext cx="1628780" cy="16287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معرفة ضمنية </a:t>
            </a:r>
            <a:endParaRPr lang="ar-SA" sz="2800" b="1" dirty="0"/>
          </a:p>
        </p:txBody>
      </p:sp>
      <p:sp>
        <p:nvSpPr>
          <p:cNvPr id="10" name="سهم إلى اليسار 9"/>
          <p:cNvSpPr/>
          <p:nvPr/>
        </p:nvSpPr>
        <p:spPr>
          <a:xfrm>
            <a:off x="2500298" y="2571744"/>
            <a:ext cx="4643470" cy="142876"/>
          </a:xfrm>
          <a:prstGeom prst="left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شكل بيضاوي 10"/>
          <p:cNvSpPr/>
          <p:nvPr/>
        </p:nvSpPr>
        <p:spPr>
          <a:xfrm>
            <a:off x="500034" y="1714488"/>
            <a:ext cx="1628780" cy="16287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معرفة ضمنية </a:t>
            </a:r>
            <a:endParaRPr lang="ar-SA" sz="2800" b="1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2643174" y="3500438"/>
            <a:ext cx="42862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0070C0"/>
                </a:solidFill>
              </a:rPr>
              <a:t>عن طريق الملاحظة والمحاكاة</a:t>
            </a:r>
            <a:endParaRPr lang="ar-SA"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grpSp>
        <p:nvGrpSpPr>
          <p:cNvPr id="2" name="مجموعة 4"/>
          <p:cNvGrpSpPr/>
          <p:nvPr/>
        </p:nvGrpSpPr>
        <p:grpSpPr>
          <a:xfrm>
            <a:off x="3714744" y="0"/>
            <a:ext cx="1920241" cy="1920241"/>
            <a:chOff x="6004185" y="1799557"/>
            <a:chExt cx="991547" cy="991547"/>
          </a:xfrm>
        </p:grpSpPr>
        <p:sp>
          <p:nvSpPr>
            <p:cNvPr id="6" name="شكل بيضاوي 5"/>
            <p:cNvSpPr/>
            <p:nvPr/>
          </p:nvSpPr>
          <p:spPr>
            <a:xfrm>
              <a:off x="6004185" y="1799557"/>
              <a:ext cx="991547" cy="991547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شكل بيضاوي 4"/>
            <p:cNvSpPr/>
            <p:nvPr/>
          </p:nvSpPr>
          <p:spPr>
            <a:xfrm>
              <a:off x="6149394" y="1944766"/>
              <a:ext cx="701129" cy="7011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kern="1200" dirty="0" smtClean="0">
                  <a:solidFill>
                    <a:schemeClr val="bg1"/>
                  </a:solidFill>
                </a:rPr>
                <a:t>طرق توليد المعرفة</a:t>
              </a:r>
              <a:endParaRPr lang="ar-SA" sz="2400" b="1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شكل بيضاوي 8"/>
          <p:cNvSpPr/>
          <p:nvPr/>
        </p:nvSpPr>
        <p:spPr>
          <a:xfrm>
            <a:off x="7358082" y="1500174"/>
            <a:ext cx="1628780" cy="16287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معرفة ضمنية </a:t>
            </a:r>
            <a:endParaRPr lang="ar-SA" sz="2800" b="1" dirty="0"/>
          </a:p>
        </p:txBody>
      </p:sp>
      <p:sp>
        <p:nvSpPr>
          <p:cNvPr id="10" name="سهم إلى اليسار 9"/>
          <p:cNvSpPr/>
          <p:nvPr/>
        </p:nvSpPr>
        <p:spPr>
          <a:xfrm>
            <a:off x="2500298" y="2571744"/>
            <a:ext cx="4643470" cy="142876"/>
          </a:xfrm>
          <a:prstGeom prst="left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ربع نص 11"/>
          <p:cNvSpPr txBox="1"/>
          <p:nvPr/>
        </p:nvSpPr>
        <p:spPr>
          <a:xfrm>
            <a:off x="2643174" y="3500438"/>
            <a:ext cx="42862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0070C0"/>
                </a:solidFill>
              </a:rPr>
              <a:t>عن طريق الحوار</a:t>
            </a:r>
            <a:endParaRPr lang="ar-SA" sz="2800" b="1" dirty="0">
              <a:solidFill>
                <a:srgbClr val="0070C0"/>
              </a:solidFill>
            </a:endParaRPr>
          </a:p>
        </p:txBody>
      </p:sp>
      <p:sp>
        <p:nvSpPr>
          <p:cNvPr id="14" name="مستطيل 13"/>
          <p:cNvSpPr/>
          <p:nvPr/>
        </p:nvSpPr>
        <p:spPr>
          <a:xfrm>
            <a:off x="142844" y="2143116"/>
            <a:ext cx="2143140" cy="10715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</a:rPr>
              <a:t>ظاهرة</a:t>
            </a:r>
            <a:endParaRPr lang="ar-SA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4" grpId="0" uiExpand="1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grpSp>
        <p:nvGrpSpPr>
          <p:cNvPr id="2" name="مجموعة 4"/>
          <p:cNvGrpSpPr/>
          <p:nvPr/>
        </p:nvGrpSpPr>
        <p:grpSpPr>
          <a:xfrm>
            <a:off x="3714744" y="0"/>
            <a:ext cx="1920241" cy="1920241"/>
            <a:chOff x="6004185" y="1799557"/>
            <a:chExt cx="991547" cy="991547"/>
          </a:xfrm>
        </p:grpSpPr>
        <p:sp>
          <p:nvSpPr>
            <p:cNvPr id="6" name="شكل بيضاوي 5"/>
            <p:cNvSpPr/>
            <p:nvPr/>
          </p:nvSpPr>
          <p:spPr>
            <a:xfrm>
              <a:off x="6004185" y="1799557"/>
              <a:ext cx="991547" cy="991547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شكل بيضاوي 4"/>
            <p:cNvSpPr/>
            <p:nvPr/>
          </p:nvSpPr>
          <p:spPr>
            <a:xfrm>
              <a:off x="6149394" y="1944766"/>
              <a:ext cx="701129" cy="7011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kern="1200" dirty="0" smtClean="0">
                  <a:solidFill>
                    <a:schemeClr val="bg1"/>
                  </a:solidFill>
                </a:rPr>
                <a:t>طرق توليد المعرفة</a:t>
              </a:r>
              <a:endParaRPr lang="ar-SA" sz="2400" b="1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سهم إلى اليسار 9"/>
          <p:cNvSpPr/>
          <p:nvPr/>
        </p:nvSpPr>
        <p:spPr>
          <a:xfrm>
            <a:off x="2357422" y="2571744"/>
            <a:ext cx="4643470" cy="142876"/>
          </a:xfrm>
          <a:prstGeom prst="left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ربع نص 11"/>
          <p:cNvSpPr txBox="1"/>
          <p:nvPr/>
        </p:nvSpPr>
        <p:spPr>
          <a:xfrm>
            <a:off x="2643174" y="3500438"/>
            <a:ext cx="42862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0070C0"/>
                </a:solidFill>
              </a:rPr>
              <a:t>عن طريق التدوين</a:t>
            </a:r>
            <a:endParaRPr lang="ar-SA" sz="2800" b="1" dirty="0">
              <a:solidFill>
                <a:srgbClr val="0070C0"/>
              </a:solidFill>
            </a:endParaRPr>
          </a:p>
        </p:txBody>
      </p:sp>
      <p:sp>
        <p:nvSpPr>
          <p:cNvPr id="14" name="مستطيل 13"/>
          <p:cNvSpPr/>
          <p:nvPr/>
        </p:nvSpPr>
        <p:spPr>
          <a:xfrm>
            <a:off x="142844" y="2143116"/>
            <a:ext cx="1928826" cy="10715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</a:rPr>
              <a:t>ظاهرة</a:t>
            </a:r>
            <a:endParaRPr lang="ar-SA" sz="2400" b="1" dirty="0">
              <a:solidFill>
                <a:schemeClr val="bg1"/>
              </a:solidFill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7215142" y="2000240"/>
            <a:ext cx="1928858" cy="10715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</a:rPr>
              <a:t>ظاهرة</a:t>
            </a:r>
            <a:endParaRPr lang="ar-SA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5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grpSp>
        <p:nvGrpSpPr>
          <p:cNvPr id="2" name="مجموعة 4"/>
          <p:cNvGrpSpPr/>
          <p:nvPr/>
        </p:nvGrpSpPr>
        <p:grpSpPr>
          <a:xfrm>
            <a:off x="3714744" y="0"/>
            <a:ext cx="1920241" cy="1920241"/>
            <a:chOff x="6004185" y="1799557"/>
            <a:chExt cx="991547" cy="991547"/>
          </a:xfrm>
        </p:grpSpPr>
        <p:sp>
          <p:nvSpPr>
            <p:cNvPr id="6" name="شكل بيضاوي 5"/>
            <p:cNvSpPr/>
            <p:nvPr/>
          </p:nvSpPr>
          <p:spPr>
            <a:xfrm>
              <a:off x="6004185" y="1799557"/>
              <a:ext cx="991547" cy="991547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شكل بيضاوي 4"/>
            <p:cNvSpPr/>
            <p:nvPr/>
          </p:nvSpPr>
          <p:spPr>
            <a:xfrm>
              <a:off x="6149394" y="1944766"/>
              <a:ext cx="701129" cy="7011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kern="1200" dirty="0" smtClean="0">
                  <a:solidFill>
                    <a:schemeClr val="bg1"/>
                  </a:solidFill>
                </a:rPr>
                <a:t>طرق توليد المعرفة</a:t>
              </a:r>
              <a:endParaRPr lang="ar-SA" sz="2400" b="1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سهم إلى اليسار 9"/>
          <p:cNvSpPr/>
          <p:nvPr/>
        </p:nvSpPr>
        <p:spPr>
          <a:xfrm>
            <a:off x="2357422" y="2571744"/>
            <a:ext cx="4643470" cy="142876"/>
          </a:xfrm>
          <a:prstGeom prst="left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ربع نص 11"/>
          <p:cNvSpPr txBox="1"/>
          <p:nvPr/>
        </p:nvSpPr>
        <p:spPr>
          <a:xfrm>
            <a:off x="2643174" y="3500438"/>
            <a:ext cx="42862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0070C0"/>
                </a:solidFill>
              </a:rPr>
              <a:t>عن طريق تكرار أداء المهمة</a:t>
            </a:r>
            <a:endParaRPr lang="ar-SA" sz="2800" b="1" dirty="0">
              <a:solidFill>
                <a:srgbClr val="0070C0"/>
              </a:solidFill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7215142" y="2000240"/>
            <a:ext cx="1928858" cy="10715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</a:rPr>
              <a:t>ظاهرة</a:t>
            </a:r>
            <a:endParaRPr lang="ar-SA" sz="2400" b="1" dirty="0">
              <a:solidFill>
                <a:schemeClr val="bg1"/>
              </a:solidFill>
            </a:endParaRPr>
          </a:p>
        </p:txBody>
      </p:sp>
      <p:sp>
        <p:nvSpPr>
          <p:cNvPr id="16" name="شكل بيضاوي 15"/>
          <p:cNvSpPr/>
          <p:nvPr/>
        </p:nvSpPr>
        <p:spPr>
          <a:xfrm>
            <a:off x="500034" y="1714488"/>
            <a:ext cx="1628780" cy="16287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معرفة ضمنية 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grpSp>
        <p:nvGrpSpPr>
          <p:cNvPr id="2" name="مجموعة 4"/>
          <p:cNvGrpSpPr/>
          <p:nvPr/>
        </p:nvGrpSpPr>
        <p:grpSpPr>
          <a:xfrm>
            <a:off x="3714744" y="0"/>
            <a:ext cx="1920241" cy="1920241"/>
            <a:chOff x="6004185" y="1799557"/>
            <a:chExt cx="991547" cy="991547"/>
          </a:xfrm>
        </p:grpSpPr>
        <p:sp>
          <p:nvSpPr>
            <p:cNvPr id="6" name="شكل بيضاوي 5"/>
            <p:cNvSpPr/>
            <p:nvPr/>
          </p:nvSpPr>
          <p:spPr>
            <a:xfrm>
              <a:off x="6004185" y="1799557"/>
              <a:ext cx="991547" cy="991547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شكل بيضاوي 4"/>
            <p:cNvSpPr/>
            <p:nvPr/>
          </p:nvSpPr>
          <p:spPr>
            <a:xfrm>
              <a:off x="6149394" y="2057761"/>
              <a:ext cx="701129" cy="5881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kern="1200" dirty="0" smtClean="0">
                  <a:solidFill>
                    <a:schemeClr val="bg1"/>
                  </a:solidFill>
                </a:rPr>
                <a:t>قاعدة</a:t>
              </a:r>
            </a:p>
            <a:p>
              <a:pPr lvl="0" algn="ctr" defTabSz="8001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kern="1200" dirty="0" smtClean="0">
                  <a:solidFill>
                    <a:schemeClr val="bg1"/>
                  </a:solidFill>
                </a:rPr>
                <a:t>توسيع المعرفة في المنظمة</a:t>
              </a:r>
              <a:endParaRPr lang="ar-SA" sz="2400" b="1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سهم إلى اليسار 9"/>
          <p:cNvSpPr/>
          <p:nvPr/>
        </p:nvSpPr>
        <p:spPr>
          <a:xfrm>
            <a:off x="7143768" y="2857496"/>
            <a:ext cx="1643075" cy="142876"/>
          </a:xfrm>
          <a:prstGeom prst="left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ستطيل 14"/>
          <p:cNvSpPr/>
          <p:nvPr/>
        </p:nvSpPr>
        <p:spPr>
          <a:xfrm>
            <a:off x="1000100" y="2143116"/>
            <a:ext cx="1928858" cy="10715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</a:rPr>
              <a:t>ظاهرة</a:t>
            </a:r>
            <a:endParaRPr lang="ar-SA" sz="2400" b="1" dirty="0">
              <a:solidFill>
                <a:schemeClr val="bg1"/>
              </a:solidFill>
            </a:endParaRPr>
          </a:p>
        </p:txBody>
      </p:sp>
      <p:sp>
        <p:nvSpPr>
          <p:cNvPr id="16" name="شكل بيضاوي 15"/>
          <p:cNvSpPr/>
          <p:nvPr/>
        </p:nvSpPr>
        <p:spPr>
          <a:xfrm>
            <a:off x="5072066" y="1857364"/>
            <a:ext cx="1628780" cy="16287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معرفة ضمنية </a:t>
            </a:r>
            <a:endParaRPr lang="ar-SA" sz="2800" b="1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6643702" y="2285992"/>
            <a:ext cx="250029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C00000"/>
                </a:solidFill>
              </a:rPr>
              <a:t>       تحويل</a:t>
            </a:r>
            <a:endParaRPr lang="ar-SA" sz="2800" b="1" dirty="0">
              <a:solidFill>
                <a:srgbClr val="C00000"/>
              </a:solidFill>
            </a:endParaRPr>
          </a:p>
        </p:txBody>
      </p:sp>
      <p:sp>
        <p:nvSpPr>
          <p:cNvPr id="17" name="سهم إلى اليسار 16"/>
          <p:cNvSpPr/>
          <p:nvPr/>
        </p:nvSpPr>
        <p:spPr>
          <a:xfrm>
            <a:off x="3143240" y="2643182"/>
            <a:ext cx="1643075" cy="142876"/>
          </a:xfrm>
          <a:prstGeom prst="left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سهم إلى اليسار 17"/>
          <p:cNvSpPr/>
          <p:nvPr/>
        </p:nvSpPr>
        <p:spPr>
          <a:xfrm>
            <a:off x="7286644" y="4500570"/>
            <a:ext cx="1643075" cy="142876"/>
          </a:xfrm>
          <a:prstGeom prst="left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شكل بيضاوي 18"/>
          <p:cNvSpPr/>
          <p:nvPr/>
        </p:nvSpPr>
        <p:spPr>
          <a:xfrm>
            <a:off x="5143504" y="3643314"/>
            <a:ext cx="1628780" cy="162878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0070C0"/>
                </a:solidFill>
              </a:rPr>
              <a:t>المستوى</a:t>
            </a:r>
          </a:p>
          <a:p>
            <a:pPr algn="ctr"/>
            <a:r>
              <a:rPr lang="ar-SA" sz="2400" b="1" dirty="0" smtClean="0">
                <a:solidFill>
                  <a:srgbClr val="0070C0"/>
                </a:solidFill>
              </a:rPr>
              <a:t>الفردي</a:t>
            </a:r>
            <a:endParaRPr lang="ar-SA" sz="2400" b="1" dirty="0">
              <a:solidFill>
                <a:srgbClr val="0070C0"/>
              </a:solidFill>
            </a:endParaRPr>
          </a:p>
        </p:txBody>
      </p:sp>
      <p:sp>
        <p:nvSpPr>
          <p:cNvPr id="20" name="سهم إلى اليسار 19"/>
          <p:cNvSpPr/>
          <p:nvPr/>
        </p:nvSpPr>
        <p:spPr>
          <a:xfrm>
            <a:off x="3286116" y="4429132"/>
            <a:ext cx="1643075" cy="142876"/>
          </a:xfrm>
          <a:prstGeom prst="left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مستطيل 20"/>
          <p:cNvSpPr/>
          <p:nvPr/>
        </p:nvSpPr>
        <p:spPr>
          <a:xfrm>
            <a:off x="1071538" y="3786190"/>
            <a:ext cx="1928858" cy="107157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00B050"/>
                </a:solidFill>
              </a:rPr>
              <a:t>المستوى الجماعي</a:t>
            </a:r>
            <a:endParaRPr lang="ar-SA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500042"/>
            <a:ext cx="878684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2400" dirty="0"/>
          </a:p>
        </p:txBody>
      </p:sp>
      <p:sp>
        <p:nvSpPr>
          <p:cNvPr id="6" name="مستطيل 5"/>
          <p:cNvSpPr/>
          <p:nvPr/>
        </p:nvSpPr>
        <p:spPr>
          <a:xfrm>
            <a:off x="8072462" y="285728"/>
            <a:ext cx="57150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4</a:t>
            </a:r>
            <a:endParaRPr lang="ar-SA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57158" y="357166"/>
            <a:ext cx="8786842" cy="31085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u="sng" dirty="0" smtClean="0">
                <a:solidFill>
                  <a:schemeClr val="accent2">
                    <a:lumMod val="75000"/>
                  </a:schemeClr>
                </a:solidFill>
              </a:rPr>
              <a:t>مبادئ لابتكار المعرفة</a:t>
            </a:r>
          </a:p>
          <a:p>
            <a:endParaRPr lang="ar-SA" sz="2800" b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</a:rPr>
              <a:t> 1- تعزيز مقدرة الأفراد في حل المشكلات .</a:t>
            </a:r>
          </a:p>
          <a:p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</a:rPr>
              <a:t>2- التغلب على معارضة الأفراد المهنيين للمشاركة بالمعلومات .</a:t>
            </a:r>
          </a:p>
          <a:p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</a:rPr>
              <a:t>3- التحول من الهياكل الهرمية إلى المنظمات المقلوبة أو التنظيمات الشبكية.</a:t>
            </a:r>
          </a:p>
          <a:p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</a:rPr>
              <a:t>4- تشجيع التنوع الفكري داخل </a:t>
            </a:r>
            <a:r>
              <a:rPr lang="ar-SA" sz="2800" b="1" smtClean="0">
                <a:solidFill>
                  <a:schemeClr val="accent2">
                    <a:lumMod val="75000"/>
                  </a:schemeClr>
                </a:solidFill>
              </a:rPr>
              <a:t>المنظمات المعرفية .</a:t>
            </a:r>
            <a:endParaRPr lang="ar-SA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 descr="http://t3.gstatic.com/images?q=tbn:ANd9GcT6PUP17e9a1PDvcOk22AZJrVps0m1cF5V162osgqSTSJbp3wrjs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7937348" cy="5945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3107</TotalTime>
  <Words>542</Words>
  <Application>Microsoft Office PowerPoint</Application>
  <PresentationFormat>عرض على الشاشة (3:4)‏</PresentationFormat>
  <Paragraphs>156</Paragraphs>
  <Slides>17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ملتقى</vt:lpstr>
      <vt:lpstr>إدارة المعرفة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MASHALLAH 21.10.1432</dc:creator>
  <cp:lastModifiedBy>MASHALLAH 21.10.1432</cp:lastModifiedBy>
  <cp:revision>333</cp:revision>
  <dcterms:created xsi:type="dcterms:W3CDTF">2011-11-24T06:24:32Z</dcterms:created>
  <dcterms:modified xsi:type="dcterms:W3CDTF">2012-03-10T15:08:06Z</dcterms:modified>
</cp:coreProperties>
</file>