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409" r:id="rId3"/>
    <p:sldId id="410" r:id="rId4"/>
    <p:sldId id="443" r:id="rId5"/>
    <p:sldId id="411" r:id="rId6"/>
    <p:sldId id="412" r:id="rId7"/>
    <p:sldId id="414" r:id="rId8"/>
    <p:sldId id="424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6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D62C98-7661-4F3A-83FF-9D1FF5265E4B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6B05A765-2970-4600-B53F-2E1C6314C8A0}">
      <dgm:prSet phldrT="[نص]"/>
      <dgm:spPr/>
      <dgm:t>
        <a:bodyPr/>
        <a:lstStyle/>
        <a:p>
          <a:pPr rtl="1"/>
          <a:endParaRPr lang="ar-SA" dirty="0">
            <a:solidFill>
              <a:schemeClr val="bg1"/>
            </a:solidFill>
          </a:endParaRPr>
        </a:p>
      </dgm:t>
    </dgm:pt>
    <dgm:pt modelId="{B0602E8D-7231-4076-90EA-35885F83DB77}" type="parTrans" cxnId="{3AC28635-41EB-40D2-83BD-9C9FAA5183A6}">
      <dgm:prSet/>
      <dgm:spPr/>
      <dgm:t>
        <a:bodyPr/>
        <a:lstStyle/>
        <a:p>
          <a:pPr rtl="1"/>
          <a:endParaRPr lang="ar-SA"/>
        </a:p>
      </dgm:t>
    </dgm:pt>
    <dgm:pt modelId="{512CA1A3-4644-4256-AB32-B752C7DF9B02}" type="sibTrans" cxnId="{3AC28635-41EB-40D2-83BD-9C9FAA5183A6}">
      <dgm:prSet/>
      <dgm:spPr/>
      <dgm:t>
        <a:bodyPr/>
        <a:lstStyle/>
        <a:p>
          <a:pPr rtl="1"/>
          <a:endParaRPr lang="ar-SA"/>
        </a:p>
      </dgm:t>
    </dgm:pt>
    <dgm:pt modelId="{ED523327-E97B-485D-A0A7-90D4A33CB04C}">
      <dgm:prSet phldrT="[نص]" custT="1"/>
      <dgm:spPr/>
      <dgm:t>
        <a:bodyPr/>
        <a:lstStyle/>
        <a:p>
          <a:pPr rtl="1"/>
          <a:endParaRPr lang="ar-SA" sz="2800" b="1" dirty="0"/>
        </a:p>
      </dgm:t>
    </dgm:pt>
    <dgm:pt modelId="{AC83ADC3-19DE-49B4-8371-94858634D1CB}" type="parTrans" cxnId="{9CDCAFA0-167E-4CC4-B7E6-C66046C7E864}">
      <dgm:prSet/>
      <dgm:spPr/>
      <dgm:t>
        <a:bodyPr/>
        <a:lstStyle/>
        <a:p>
          <a:pPr rtl="1"/>
          <a:endParaRPr lang="ar-SA"/>
        </a:p>
      </dgm:t>
    </dgm:pt>
    <dgm:pt modelId="{4DA89934-19F4-488B-AEE0-6B288187914C}" type="sibTrans" cxnId="{9CDCAFA0-167E-4CC4-B7E6-C66046C7E864}">
      <dgm:prSet/>
      <dgm:spPr/>
      <dgm:t>
        <a:bodyPr/>
        <a:lstStyle/>
        <a:p>
          <a:pPr rtl="1"/>
          <a:endParaRPr lang="ar-SA"/>
        </a:p>
      </dgm:t>
    </dgm:pt>
    <dgm:pt modelId="{5B1E291B-EAC5-4707-B20E-029031E0B8F4}">
      <dgm:prSet phldrT="[نص]"/>
      <dgm:spPr/>
      <dgm:t>
        <a:bodyPr/>
        <a:lstStyle/>
        <a:p>
          <a:pPr rtl="1"/>
          <a:r>
            <a:rPr lang="ar-SA" dirty="0" smtClean="0"/>
            <a:t>تطبيق</a:t>
          </a:r>
          <a:endParaRPr lang="ar-SA" dirty="0"/>
        </a:p>
      </dgm:t>
    </dgm:pt>
    <dgm:pt modelId="{048908DB-CC7E-420A-91D8-A45A8561106D}" type="parTrans" cxnId="{DB816500-1206-458C-8F37-B815B8BE3565}">
      <dgm:prSet/>
      <dgm:spPr/>
      <dgm:t>
        <a:bodyPr/>
        <a:lstStyle/>
        <a:p>
          <a:pPr rtl="1"/>
          <a:endParaRPr lang="ar-SA"/>
        </a:p>
      </dgm:t>
    </dgm:pt>
    <dgm:pt modelId="{87C4B704-5CA7-4328-9CA9-F7BDDF009F4E}" type="sibTrans" cxnId="{DB816500-1206-458C-8F37-B815B8BE3565}">
      <dgm:prSet/>
      <dgm:spPr/>
      <dgm:t>
        <a:bodyPr/>
        <a:lstStyle/>
        <a:p>
          <a:pPr rtl="1"/>
          <a:endParaRPr lang="ar-SA"/>
        </a:p>
      </dgm:t>
    </dgm:pt>
    <dgm:pt modelId="{34E292D5-FA2E-45CB-B580-1333A3E7901A}">
      <dgm:prSet phldrT="[نص]"/>
      <dgm:spPr/>
      <dgm:t>
        <a:bodyPr/>
        <a:lstStyle/>
        <a:p>
          <a:pPr rtl="1"/>
          <a:endParaRPr lang="ar-SA" dirty="0">
            <a:solidFill>
              <a:schemeClr val="bg1"/>
            </a:solidFill>
          </a:endParaRPr>
        </a:p>
      </dgm:t>
    </dgm:pt>
    <dgm:pt modelId="{699DDA36-2E13-4D1A-BB1C-719B33A22E35}" type="parTrans" cxnId="{DA2AFA70-09CB-44B0-8BB2-9FA1909CC1BE}">
      <dgm:prSet/>
      <dgm:spPr/>
      <dgm:t>
        <a:bodyPr/>
        <a:lstStyle/>
        <a:p>
          <a:pPr rtl="1"/>
          <a:endParaRPr lang="ar-SA"/>
        </a:p>
      </dgm:t>
    </dgm:pt>
    <dgm:pt modelId="{E1BDADF6-975D-4D47-BFC2-09E2E663F659}" type="sibTrans" cxnId="{DA2AFA70-09CB-44B0-8BB2-9FA1909CC1BE}">
      <dgm:prSet/>
      <dgm:spPr/>
      <dgm:t>
        <a:bodyPr/>
        <a:lstStyle/>
        <a:p>
          <a:pPr rtl="1"/>
          <a:endParaRPr lang="ar-SA"/>
        </a:p>
      </dgm:t>
    </dgm:pt>
    <dgm:pt modelId="{5B6E8435-7FD1-44EE-B9D1-CA630197B6F3}" type="pres">
      <dgm:prSet presAssocID="{50D62C98-7661-4F3A-83FF-9D1FF5265E4B}" presName="linearFlow" presStyleCnt="0">
        <dgm:presLayoutVars>
          <dgm:resizeHandles val="exact"/>
        </dgm:presLayoutVars>
      </dgm:prSet>
      <dgm:spPr/>
    </dgm:pt>
    <dgm:pt modelId="{2C048BCC-6957-460E-91D2-ADF4C7921915}" type="pres">
      <dgm:prSet presAssocID="{6B05A765-2970-4600-B53F-2E1C6314C8A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A04F984-582A-411D-9194-FA6C4355482D}" type="pres">
      <dgm:prSet presAssocID="{512CA1A3-4644-4256-AB32-B752C7DF9B02}" presName="sibTrans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CFDAC383-3F38-4D54-BC2E-8A302355BB71}" type="pres">
      <dgm:prSet presAssocID="{512CA1A3-4644-4256-AB32-B752C7DF9B02}" presName="connectorText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CA066232-8DFD-44B7-B3F0-C98DB198DFA5}" type="pres">
      <dgm:prSet presAssocID="{34E292D5-FA2E-45CB-B580-1333A3E7901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DF27887-9CA1-4E8A-8B7B-82E3A554D01F}" type="pres">
      <dgm:prSet presAssocID="{E1BDADF6-975D-4D47-BFC2-09E2E663F659}" presName="sibTrans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E113289B-EF8A-4642-9109-4BF1C74C2E17}" type="pres">
      <dgm:prSet presAssocID="{E1BDADF6-975D-4D47-BFC2-09E2E663F659}" presName="connectorText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BFC93572-4E3F-4DE5-9582-B7B17AB23B2A}" type="pres">
      <dgm:prSet presAssocID="{ED523327-E97B-485D-A0A7-90D4A33CB04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26BC1CD-3E0C-4063-9114-4A6B2EABBBC4}" type="pres">
      <dgm:prSet presAssocID="{4DA89934-19F4-488B-AEE0-6B288187914C}" presName="sibTrans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4BB22521-975D-4FA3-B03F-750FAFC6567E}" type="pres">
      <dgm:prSet presAssocID="{4DA89934-19F4-488B-AEE0-6B288187914C}" presName="connectorText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F1CC1059-EE0D-4F1A-BC23-7F47B679E47D}" type="pres">
      <dgm:prSet presAssocID="{5B1E291B-EAC5-4707-B20E-029031E0B8F4}" presName="node" presStyleLbl="node1" presStyleIdx="3" presStyleCnt="4" custLinFactNeighborX="2909" custLinFactNeighborY="875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CDCAFA0-167E-4CC4-B7E6-C66046C7E864}" srcId="{50D62C98-7661-4F3A-83FF-9D1FF5265E4B}" destId="{ED523327-E97B-485D-A0A7-90D4A33CB04C}" srcOrd="2" destOrd="0" parTransId="{AC83ADC3-19DE-49B4-8371-94858634D1CB}" sibTransId="{4DA89934-19F4-488B-AEE0-6B288187914C}"/>
    <dgm:cxn modelId="{B40DB8AF-6EC6-4F90-9C93-20B1A19410F7}" type="presOf" srcId="{E1BDADF6-975D-4D47-BFC2-09E2E663F659}" destId="{E113289B-EF8A-4642-9109-4BF1C74C2E17}" srcOrd="1" destOrd="0" presId="urn:microsoft.com/office/officeart/2005/8/layout/process2"/>
    <dgm:cxn modelId="{DDA76D74-B556-4F9A-B4EA-C34C0B809F81}" type="presOf" srcId="{512CA1A3-4644-4256-AB32-B752C7DF9B02}" destId="{8A04F984-582A-411D-9194-FA6C4355482D}" srcOrd="0" destOrd="0" presId="urn:microsoft.com/office/officeart/2005/8/layout/process2"/>
    <dgm:cxn modelId="{9744962C-BF9E-43B3-AC23-3CDB8DA44D0C}" type="presOf" srcId="{50D62C98-7661-4F3A-83FF-9D1FF5265E4B}" destId="{5B6E8435-7FD1-44EE-B9D1-CA630197B6F3}" srcOrd="0" destOrd="0" presId="urn:microsoft.com/office/officeart/2005/8/layout/process2"/>
    <dgm:cxn modelId="{6EF5AB46-5EFD-4B9D-AE43-C249CAEE52B5}" type="presOf" srcId="{6B05A765-2970-4600-B53F-2E1C6314C8A0}" destId="{2C048BCC-6957-460E-91D2-ADF4C7921915}" srcOrd="0" destOrd="0" presId="urn:microsoft.com/office/officeart/2005/8/layout/process2"/>
    <dgm:cxn modelId="{46A23052-8872-4507-B8CB-B41EE6E44637}" type="presOf" srcId="{34E292D5-FA2E-45CB-B580-1333A3E7901A}" destId="{CA066232-8DFD-44B7-B3F0-C98DB198DFA5}" srcOrd="0" destOrd="0" presId="urn:microsoft.com/office/officeart/2005/8/layout/process2"/>
    <dgm:cxn modelId="{81278A16-93D8-4A94-994F-773C722E9D23}" type="presOf" srcId="{512CA1A3-4644-4256-AB32-B752C7DF9B02}" destId="{CFDAC383-3F38-4D54-BC2E-8A302355BB71}" srcOrd="1" destOrd="0" presId="urn:microsoft.com/office/officeart/2005/8/layout/process2"/>
    <dgm:cxn modelId="{DB816500-1206-458C-8F37-B815B8BE3565}" srcId="{50D62C98-7661-4F3A-83FF-9D1FF5265E4B}" destId="{5B1E291B-EAC5-4707-B20E-029031E0B8F4}" srcOrd="3" destOrd="0" parTransId="{048908DB-CC7E-420A-91D8-A45A8561106D}" sibTransId="{87C4B704-5CA7-4328-9CA9-F7BDDF009F4E}"/>
    <dgm:cxn modelId="{8666E9A4-A1B5-4393-91BA-1AACA7155555}" type="presOf" srcId="{E1BDADF6-975D-4D47-BFC2-09E2E663F659}" destId="{9DF27887-9CA1-4E8A-8B7B-82E3A554D01F}" srcOrd="0" destOrd="0" presId="urn:microsoft.com/office/officeart/2005/8/layout/process2"/>
    <dgm:cxn modelId="{3AC28635-41EB-40D2-83BD-9C9FAA5183A6}" srcId="{50D62C98-7661-4F3A-83FF-9D1FF5265E4B}" destId="{6B05A765-2970-4600-B53F-2E1C6314C8A0}" srcOrd="0" destOrd="0" parTransId="{B0602E8D-7231-4076-90EA-35885F83DB77}" sibTransId="{512CA1A3-4644-4256-AB32-B752C7DF9B02}"/>
    <dgm:cxn modelId="{DA2AFA70-09CB-44B0-8BB2-9FA1909CC1BE}" srcId="{50D62C98-7661-4F3A-83FF-9D1FF5265E4B}" destId="{34E292D5-FA2E-45CB-B580-1333A3E7901A}" srcOrd="1" destOrd="0" parTransId="{699DDA36-2E13-4D1A-BB1C-719B33A22E35}" sibTransId="{E1BDADF6-975D-4D47-BFC2-09E2E663F659}"/>
    <dgm:cxn modelId="{7B8ABC72-27C3-45AC-B12C-190F6F2002C5}" type="presOf" srcId="{5B1E291B-EAC5-4707-B20E-029031E0B8F4}" destId="{F1CC1059-EE0D-4F1A-BC23-7F47B679E47D}" srcOrd="0" destOrd="0" presId="urn:microsoft.com/office/officeart/2005/8/layout/process2"/>
    <dgm:cxn modelId="{616F5242-4C3C-4E09-A621-1D3CF79D511B}" type="presOf" srcId="{4DA89934-19F4-488B-AEE0-6B288187914C}" destId="{4BB22521-975D-4FA3-B03F-750FAFC6567E}" srcOrd="1" destOrd="0" presId="urn:microsoft.com/office/officeart/2005/8/layout/process2"/>
    <dgm:cxn modelId="{021D43AB-BFA2-4606-8993-B4E7A602C6AF}" type="presOf" srcId="{ED523327-E97B-485D-A0A7-90D4A33CB04C}" destId="{BFC93572-4E3F-4DE5-9582-B7B17AB23B2A}" srcOrd="0" destOrd="0" presId="urn:microsoft.com/office/officeart/2005/8/layout/process2"/>
    <dgm:cxn modelId="{545B90CD-7B0C-46BF-8425-70D39B25446F}" type="presOf" srcId="{4DA89934-19F4-488B-AEE0-6B288187914C}" destId="{126BC1CD-3E0C-4063-9114-4A6B2EABBBC4}" srcOrd="0" destOrd="0" presId="urn:microsoft.com/office/officeart/2005/8/layout/process2"/>
    <dgm:cxn modelId="{A6D29D00-A5E6-4040-B145-1128922FC8AA}" type="presParOf" srcId="{5B6E8435-7FD1-44EE-B9D1-CA630197B6F3}" destId="{2C048BCC-6957-460E-91D2-ADF4C7921915}" srcOrd="0" destOrd="0" presId="urn:microsoft.com/office/officeart/2005/8/layout/process2"/>
    <dgm:cxn modelId="{1DD9D19E-412F-4586-84CB-7521867CA44B}" type="presParOf" srcId="{5B6E8435-7FD1-44EE-B9D1-CA630197B6F3}" destId="{8A04F984-582A-411D-9194-FA6C4355482D}" srcOrd="1" destOrd="0" presId="urn:microsoft.com/office/officeart/2005/8/layout/process2"/>
    <dgm:cxn modelId="{0C7B2CE4-73DB-40D9-B9A3-FB69571EB154}" type="presParOf" srcId="{8A04F984-582A-411D-9194-FA6C4355482D}" destId="{CFDAC383-3F38-4D54-BC2E-8A302355BB71}" srcOrd="0" destOrd="0" presId="urn:microsoft.com/office/officeart/2005/8/layout/process2"/>
    <dgm:cxn modelId="{25230937-7B42-4977-9767-510AD202E55D}" type="presParOf" srcId="{5B6E8435-7FD1-44EE-B9D1-CA630197B6F3}" destId="{CA066232-8DFD-44B7-B3F0-C98DB198DFA5}" srcOrd="2" destOrd="0" presId="urn:microsoft.com/office/officeart/2005/8/layout/process2"/>
    <dgm:cxn modelId="{CCAAA8FE-1418-4CB9-BFC6-0CEE55E7A68C}" type="presParOf" srcId="{5B6E8435-7FD1-44EE-B9D1-CA630197B6F3}" destId="{9DF27887-9CA1-4E8A-8B7B-82E3A554D01F}" srcOrd="3" destOrd="0" presId="urn:microsoft.com/office/officeart/2005/8/layout/process2"/>
    <dgm:cxn modelId="{BE3128B1-9D31-48A1-9F96-4D9ADE2C0730}" type="presParOf" srcId="{9DF27887-9CA1-4E8A-8B7B-82E3A554D01F}" destId="{E113289B-EF8A-4642-9109-4BF1C74C2E17}" srcOrd="0" destOrd="0" presId="urn:microsoft.com/office/officeart/2005/8/layout/process2"/>
    <dgm:cxn modelId="{FE81098C-8F97-4CD3-AF42-BAF11A701160}" type="presParOf" srcId="{5B6E8435-7FD1-44EE-B9D1-CA630197B6F3}" destId="{BFC93572-4E3F-4DE5-9582-B7B17AB23B2A}" srcOrd="4" destOrd="0" presId="urn:microsoft.com/office/officeart/2005/8/layout/process2"/>
    <dgm:cxn modelId="{AABC88C6-2CC3-4AA7-881C-5D6A4DE45A48}" type="presParOf" srcId="{5B6E8435-7FD1-44EE-B9D1-CA630197B6F3}" destId="{126BC1CD-3E0C-4063-9114-4A6B2EABBBC4}" srcOrd="5" destOrd="0" presId="urn:microsoft.com/office/officeart/2005/8/layout/process2"/>
    <dgm:cxn modelId="{CE30A218-9DB3-4021-A296-664B609BE5C6}" type="presParOf" srcId="{126BC1CD-3E0C-4063-9114-4A6B2EABBBC4}" destId="{4BB22521-975D-4FA3-B03F-750FAFC6567E}" srcOrd="0" destOrd="0" presId="urn:microsoft.com/office/officeart/2005/8/layout/process2"/>
    <dgm:cxn modelId="{5A0D2B5E-4CE7-46A8-9EEB-344644F5AF9A}" type="presParOf" srcId="{5B6E8435-7FD1-44EE-B9D1-CA630197B6F3}" destId="{F1CC1059-EE0D-4F1A-BC23-7F47B679E47D}" srcOrd="6" destOrd="0" presId="urn:microsoft.com/office/officeart/2005/8/layout/process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6A98622-43C3-48C2-9362-F6EBBB09BFCF}" type="datetimeFigureOut">
              <a:rPr lang="ar-SA" smtClean="0"/>
              <a:pPr/>
              <a:t>17/04/1433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BF16B02-AF38-4CE3-A1E1-56FC740D375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5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002060"/>
                </a:solidFill>
              </a:rPr>
              <a:t>إدارة المعرفة</a:t>
            </a:r>
            <a:endParaRPr lang="ar-SA" dirty="0">
              <a:solidFill>
                <a:srgbClr val="00206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</a:rPr>
              <a:t>Knowledge Management</a:t>
            </a:r>
            <a:endParaRPr lang="ar-SA" sz="4000" b="1" dirty="0">
              <a:solidFill>
                <a:srgbClr val="0070C0"/>
              </a:solidFill>
            </a:endParaRPr>
          </a:p>
        </p:txBody>
      </p:sp>
      <p:sp>
        <p:nvSpPr>
          <p:cNvPr id="4" name="Teardrop 16"/>
          <p:cNvSpPr/>
          <p:nvPr/>
        </p:nvSpPr>
        <p:spPr>
          <a:xfrm>
            <a:off x="7643834" y="0"/>
            <a:ext cx="1500166" cy="1357298"/>
          </a:xfrm>
          <a:prstGeom prst="teardrop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contourW="44450">
            <a:bevelT w="152400" h="50800" prst="softRound"/>
            <a:bevelB prst="angle"/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5" name="صورة 4" descr="جامعة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586" y="142851"/>
            <a:ext cx="1000132" cy="928695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0" y="6215082"/>
            <a:ext cx="464343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Teardrop 16"/>
          <p:cNvSpPr/>
          <p:nvPr/>
        </p:nvSpPr>
        <p:spPr>
          <a:xfrm>
            <a:off x="8215338" y="6143644"/>
            <a:ext cx="714380" cy="500066"/>
          </a:xfrm>
          <a:prstGeom prst="teardrop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contourW="44450">
            <a:bevelT w="152400" h="50800" prst="softRound"/>
            <a:bevelB prst="angle"/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2</a:t>
            </a:r>
            <a:endParaRPr lang="ar-SA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شكل بيضاوي 4"/>
          <p:cNvSpPr/>
          <p:nvPr/>
        </p:nvSpPr>
        <p:spPr>
          <a:xfrm>
            <a:off x="500034" y="500042"/>
            <a:ext cx="2214578" cy="2143116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aphicFrame>
        <p:nvGraphicFramePr>
          <p:cNvPr id="7" name="رسم تخطيطي 6"/>
          <p:cNvGraphicFramePr/>
          <p:nvPr/>
        </p:nvGraphicFramePr>
        <p:xfrm>
          <a:off x="1524000" y="357166"/>
          <a:ext cx="6096000" cy="510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مربع نص 11"/>
          <p:cNvSpPr txBox="1"/>
          <p:nvPr/>
        </p:nvSpPr>
        <p:spPr>
          <a:xfrm>
            <a:off x="3857620" y="642918"/>
            <a:ext cx="128588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chemeClr val="bg1"/>
                </a:solidFill>
              </a:rPr>
              <a:t>التقاط</a:t>
            </a:r>
            <a:endParaRPr lang="ar-SA" sz="3200" b="1" dirty="0">
              <a:solidFill>
                <a:schemeClr val="bg1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4071934" y="1928802"/>
            <a:ext cx="107157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chemeClr val="bg1"/>
                </a:solidFill>
              </a:rPr>
              <a:t>إنتاج</a:t>
            </a:r>
            <a:endParaRPr lang="ar-SA" sz="3200" b="1" dirty="0">
              <a:solidFill>
                <a:schemeClr val="bg1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4000496" y="3214686"/>
            <a:ext cx="121444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chemeClr val="bg1"/>
                </a:solidFill>
              </a:rPr>
              <a:t>نقل</a:t>
            </a:r>
            <a:endParaRPr lang="ar-SA" sz="3200" b="1" dirty="0">
              <a:solidFill>
                <a:schemeClr val="bg1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500034" y="1000108"/>
            <a:ext cx="192882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002060"/>
                </a:solidFill>
              </a:rPr>
              <a:t>عمليات المعرفة</a:t>
            </a:r>
            <a:endParaRPr lang="ar-SA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57158" y="428604"/>
            <a:ext cx="8643998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المعرفة التي تسعى المؤسسات للحصول عليها وإدارتها وتنظيمها هي</a:t>
            </a:r>
          </a:p>
          <a:p>
            <a:r>
              <a:rPr lang="ar-SA" sz="2400" b="1" dirty="0" smtClean="0">
                <a:solidFill>
                  <a:srgbClr val="00B050"/>
                </a:solidFill>
              </a:rPr>
              <a:t>المعرفة الضمنية  </a:t>
            </a:r>
          </a:p>
          <a:p>
            <a:r>
              <a:rPr lang="ar-SA" sz="2400" b="1" dirty="0" smtClean="0">
                <a:solidFill>
                  <a:srgbClr val="FF0000"/>
                </a:solidFill>
              </a:rPr>
              <a:t>يحتاج الاقتصاد المعرفي إلى تطبيق قوانين حماية الملكية الفكرية </a:t>
            </a:r>
          </a:p>
          <a:p>
            <a:r>
              <a:rPr lang="ar-SA" sz="2400" b="1" dirty="0" smtClean="0">
                <a:solidFill>
                  <a:srgbClr val="00B050"/>
                </a:solidFill>
              </a:rPr>
              <a:t>لأن أنشطته تعتمد على الإنتاج الفكري مثل البرمجيات المختلفة .</a:t>
            </a:r>
          </a:p>
          <a:p>
            <a:r>
              <a:rPr lang="ar-SA" sz="2400" b="1" dirty="0" smtClean="0">
                <a:solidFill>
                  <a:srgbClr val="FF0000"/>
                </a:solidFill>
              </a:rPr>
              <a:t>صنفي المعارف حسب الصفة التي تغلب عليها </a:t>
            </a:r>
            <a:r>
              <a:rPr lang="ar-SA" sz="2400" b="1" dirty="0" err="1" smtClean="0">
                <a:solidFill>
                  <a:srgbClr val="FF0000"/>
                </a:solidFill>
              </a:rPr>
              <a:t>الى</a:t>
            </a:r>
            <a:r>
              <a:rPr lang="ar-SA" sz="2400" b="1" dirty="0" smtClean="0">
                <a:solidFill>
                  <a:srgbClr val="FF0000"/>
                </a:solidFill>
              </a:rPr>
              <a:t> معرفة ضمنية </a:t>
            </a:r>
            <a:r>
              <a:rPr lang="ar-SA" sz="2400" b="1" dirty="0" err="1" smtClean="0">
                <a:solidFill>
                  <a:srgbClr val="FF0000"/>
                </a:solidFill>
              </a:rPr>
              <a:t>او</a:t>
            </a:r>
            <a:r>
              <a:rPr lang="ar-SA" sz="2400" b="1" dirty="0" smtClean="0">
                <a:solidFill>
                  <a:srgbClr val="FF0000"/>
                </a:solidFill>
              </a:rPr>
              <a:t> ظاهرة </a:t>
            </a:r>
          </a:p>
          <a:p>
            <a:r>
              <a:rPr lang="ar-SA" sz="2400" b="1" dirty="0" smtClean="0">
                <a:solidFill>
                  <a:srgbClr val="00B050"/>
                </a:solidFill>
              </a:rPr>
              <a:t>لعبة كرة القدم </a:t>
            </a:r>
          </a:p>
          <a:p>
            <a:r>
              <a:rPr lang="ar-SA" sz="2400" b="1" dirty="0" smtClean="0">
                <a:solidFill>
                  <a:srgbClr val="00B050"/>
                </a:solidFill>
              </a:rPr>
              <a:t>ورقة التعليمات في علبة الدواء</a:t>
            </a:r>
          </a:p>
          <a:p>
            <a:r>
              <a:rPr lang="ar-SA" sz="2400" b="1" dirty="0" smtClean="0">
                <a:solidFill>
                  <a:srgbClr val="00B050"/>
                </a:solidFill>
              </a:rPr>
              <a:t>تعبئة طلب الحصول على جواز سفر من الجوازات</a:t>
            </a:r>
          </a:p>
          <a:p>
            <a:r>
              <a:rPr lang="ar-SA" sz="2400" b="1" dirty="0" smtClean="0">
                <a:solidFill>
                  <a:srgbClr val="00B050"/>
                </a:solidFill>
              </a:rPr>
              <a:t>قيادة الدراجة</a:t>
            </a:r>
          </a:p>
          <a:p>
            <a:r>
              <a:rPr lang="ar-SA" sz="2400" b="1" dirty="0" smtClean="0">
                <a:solidFill>
                  <a:srgbClr val="00B050"/>
                </a:solidFill>
              </a:rPr>
              <a:t>السباحة </a:t>
            </a:r>
          </a:p>
          <a:p>
            <a:r>
              <a:rPr lang="ar-SA" sz="2400" b="1" dirty="0" smtClean="0">
                <a:solidFill>
                  <a:srgbClr val="00B050"/>
                </a:solidFill>
              </a:rPr>
              <a:t>إصلاح أعطال الكهرباء في السيارة </a:t>
            </a:r>
            <a:endParaRPr lang="ar-SA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D:\My Pictures\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838200"/>
            <a:ext cx="1173142" cy="2019296"/>
          </a:xfrm>
          <a:prstGeom prst="rect">
            <a:avLst/>
          </a:prstGeom>
          <a:noFill/>
        </p:spPr>
      </p:pic>
      <p:pic>
        <p:nvPicPr>
          <p:cNvPr id="6" name="صورة 5" descr="+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64" y="1500174"/>
            <a:ext cx="642935" cy="785811"/>
          </a:xfrm>
          <a:prstGeom prst="rect">
            <a:avLst/>
          </a:prstGeom>
        </p:spPr>
      </p:pic>
      <p:pic>
        <p:nvPicPr>
          <p:cNvPr id="9" name="صورة 8" descr="imagesCA8MMP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85860"/>
            <a:ext cx="1571636" cy="1123950"/>
          </a:xfrm>
          <a:prstGeom prst="rect">
            <a:avLst/>
          </a:prstGeom>
        </p:spPr>
      </p:pic>
      <p:pic>
        <p:nvPicPr>
          <p:cNvPr id="10" name="صورة 9" descr="=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678" y="1285860"/>
            <a:ext cx="1333333" cy="1333333"/>
          </a:xfrm>
          <a:prstGeom prst="rect">
            <a:avLst/>
          </a:prstGeom>
        </p:spPr>
      </p:pic>
      <p:pic>
        <p:nvPicPr>
          <p:cNvPr id="1027" name="Picture 3" descr="C:\Documents and Settings\User\سطح المكتب\w,v\34.bm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786" y="714356"/>
            <a:ext cx="2143140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7" name="Picture 3" descr="C:\Documents and Settings\User\سطح المكتب\w,v\34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285728"/>
            <a:ext cx="1857388" cy="2000288"/>
          </a:xfrm>
          <a:prstGeom prst="rect">
            <a:avLst/>
          </a:prstGeom>
          <a:noFill/>
        </p:spPr>
      </p:pic>
      <p:pic>
        <p:nvPicPr>
          <p:cNvPr id="2050" name="Picture 2" descr="C:\Documents and Settings\User\سطح المكتب\w,v\22402G059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785794"/>
            <a:ext cx="1285874" cy="1452563"/>
          </a:xfrm>
          <a:prstGeom prst="rect">
            <a:avLst/>
          </a:prstGeom>
          <a:noFill/>
        </p:spPr>
      </p:pic>
      <p:pic>
        <p:nvPicPr>
          <p:cNvPr id="2051" name="Picture 3" descr="C:\Documents and Settings\User\سطح المكتب\w,v\large_123805609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857232"/>
            <a:ext cx="3000396" cy="2324100"/>
          </a:xfrm>
          <a:prstGeom prst="rect">
            <a:avLst/>
          </a:prstGeom>
          <a:noFill/>
        </p:spPr>
      </p:pic>
      <p:pic>
        <p:nvPicPr>
          <p:cNvPr id="2053" name="Picture 5" descr="D:\My Pictures\Red_Arrow_Up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6679421" y="964389"/>
            <a:ext cx="500046" cy="1285864"/>
          </a:xfrm>
          <a:prstGeom prst="rect">
            <a:avLst/>
          </a:prstGeom>
          <a:noFill/>
        </p:spPr>
      </p:pic>
      <p:pic>
        <p:nvPicPr>
          <p:cNvPr id="12" name="Picture 5" descr="D:\My Pictures\Red_Arrow_Up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3750463" y="892951"/>
            <a:ext cx="500046" cy="1285864"/>
          </a:xfrm>
          <a:prstGeom prst="rect">
            <a:avLst/>
          </a:prstGeom>
          <a:noFill/>
        </p:spPr>
      </p:pic>
      <p:pic>
        <p:nvPicPr>
          <p:cNvPr id="14" name="Picture 5" descr="D:\My Pictures\Red_Arrow_Up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6943641">
            <a:off x="1938631" y="3589519"/>
            <a:ext cx="500046" cy="1418756"/>
          </a:xfrm>
          <a:prstGeom prst="rect">
            <a:avLst/>
          </a:prstGeom>
          <a:noFill/>
        </p:spPr>
      </p:pic>
      <p:pic>
        <p:nvPicPr>
          <p:cNvPr id="15" name="صورة 14" descr="-_1_~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9058" y="3071810"/>
            <a:ext cx="3810000" cy="19430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5" name="Picture 3" descr="C:\Documents and Settings\User\سطح المكتب\w,v\34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285728"/>
            <a:ext cx="1214446" cy="1571636"/>
          </a:xfrm>
          <a:prstGeom prst="rect">
            <a:avLst/>
          </a:prstGeom>
          <a:noFill/>
        </p:spPr>
      </p:pic>
      <p:pic>
        <p:nvPicPr>
          <p:cNvPr id="6" name="صورة 5" descr="%202-5~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290" y="500042"/>
            <a:ext cx="2357454" cy="1857388"/>
          </a:xfrm>
          <a:prstGeom prst="rect">
            <a:avLst/>
          </a:prstGeom>
        </p:spPr>
      </p:pic>
      <p:pic>
        <p:nvPicPr>
          <p:cNvPr id="9" name="صورة 8" descr="imagesCA3LXV8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642918"/>
            <a:ext cx="1857388" cy="1500198"/>
          </a:xfrm>
          <a:prstGeom prst="rect">
            <a:avLst/>
          </a:prstGeom>
        </p:spPr>
      </p:pic>
      <p:pic>
        <p:nvPicPr>
          <p:cNvPr id="3074" name="Picture 2" descr="C:\Documents and Settings\User\سطح المكتب\w,v\2136954043_5145b1531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2667000"/>
            <a:ext cx="4214842" cy="2405074"/>
          </a:xfrm>
          <a:prstGeom prst="rect">
            <a:avLst/>
          </a:prstGeom>
          <a:noFill/>
        </p:spPr>
      </p:pic>
      <p:sp>
        <p:nvSpPr>
          <p:cNvPr id="10" name="مستطيل 9"/>
          <p:cNvSpPr/>
          <p:nvPr/>
        </p:nvSpPr>
        <p:spPr>
          <a:xfrm>
            <a:off x="3428097" y="2967335"/>
            <a:ext cx="2061783" cy="40011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إدارة ”إدارة المعرفة ”</a:t>
            </a:r>
            <a:endParaRPr lang="ar-SA" sz="2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6" name="صورة 5" descr="aledarah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58" y="285729"/>
            <a:ext cx="2381250" cy="1500198"/>
          </a:xfrm>
          <a:prstGeom prst="rect">
            <a:avLst/>
          </a:prstGeom>
        </p:spPr>
      </p:pic>
      <p:pic>
        <p:nvPicPr>
          <p:cNvPr id="7" name="صورة 6" descr="imagesCAK91MQ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496" y="2285992"/>
            <a:ext cx="2143125" cy="2143125"/>
          </a:xfrm>
          <a:prstGeom prst="rect">
            <a:avLst/>
          </a:prstGeom>
        </p:spPr>
      </p:pic>
      <p:pic>
        <p:nvPicPr>
          <p:cNvPr id="9" name="صورة 8" descr="imagesCAUMKIR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0"/>
            <a:ext cx="2257425" cy="2028825"/>
          </a:xfrm>
          <a:prstGeom prst="rect">
            <a:avLst/>
          </a:prstGeom>
        </p:spPr>
      </p:pic>
      <p:pic>
        <p:nvPicPr>
          <p:cNvPr id="10" name="صورة 9" descr="+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612" y="0"/>
            <a:ext cx="1000132" cy="1000133"/>
          </a:xfrm>
          <a:prstGeom prst="rect">
            <a:avLst/>
          </a:prstGeom>
        </p:spPr>
      </p:pic>
      <p:pic>
        <p:nvPicPr>
          <p:cNvPr id="11" name="صورة 10" descr="45image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7025" y="285728"/>
            <a:ext cx="2466975" cy="1847850"/>
          </a:xfrm>
          <a:prstGeom prst="rect">
            <a:avLst/>
          </a:prstGeom>
        </p:spPr>
      </p:pic>
      <p:pic>
        <p:nvPicPr>
          <p:cNvPr id="12" name="صورة 11" descr="imagesCAETE50J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68" y="2357430"/>
            <a:ext cx="1762118" cy="1714512"/>
          </a:xfrm>
          <a:prstGeom prst="rect">
            <a:avLst/>
          </a:prstGeom>
        </p:spPr>
      </p:pic>
      <p:pic>
        <p:nvPicPr>
          <p:cNvPr id="14" name="صورة 13" descr="+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760" y="0"/>
            <a:ext cx="1000132" cy="1000133"/>
          </a:xfrm>
          <a:prstGeom prst="rect">
            <a:avLst/>
          </a:prstGeom>
        </p:spPr>
      </p:pic>
      <p:pic>
        <p:nvPicPr>
          <p:cNvPr id="15" name="صورة 14" descr="+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760" y="2786058"/>
            <a:ext cx="1000132" cy="1000133"/>
          </a:xfrm>
          <a:prstGeom prst="rect">
            <a:avLst/>
          </a:prstGeom>
        </p:spPr>
      </p:pic>
      <p:pic>
        <p:nvPicPr>
          <p:cNvPr id="16" name="صورة 15" descr="+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3240" y="2928934"/>
            <a:ext cx="1000132" cy="1000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143380"/>
            <a:ext cx="6400800" cy="1752600"/>
          </a:xfrm>
        </p:spPr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4400" b="1" dirty="0" smtClean="0">
                <a:solidFill>
                  <a:schemeClr val="bg1"/>
                </a:solidFill>
              </a:rPr>
              <a:t>الوحدة الثالثة</a:t>
            </a:r>
          </a:p>
          <a:p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-2048895" y="6357958"/>
            <a:ext cx="676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http://kenanaonline.com/aishasaleem</a:t>
            </a: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500826" y="5214950"/>
            <a:ext cx="264317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د.عائشة سليم الذبياني</a:t>
            </a:r>
            <a:endParaRPr lang="ar-SA" sz="2400" b="1" dirty="0">
              <a:solidFill>
                <a:srgbClr val="FFFF00"/>
              </a:solidFill>
            </a:endParaRPr>
          </a:p>
        </p:txBody>
      </p:sp>
      <p:pic>
        <p:nvPicPr>
          <p:cNvPr id="83970" name="Picture 2" descr="http://t0.gstatic.com/images?q=tbn:ANd9GcRR4mttxtwSHZHhb1gX8PlvQ-_gCOlTrK1DVvucyF4i2dCmKFcm1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8143932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2053</TotalTime>
  <Words>148</Words>
  <Application>Microsoft Office PowerPoint</Application>
  <PresentationFormat>عرض على الشاشة (3:4)‏</PresentationFormat>
  <Paragraphs>42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ملتقى</vt:lpstr>
      <vt:lpstr>إدارة المعرفة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MASHALLAH 21.10.1432</dc:creator>
  <cp:lastModifiedBy>MASHALLAH 21.10.1432</cp:lastModifiedBy>
  <cp:revision>220</cp:revision>
  <dcterms:created xsi:type="dcterms:W3CDTF">2011-11-24T06:24:32Z</dcterms:created>
  <dcterms:modified xsi:type="dcterms:W3CDTF">2012-03-10T15:03:03Z</dcterms:modified>
</cp:coreProperties>
</file>