
<file path=[Content_Types].xml><?xml version="1.0" encoding="utf-8"?>
<Types xmlns="http://schemas.openxmlformats.org/package/2006/content-types">
  <Override PartName="/ppt/slides/slide47.xml" ContentType="application/vnd.openxmlformats-officedocument.presentationml.slide+xml"/>
  <Override PartName="/ppt/diagrams/colors22.xml" ContentType="application/vnd.openxmlformats-officedocument.drawingml.diagramColors+xml"/>
  <Override PartName="/ppt/diagrams/data35.xml" ContentType="application/vnd.openxmlformats-officedocument.drawingml.diagramData+xml"/>
  <Override PartName="/ppt/slides/slide36.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diagrams/quickStyle39.xml" ContentType="application/vnd.openxmlformats-officedocument.drawingml.diagramStyle+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diagrams/quickStyle28.xml" ContentType="application/vnd.openxmlformats-officedocument.drawingml.diagram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layout39.xml" ContentType="application/vnd.openxmlformats-officedocument.drawingml.diagramLayout+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diagrams/colors49.xml" ContentType="application/vnd.openxmlformats-officedocument.drawingml.diagramColors+xml"/>
  <Override PartName="/ppt/diagrams/quickStyle31.xml" ContentType="application/vnd.openxmlformats-officedocument.drawingml.diagramStyle+xml"/>
  <Override PartName="/ppt/diagrams/colors38.xml" ContentType="application/vnd.openxmlformats-officedocument.drawingml.diagramColors+xml"/>
  <Override PartName="/ppt/diagrams/quickStyle42.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colors27.xml" ContentType="application/vnd.openxmlformats-officedocument.drawingml.diagramColors+xml"/>
  <Override PartName="/ppt/diagrams/data29.xml" ContentType="application/vnd.openxmlformats-officedocument.drawingml.diagramData+xml"/>
  <Override PartName="/ppt/diagrams/layout42.xml" ContentType="application/vnd.openxmlformats-officedocument.drawingml.diagramLayout+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diagrams/layout3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layout20.xml" ContentType="application/vnd.openxmlformats-officedocument.drawingml.diagramLayout+xml"/>
  <Override PartName="/ppt/diagrams/colors41.xml" ContentType="application/vnd.openxmlformats-officedocument.drawingml.diagramColors+xml"/>
  <Override PartName="/ppt/theme/theme2.xml" ContentType="application/vnd.openxmlformats-officedocument.theme+xml"/>
  <Override PartName="/ppt/diagrams/quickStyle3.xml" ContentType="application/vnd.openxmlformats-officedocument.drawingml.diagramStyle+xml"/>
  <Override PartName="/ppt/diagrams/colors30.xml" ContentType="application/vnd.openxmlformats-officedocument.drawingml.diagramColors+xml"/>
  <Override PartName="/ppt/diagrams/data32.xml" ContentType="application/vnd.openxmlformats-officedocument.drawingml.diagramData+xml"/>
  <Override PartName="/ppt/diagrams/data43.xml" ContentType="application/vnd.openxmlformats-officedocument.drawingml.diagramData+xml"/>
  <Override PartName="/ppt/slides/slide33.xml" ContentType="application/vnd.openxmlformats-officedocument.presentationml.slide+xml"/>
  <Override PartName="/ppt/slides/slide44.xml" ContentType="application/vnd.openxmlformats-officedocument.presentationml.slide+xml"/>
  <Override PartName="/ppt/diagrams/data21.xml" ContentType="application/vnd.openxmlformats-officedocument.drawingml.diagramData+xml"/>
  <Override PartName="/ppt/diagrams/quickStyle47.xml" ContentType="application/vnd.openxmlformats-officedocument.drawingml.diagramStyl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36.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quickStyle25.xml" ContentType="application/vnd.openxmlformats-officedocument.drawingml.diagramStyle+xml"/>
  <Override PartName="/ppt/diagrams/layout36.xml" ContentType="application/vnd.openxmlformats-officedocument.drawingml.diagramLayout+xml"/>
  <Override PartName="/ppt/diagrams/layout47.xml" ContentType="application/vnd.openxmlformats-officedocument.drawingml.diagramLayout+xml"/>
  <Override PartName="/ppt/slideLayouts/slideLayout10.xml" ContentType="application/vnd.openxmlformats-officedocument.presentationml.slideLayout+xml"/>
  <Override PartName="/ppt/diagrams/layout25.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layout32.xml" ContentType="application/vnd.openxmlformats-officedocument.drawingml.diagramLayout+xml"/>
  <Override PartName="/ppt/diagrams/colors35.xml" ContentType="application/vnd.openxmlformats-officedocument.drawingml.diagramColors+xml"/>
  <Override PartName="/ppt/diagrams/layout43.xml" ContentType="application/vnd.openxmlformats-officedocument.drawingml.diagramLayout+xml"/>
  <Override PartName="/ppt/diagrams/colors46.xml" ContentType="application/vnd.openxmlformats-officedocument.drawingml.diagramColors+xml"/>
  <Override PartName="/ppt/diagrams/data48.xml" ContentType="application/vnd.openxmlformats-officedocument.drawingml.diagramData+xml"/>
  <Override PartName="/ppt/slides/slide49.xml" ContentType="application/vnd.openxmlformats-officedocument.presentationml.slide+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ppt/diagrams/data37.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diagrams/colors31.xml" ContentType="application/vnd.openxmlformats-officedocument.drawingml.diagramColors+xml"/>
  <Override PartName="/ppt/diagrams/colors42.xml" ContentType="application/vnd.openxmlformats-officedocument.drawingml.diagramColors+xml"/>
  <Override PartName="/ppt/diagrams/data44.xml" ContentType="application/vnd.openxmlformats-officedocument.drawingml.diagramData+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diagrams/data33.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Override PartName="/ppt/diagrams/quickStyle37.xml" ContentType="application/vnd.openxmlformats-officedocument.drawingml.diagramStyle+xml"/>
  <Override PartName="/ppt/diagrams/data40.xml" ContentType="application/vnd.openxmlformats-officedocument.drawingml.diagramData+xml"/>
  <Override PartName="/ppt/diagrams/quickStyle48.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layout48.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quickStyle33.xml" ContentType="application/vnd.openxmlformats-officedocument.drawingml.diagramStyle+xml"/>
  <Override PartName="/ppt/diagrams/layout37.xml" ContentType="application/vnd.openxmlformats-officedocument.drawingml.diagramLayout+xml"/>
  <Override PartName="/ppt/diagrams/quickStyle44.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quickStyle22.xml" ContentType="application/vnd.openxmlformats-officedocument.drawingml.diagramStyle+xml"/>
  <Override PartName="/ppt/diagrams/layout26.xml" ContentType="application/vnd.openxmlformats-officedocument.drawingml.diagramLayout+xml"/>
  <Override PartName="/ppt/diagrams/colors29.xml" ContentType="application/vnd.openxmlformats-officedocument.drawingml.diagramColors+xml"/>
  <Override PartName="/ppt/diagrams/layout44.xml" ContentType="application/vnd.openxmlformats-officedocument.drawingml.diagramLayout+xml"/>
  <Override PartName="/ppt/diagrams/colors47.xml" ContentType="application/vnd.openxmlformats-officedocument.drawingml.diagramColors+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diagrams/layout33.xml" ContentType="application/vnd.openxmlformats-officedocument.drawingml.diagramLayout+xml"/>
  <Override PartName="/ppt/diagrams/colors36.xml" ContentType="application/vnd.openxmlformats-officedocument.drawingml.diagramColors+xml"/>
  <Override PartName="/ppt/diagrams/quickStyle40.xml" ContentType="application/vnd.openxmlformats-officedocument.drawingml.diagramStyle+xml"/>
  <Override PartName="/ppt/diagrams/data49.xml" ContentType="application/vnd.openxmlformats-officedocument.drawingml.diagramData+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diagrams/data27.xml" ContentType="application/vnd.openxmlformats-officedocument.drawingml.diagramData+xml"/>
  <Override PartName="/ppt/diagrams/data38.xml" ContentType="application/vnd.openxmlformats-officedocument.drawingml.diagramData+xml"/>
  <Override PartName="/ppt/diagrams/layout40.xml" ContentType="application/vnd.openxmlformats-officedocument.drawingml.diagramLayout+xml"/>
  <Override PartName="/ppt/diagrams/colors43.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diagrams/colors32.xml" ContentType="application/vnd.openxmlformats-officedocument.drawingml.diagramColors+xml"/>
  <Override PartName="/ppt/diagrams/data34.xml" ContentType="application/vnd.openxmlformats-officedocument.drawingml.diagramData+xml"/>
  <Override PartName="/ppt/notesSlides/notesSlide1.xml" ContentType="application/vnd.openxmlformats-officedocument.presentationml.notesSlide+xml"/>
  <Override PartName="/ppt/diagrams/data45.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diagrams/quickStyle49.xml" ContentType="application/vnd.openxmlformats-officedocument.drawingml.diagramStyle+xml"/>
  <Override PartName="/ppt/slides/slide24.xml" ContentType="application/vnd.openxmlformats-officedocument.presentationml.slide+xml"/>
  <Override PartName="/ppt/slides/slide35.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Override PartName="/ppt/diagrams/data30.xml" ContentType="application/vnd.openxmlformats-officedocument.drawingml.diagramData+xml"/>
  <Override PartName="/ppt/diagrams/quickStyle38.xml" ContentType="application/vnd.openxmlformats-officedocument.drawingml.diagramStyle+xml"/>
  <Override PartName="/ppt/diagrams/data41.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quickStyle27.xml" ContentType="application/vnd.openxmlformats-officedocument.drawingml.diagramStyle+xml"/>
  <Override PartName="/ppt/diagrams/layout38.xml" ContentType="application/vnd.openxmlformats-officedocument.drawingml.diagramLayout+xml"/>
  <Override PartName="/ppt/diagrams/quickStyle45.xml" ContentType="application/vnd.openxmlformats-officedocument.drawingml.diagramStyle+xml"/>
  <Override PartName="/ppt/diagrams/layout49.xml" ContentType="application/vnd.openxmlformats-officedocument.drawingml.diagramLayout+xml"/>
  <Override PartName="/ppt/slides/slide20.xml" ContentType="application/vnd.openxmlformats-officedocument.presentationml.slide+xml"/>
  <Override PartName="/ppt/diagrams/layout4.xml" ContentType="application/vnd.openxmlformats-officedocument.drawingml.diagramLayout+xml"/>
  <Override PartName="/ppt/diagrams/layout27.xml" ContentType="application/vnd.openxmlformats-officedocument.drawingml.diagramLayout+xml"/>
  <Override PartName="/ppt/diagrams/quickStyle34.xml" ContentType="application/vnd.openxmlformats-officedocument.drawingml.diagramStyl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layout34.xml" ContentType="application/vnd.openxmlformats-officedocument.drawingml.diagramLayout+xml"/>
  <Override PartName="/ppt/diagrams/colors37.xml" ContentType="application/vnd.openxmlformats-officedocument.drawingml.diagramColors+xml"/>
  <Override PartName="/ppt/diagrams/quickStyle41.xml" ContentType="application/vnd.openxmlformats-officedocument.drawingml.diagramStyle+xml"/>
  <Override PartName="/ppt/diagrams/layout45.xml" ContentType="application/vnd.openxmlformats-officedocument.drawingml.diagramLayout+xml"/>
  <Override PartName="/ppt/diagrams/colors48.xml" ContentType="application/vnd.openxmlformats-officedocument.drawingml.diagramColors+xml"/>
  <Override PartName="/ppt/diagrams/layout23.xml" ContentType="application/vnd.openxmlformats-officedocument.drawingml.diagramLayout+xml"/>
  <Override PartName="/ppt/diagrams/colors26.xml" ContentType="application/vnd.openxmlformats-officedocument.drawingml.diagramColors+xml"/>
  <Override PartName="/ppt/diagrams/quickStyle30.xml" ContentType="application/vnd.openxmlformats-officedocument.drawingml.diagramStyle+xml"/>
  <Override PartName="/ppt/diagrams/data39.xml" ContentType="application/vnd.openxmlformats-officedocument.drawingml.diagramData+xml"/>
  <Override PartName="/ppt/diagrams/layout41.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diagrams/colors33.xml" ContentType="application/vnd.openxmlformats-officedocument.drawingml.diagramColors+xml"/>
  <Override PartName="/ppt/diagrams/colors44.xml" ContentType="application/vnd.openxmlformats-officedocument.drawingml.diagramColors+xml"/>
  <Override PartName="/ppt/diagrams/data46.xml" ContentType="application/vnd.openxmlformats-officedocument.drawingml.diagramData+xml"/>
  <Override PartName="/ppt/slides/slide29.xml" ContentType="application/vnd.openxmlformats-officedocument.presentationml.slide+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40.xml" ContentType="application/vnd.openxmlformats-officedocument.drawingml.diagramColors+xml"/>
  <Override PartName="/ppt/diagrams/data42.xml" ContentType="application/vnd.openxmlformats-officedocument.drawingml.diagramData+xml"/>
  <Override PartName="/ppt/slides/slide43.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slides/slide32.xml" ContentType="application/vnd.openxmlformats-officedocument.presentationml.slide+xml"/>
  <Override PartName="/ppt/diagrams/data20.xml" ContentType="application/vnd.openxmlformats-officedocument.drawingml.diagramData+xml"/>
  <Override PartName="/ppt/diagrams/quickStyle35.xml" ContentType="application/vnd.openxmlformats-officedocument.drawingml.diagramStyle+xml"/>
  <Override PartName="/ppt/diagrams/quickStyle46.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layout46.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layout35.xml" ContentType="application/vnd.openxmlformats-officedocument.drawingml.diagramLayout+xml"/>
  <Override PartName="/ppt/diagrams/layout13.xml" ContentType="application/vnd.openxmlformats-officedocument.drawingml.diagramLayout+xml"/>
  <Override PartName="/ppt/diagrams/layout24.xml" ContentType="application/vnd.openxmlformats-officedocument.drawingml.diagramLayout+xml"/>
  <Override PartName="/ppt/diagrams/colors45.xml" ContentType="application/vnd.openxmlformats-officedocument.drawingml.diagramColors+xml"/>
  <Override PartName="/ppt/slides/slide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diagrams/data47.xml" ContentType="application/vnd.openxmlformats-officedocument.drawingml.diagramData+xml"/>
  <Override PartName="/ppt/slides/slide48.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diagrams/data36.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29.xml" ContentType="application/vnd.openxmlformats-officedocument.drawingml.diagramStyle+xml"/>
  <Override PartName="/ppt/slides/slide51.xml" ContentType="application/vnd.openxmlformats-officedocument.presentationml.slide+xml"/>
  <Override PartName="/ppt/diagrams/quickStyle18.xml" ContentType="application/vnd.openxmlformats-officedocument.drawingml.diagramStyle+xml"/>
  <Override PartName="/ppt/diagrams/layout29.xml" ContentType="application/vnd.openxmlformats-officedocument.drawingml.diagramLayout+xml"/>
  <Override PartName="/ppt/slides/slide40.xml" ContentType="application/vnd.openxmlformats-officedocument.presentationml.slide+xml"/>
  <Override PartName="/ppt/diagrams/layout18.xml" ContentType="application/vnd.openxmlformats-officedocument.drawingml.diagramLayout+xml"/>
  <Override PartName="/ppt/diagrams/quickStyle43.xml" ContentType="application/vnd.openxmlformats-officedocument.drawingml.diagramStyle+xml"/>
  <Override PartName="/ppt/diagrams/layout2.xml" ContentType="application/vnd.openxmlformats-officedocument.drawingml.diagramLayout+xml"/>
  <Override PartName="/ppt/diagrams/colors28.xml" ContentType="application/vnd.openxmlformats-officedocument.drawingml.diagramColors+xml"/>
  <Override PartName="/ppt/diagrams/quickStyle32.xml" ContentType="application/vnd.openxmlformats-officedocument.drawingml.diagramStyle+xml"/>
  <Default Extension="gif" ContentType="image/gif"/>
  <Override PartName="/ppt/diagrams/colors39.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3"/>
  </p:notesMasterIdLst>
  <p:sldIdLst>
    <p:sldId id="366" r:id="rId2"/>
    <p:sldId id="509" r:id="rId3"/>
    <p:sldId id="525" r:id="rId4"/>
    <p:sldId id="526" r:id="rId5"/>
    <p:sldId id="527" r:id="rId6"/>
    <p:sldId id="528" r:id="rId7"/>
    <p:sldId id="548" r:id="rId8"/>
    <p:sldId id="530" r:id="rId9"/>
    <p:sldId id="531" r:id="rId10"/>
    <p:sldId id="532" r:id="rId11"/>
    <p:sldId id="533" r:id="rId12"/>
    <p:sldId id="534" r:id="rId13"/>
    <p:sldId id="535" r:id="rId14"/>
    <p:sldId id="536" r:id="rId15"/>
    <p:sldId id="537" r:id="rId16"/>
    <p:sldId id="538" r:id="rId17"/>
    <p:sldId id="539" r:id="rId18"/>
    <p:sldId id="540" r:id="rId19"/>
    <p:sldId id="541" r:id="rId20"/>
    <p:sldId id="542" r:id="rId21"/>
    <p:sldId id="543" r:id="rId22"/>
    <p:sldId id="544" r:id="rId23"/>
    <p:sldId id="545" r:id="rId24"/>
    <p:sldId id="546" r:id="rId25"/>
    <p:sldId id="547" r:id="rId26"/>
    <p:sldId id="549" r:id="rId27"/>
    <p:sldId id="550" r:id="rId28"/>
    <p:sldId id="551" r:id="rId29"/>
    <p:sldId id="552" r:id="rId30"/>
    <p:sldId id="553" r:id="rId31"/>
    <p:sldId id="554" r:id="rId32"/>
    <p:sldId id="555" r:id="rId33"/>
    <p:sldId id="556" r:id="rId34"/>
    <p:sldId id="563" r:id="rId35"/>
    <p:sldId id="557" r:id="rId36"/>
    <p:sldId id="558" r:id="rId37"/>
    <p:sldId id="564" r:id="rId38"/>
    <p:sldId id="576" r:id="rId39"/>
    <p:sldId id="565" r:id="rId40"/>
    <p:sldId id="577" r:id="rId41"/>
    <p:sldId id="566" r:id="rId42"/>
    <p:sldId id="567" r:id="rId43"/>
    <p:sldId id="568" r:id="rId44"/>
    <p:sldId id="569" r:id="rId45"/>
    <p:sldId id="570" r:id="rId46"/>
    <p:sldId id="571" r:id="rId47"/>
    <p:sldId id="572" r:id="rId48"/>
    <p:sldId id="573" r:id="rId49"/>
    <p:sldId id="574" r:id="rId50"/>
    <p:sldId id="578" r:id="rId51"/>
    <p:sldId id="483" r:id="rId5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5" d="100"/>
          <a:sy n="65" d="100"/>
        </p:scale>
        <p:origin x="-108" y="-1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87701C-CA99-4592-8798-2152F5598B9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D9E99508-583C-4335-8712-41D05103A6AA}">
      <dgm:prSet phldrT="[نص]"/>
      <dgm:spPr>
        <a:solidFill>
          <a:schemeClr val="tx2">
            <a:lumMod val="40000"/>
            <a:lumOff val="60000"/>
          </a:schemeClr>
        </a:solidFill>
      </dgm:spPr>
      <dgm:t>
        <a:bodyPr/>
        <a:lstStyle/>
        <a:p>
          <a:pPr rtl="1"/>
          <a:r>
            <a:rPr lang="ar-SA" dirty="0" smtClean="0"/>
            <a:t>المحاضرة السابعة</a:t>
          </a:r>
          <a:endParaRPr lang="ar-SA" dirty="0"/>
        </a:p>
      </dgm:t>
    </dgm:pt>
    <dgm:pt modelId="{926867D0-AC28-4A03-94C0-059FE90EF590}" type="parTrans" cxnId="{013BA764-22D3-4249-ABD0-6C37E03FBA34}">
      <dgm:prSet/>
      <dgm:spPr/>
      <dgm:t>
        <a:bodyPr/>
        <a:lstStyle/>
        <a:p>
          <a:pPr rtl="1"/>
          <a:endParaRPr lang="ar-SA"/>
        </a:p>
      </dgm:t>
    </dgm:pt>
    <dgm:pt modelId="{FB7A874D-5492-4B5F-B2C2-D833D75811A6}" type="sibTrans" cxnId="{013BA764-22D3-4249-ABD0-6C37E03FBA34}">
      <dgm:prSet/>
      <dgm:spPr/>
      <dgm:t>
        <a:bodyPr/>
        <a:lstStyle/>
        <a:p>
          <a:pPr rtl="1"/>
          <a:endParaRPr lang="ar-SA"/>
        </a:p>
      </dgm:t>
    </dgm:pt>
    <dgm:pt modelId="{C4463973-5C43-4466-BE2D-AA26A8B4AEB1}">
      <dgm:prSet/>
      <dgm:spPr>
        <a:solidFill>
          <a:schemeClr val="tx2">
            <a:lumMod val="20000"/>
            <a:lumOff val="80000"/>
          </a:schemeClr>
        </a:solidFill>
      </dgm:spPr>
      <dgm:t>
        <a:bodyPr/>
        <a:lstStyle/>
        <a:p>
          <a:pPr rtl="1"/>
          <a:r>
            <a:rPr lang="ar-SA" smtClean="0"/>
            <a:t>الاتصالات الإنسانية</a:t>
          </a:r>
          <a:endParaRPr lang="ar-SA" dirty="0"/>
        </a:p>
      </dgm:t>
    </dgm:pt>
    <dgm:pt modelId="{52C6FCF8-9356-471C-89B1-65E13DE851E3}" type="parTrans" cxnId="{A9C5A08C-FF9F-4A3E-A097-B657395DF04D}">
      <dgm:prSet/>
      <dgm:spPr/>
      <dgm:t>
        <a:bodyPr/>
        <a:lstStyle/>
        <a:p>
          <a:pPr rtl="1"/>
          <a:endParaRPr lang="ar-SA"/>
        </a:p>
      </dgm:t>
    </dgm:pt>
    <dgm:pt modelId="{FBC0B621-3F43-4F42-8428-98C5950FB7D1}" type="sibTrans" cxnId="{A9C5A08C-FF9F-4A3E-A097-B657395DF04D}">
      <dgm:prSet/>
      <dgm:spPr/>
      <dgm:t>
        <a:bodyPr/>
        <a:lstStyle/>
        <a:p>
          <a:pPr rtl="1"/>
          <a:endParaRPr lang="ar-SA"/>
        </a:p>
      </dgm:t>
    </dgm:pt>
    <dgm:pt modelId="{57D70D17-0E72-4125-B6ED-91A336A0B9AB}">
      <dgm:prSet/>
      <dgm:spPr/>
      <dgm:t>
        <a:bodyPr/>
        <a:lstStyle/>
        <a:p>
          <a:pPr rtl="1"/>
          <a:r>
            <a:rPr lang="en-US" smtClean="0"/>
            <a:t>http://kenanaonline.com/aishasaleem</a:t>
          </a:r>
          <a:endParaRPr lang="ar-SA" dirty="0"/>
        </a:p>
      </dgm:t>
    </dgm:pt>
    <dgm:pt modelId="{22C6D3E4-45A6-469C-9E9A-28C6D5E1BE37}" type="parTrans" cxnId="{3C1CED14-6B0B-452F-9C12-2C3D8738ED03}">
      <dgm:prSet/>
      <dgm:spPr/>
      <dgm:t>
        <a:bodyPr/>
        <a:lstStyle/>
        <a:p>
          <a:pPr rtl="1"/>
          <a:endParaRPr lang="ar-SA"/>
        </a:p>
      </dgm:t>
    </dgm:pt>
    <dgm:pt modelId="{F20FA94D-410D-4AC0-AEC7-6E31E25F8189}" type="sibTrans" cxnId="{3C1CED14-6B0B-452F-9C12-2C3D8738ED03}">
      <dgm:prSet/>
      <dgm:spPr/>
      <dgm:t>
        <a:bodyPr/>
        <a:lstStyle/>
        <a:p>
          <a:pPr rtl="1"/>
          <a:endParaRPr lang="ar-SA"/>
        </a:p>
      </dgm:t>
    </dgm:pt>
    <dgm:pt modelId="{CDE67746-DB13-4B4F-95EA-2565B6055F77}" type="pres">
      <dgm:prSet presAssocID="{A887701C-CA99-4592-8798-2152F5598B9D}" presName="outerComposite" presStyleCnt="0">
        <dgm:presLayoutVars>
          <dgm:chMax val="5"/>
          <dgm:dir/>
          <dgm:resizeHandles val="exact"/>
        </dgm:presLayoutVars>
      </dgm:prSet>
      <dgm:spPr/>
      <dgm:t>
        <a:bodyPr/>
        <a:lstStyle/>
        <a:p>
          <a:pPr rtl="1"/>
          <a:endParaRPr lang="ar-SA"/>
        </a:p>
      </dgm:t>
    </dgm:pt>
    <dgm:pt modelId="{99B79EEA-8AD1-49B3-B05D-6D6F63013BDA}" type="pres">
      <dgm:prSet presAssocID="{A887701C-CA99-4592-8798-2152F5598B9D}" presName="dummyMaxCanvas" presStyleCnt="0">
        <dgm:presLayoutVars/>
      </dgm:prSet>
      <dgm:spPr/>
    </dgm:pt>
    <dgm:pt modelId="{943886DD-AEED-43F0-AEB5-53416D311DE2}" type="pres">
      <dgm:prSet presAssocID="{A887701C-CA99-4592-8798-2152F5598B9D}" presName="ThreeNodes_1" presStyleLbl="node1" presStyleIdx="0" presStyleCnt="3" custScaleY="78955" custLinFactNeighborX="-409" custLinFactNeighborY="-2105">
        <dgm:presLayoutVars>
          <dgm:bulletEnabled val="1"/>
        </dgm:presLayoutVars>
      </dgm:prSet>
      <dgm:spPr/>
      <dgm:t>
        <a:bodyPr/>
        <a:lstStyle/>
        <a:p>
          <a:pPr rtl="1"/>
          <a:endParaRPr lang="ar-SA"/>
        </a:p>
      </dgm:t>
    </dgm:pt>
    <dgm:pt modelId="{A895463D-EA8B-4482-877A-4190FE82AB5C}" type="pres">
      <dgm:prSet presAssocID="{A887701C-CA99-4592-8798-2152F5598B9D}" presName="ThreeNodes_2" presStyleLbl="node1" presStyleIdx="1" presStyleCnt="3" custScaleY="62318">
        <dgm:presLayoutVars>
          <dgm:bulletEnabled val="1"/>
        </dgm:presLayoutVars>
      </dgm:prSet>
      <dgm:spPr/>
      <dgm:t>
        <a:bodyPr/>
        <a:lstStyle/>
        <a:p>
          <a:pPr rtl="1"/>
          <a:endParaRPr lang="ar-SA"/>
        </a:p>
      </dgm:t>
    </dgm:pt>
    <dgm:pt modelId="{E9B4EDBA-DAD6-4E03-BA78-DF3C682D2142}" type="pres">
      <dgm:prSet presAssocID="{A887701C-CA99-4592-8798-2152F5598B9D}" presName="ThreeNodes_3" presStyleLbl="node1" presStyleIdx="2" presStyleCnt="3" custScaleY="60484" custLinFactNeighborX="327" custLinFactNeighborY="1322">
        <dgm:presLayoutVars>
          <dgm:bulletEnabled val="1"/>
        </dgm:presLayoutVars>
      </dgm:prSet>
      <dgm:spPr/>
      <dgm:t>
        <a:bodyPr/>
        <a:lstStyle/>
        <a:p>
          <a:pPr rtl="1"/>
          <a:endParaRPr lang="ar-SA"/>
        </a:p>
      </dgm:t>
    </dgm:pt>
    <dgm:pt modelId="{B6582A04-8766-4B34-92BA-A96B64DBA4A2}" type="pres">
      <dgm:prSet presAssocID="{A887701C-CA99-4592-8798-2152F5598B9D}" presName="ThreeConn_1-2" presStyleLbl="fgAccFollowNode1" presStyleIdx="0" presStyleCnt="2">
        <dgm:presLayoutVars>
          <dgm:bulletEnabled val="1"/>
        </dgm:presLayoutVars>
      </dgm:prSet>
      <dgm:spPr/>
      <dgm:t>
        <a:bodyPr/>
        <a:lstStyle/>
        <a:p>
          <a:pPr rtl="1"/>
          <a:endParaRPr lang="ar-SA"/>
        </a:p>
      </dgm:t>
    </dgm:pt>
    <dgm:pt modelId="{167CFD5C-7798-43BF-9136-64363F33EFE4}" type="pres">
      <dgm:prSet presAssocID="{A887701C-CA99-4592-8798-2152F5598B9D}" presName="ThreeConn_2-3" presStyleLbl="fgAccFollowNode1" presStyleIdx="1" presStyleCnt="2">
        <dgm:presLayoutVars>
          <dgm:bulletEnabled val="1"/>
        </dgm:presLayoutVars>
      </dgm:prSet>
      <dgm:spPr/>
      <dgm:t>
        <a:bodyPr/>
        <a:lstStyle/>
        <a:p>
          <a:pPr rtl="1"/>
          <a:endParaRPr lang="ar-SA"/>
        </a:p>
      </dgm:t>
    </dgm:pt>
    <dgm:pt modelId="{463C6250-1CBF-4B2F-A2AD-6008A035008C}" type="pres">
      <dgm:prSet presAssocID="{A887701C-CA99-4592-8798-2152F5598B9D}" presName="ThreeNodes_1_text" presStyleLbl="node1" presStyleIdx="2" presStyleCnt="3">
        <dgm:presLayoutVars>
          <dgm:bulletEnabled val="1"/>
        </dgm:presLayoutVars>
      </dgm:prSet>
      <dgm:spPr/>
      <dgm:t>
        <a:bodyPr/>
        <a:lstStyle/>
        <a:p>
          <a:pPr rtl="1"/>
          <a:endParaRPr lang="ar-SA"/>
        </a:p>
      </dgm:t>
    </dgm:pt>
    <dgm:pt modelId="{EE556029-A651-4A78-AD79-7A80733665A0}" type="pres">
      <dgm:prSet presAssocID="{A887701C-CA99-4592-8798-2152F5598B9D}" presName="ThreeNodes_2_text" presStyleLbl="node1" presStyleIdx="2" presStyleCnt="3">
        <dgm:presLayoutVars>
          <dgm:bulletEnabled val="1"/>
        </dgm:presLayoutVars>
      </dgm:prSet>
      <dgm:spPr/>
      <dgm:t>
        <a:bodyPr/>
        <a:lstStyle/>
        <a:p>
          <a:pPr rtl="1"/>
          <a:endParaRPr lang="ar-SA"/>
        </a:p>
      </dgm:t>
    </dgm:pt>
    <dgm:pt modelId="{FFAF4DD0-8838-4B9D-9921-D0EEE2E470D0}" type="pres">
      <dgm:prSet presAssocID="{A887701C-CA99-4592-8798-2152F5598B9D}" presName="ThreeNodes_3_text" presStyleLbl="node1" presStyleIdx="2" presStyleCnt="3">
        <dgm:presLayoutVars>
          <dgm:bulletEnabled val="1"/>
        </dgm:presLayoutVars>
      </dgm:prSet>
      <dgm:spPr/>
      <dgm:t>
        <a:bodyPr/>
        <a:lstStyle/>
        <a:p>
          <a:pPr rtl="1"/>
          <a:endParaRPr lang="ar-SA"/>
        </a:p>
      </dgm:t>
    </dgm:pt>
  </dgm:ptLst>
  <dgm:cxnLst>
    <dgm:cxn modelId="{3C1CED14-6B0B-452F-9C12-2C3D8738ED03}" srcId="{A887701C-CA99-4592-8798-2152F5598B9D}" destId="{57D70D17-0E72-4125-B6ED-91A336A0B9AB}" srcOrd="2" destOrd="0" parTransId="{22C6D3E4-45A6-469C-9E9A-28C6D5E1BE37}" sibTransId="{F20FA94D-410D-4AC0-AEC7-6E31E25F8189}"/>
    <dgm:cxn modelId="{A4675817-C222-4C6E-B32D-1CF7FE9F88C8}" type="presOf" srcId="{C4463973-5C43-4466-BE2D-AA26A8B4AEB1}" destId="{463C6250-1CBF-4B2F-A2AD-6008A035008C}" srcOrd="1" destOrd="0" presId="urn:microsoft.com/office/officeart/2005/8/layout/vProcess5"/>
    <dgm:cxn modelId="{013BA764-22D3-4249-ABD0-6C37E03FBA34}" srcId="{A887701C-CA99-4592-8798-2152F5598B9D}" destId="{D9E99508-583C-4335-8712-41D05103A6AA}" srcOrd="1" destOrd="0" parTransId="{926867D0-AC28-4A03-94C0-059FE90EF590}" sibTransId="{FB7A874D-5492-4B5F-B2C2-D833D75811A6}"/>
    <dgm:cxn modelId="{F8001341-8163-4837-816A-4F63B283AE6C}" type="presOf" srcId="{FB7A874D-5492-4B5F-B2C2-D833D75811A6}" destId="{167CFD5C-7798-43BF-9136-64363F33EFE4}" srcOrd="0" destOrd="0" presId="urn:microsoft.com/office/officeart/2005/8/layout/vProcess5"/>
    <dgm:cxn modelId="{A9C5A08C-FF9F-4A3E-A097-B657395DF04D}" srcId="{A887701C-CA99-4592-8798-2152F5598B9D}" destId="{C4463973-5C43-4466-BE2D-AA26A8B4AEB1}" srcOrd="0" destOrd="0" parTransId="{52C6FCF8-9356-471C-89B1-65E13DE851E3}" sibTransId="{FBC0B621-3F43-4F42-8428-98C5950FB7D1}"/>
    <dgm:cxn modelId="{9A7241C7-D25A-40BA-8E78-E5FAFF3DEDBA}" type="presOf" srcId="{FBC0B621-3F43-4F42-8428-98C5950FB7D1}" destId="{B6582A04-8766-4B34-92BA-A96B64DBA4A2}" srcOrd="0" destOrd="0" presId="urn:microsoft.com/office/officeart/2005/8/layout/vProcess5"/>
    <dgm:cxn modelId="{137CAE8A-1A1C-4E89-A092-0F9DADA1BCB2}" type="presOf" srcId="{57D70D17-0E72-4125-B6ED-91A336A0B9AB}" destId="{FFAF4DD0-8838-4B9D-9921-D0EEE2E470D0}" srcOrd="1" destOrd="0" presId="urn:microsoft.com/office/officeart/2005/8/layout/vProcess5"/>
    <dgm:cxn modelId="{273120AD-AEC4-4FDC-98DA-07F3DEFD6C41}" type="presOf" srcId="{C4463973-5C43-4466-BE2D-AA26A8B4AEB1}" destId="{943886DD-AEED-43F0-AEB5-53416D311DE2}" srcOrd="0" destOrd="0" presId="urn:microsoft.com/office/officeart/2005/8/layout/vProcess5"/>
    <dgm:cxn modelId="{AAED3E35-3340-4743-9CF5-E1C711CD6E84}" type="presOf" srcId="{57D70D17-0E72-4125-B6ED-91A336A0B9AB}" destId="{E9B4EDBA-DAD6-4E03-BA78-DF3C682D2142}" srcOrd="0" destOrd="0" presId="urn:microsoft.com/office/officeart/2005/8/layout/vProcess5"/>
    <dgm:cxn modelId="{EDC3945A-9F99-4D7B-ACD8-1258EBF73EE1}" type="presOf" srcId="{D9E99508-583C-4335-8712-41D05103A6AA}" destId="{EE556029-A651-4A78-AD79-7A80733665A0}" srcOrd="1" destOrd="0" presId="urn:microsoft.com/office/officeart/2005/8/layout/vProcess5"/>
    <dgm:cxn modelId="{77945A37-8A6A-4A5C-8D12-AA3EEA834417}" type="presOf" srcId="{D9E99508-583C-4335-8712-41D05103A6AA}" destId="{A895463D-EA8B-4482-877A-4190FE82AB5C}" srcOrd="0" destOrd="0" presId="urn:microsoft.com/office/officeart/2005/8/layout/vProcess5"/>
    <dgm:cxn modelId="{16E63408-5EAA-4110-9F1F-8C67DE51E8DF}" type="presOf" srcId="{A887701C-CA99-4592-8798-2152F5598B9D}" destId="{CDE67746-DB13-4B4F-95EA-2565B6055F77}" srcOrd="0" destOrd="0" presId="urn:microsoft.com/office/officeart/2005/8/layout/vProcess5"/>
    <dgm:cxn modelId="{15DB0004-F2DD-492A-BA64-8670F2A8922E}" type="presParOf" srcId="{CDE67746-DB13-4B4F-95EA-2565B6055F77}" destId="{99B79EEA-8AD1-49B3-B05D-6D6F63013BDA}" srcOrd="0" destOrd="0" presId="urn:microsoft.com/office/officeart/2005/8/layout/vProcess5"/>
    <dgm:cxn modelId="{88E55E6F-F753-45CD-803A-F68192FA52FF}" type="presParOf" srcId="{CDE67746-DB13-4B4F-95EA-2565B6055F77}" destId="{943886DD-AEED-43F0-AEB5-53416D311DE2}" srcOrd="1" destOrd="0" presId="urn:microsoft.com/office/officeart/2005/8/layout/vProcess5"/>
    <dgm:cxn modelId="{BD434328-D5D4-458D-9294-FF2E082353AC}" type="presParOf" srcId="{CDE67746-DB13-4B4F-95EA-2565B6055F77}" destId="{A895463D-EA8B-4482-877A-4190FE82AB5C}" srcOrd="2" destOrd="0" presId="urn:microsoft.com/office/officeart/2005/8/layout/vProcess5"/>
    <dgm:cxn modelId="{99624308-1E2D-4BCB-83A7-E9825BD6CC67}" type="presParOf" srcId="{CDE67746-DB13-4B4F-95EA-2565B6055F77}" destId="{E9B4EDBA-DAD6-4E03-BA78-DF3C682D2142}" srcOrd="3" destOrd="0" presId="urn:microsoft.com/office/officeart/2005/8/layout/vProcess5"/>
    <dgm:cxn modelId="{6228793E-8825-4360-A525-0F6260833692}" type="presParOf" srcId="{CDE67746-DB13-4B4F-95EA-2565B6055F77}" destId="{B6582A04-8766-4B34-92BA-A96B64DBA4A2}" srcOrd="4" destOrd="0" presId="urn:microsoft.com/office/officeart/2005/8/layout/vProcess5"/>
    <dgm:cxn modelId="{5DB5889E-980F-465A-A31B-61A31A8F8457}" type="presParOf" srcId="{CDE67746-DB13-4B4F-95EA-2565B6055F77}" destId="{167CFD5C-7798-43BF-9136-64363F33EFE4}" srcOrd="5" destOrd="0" presId="urn:microsoft.com/office/officeart/2005/8/layout/vProcess5"/>
    <dgm:cxn modelId="{B0B9235D-B9B5-4B8B-A9A6-EF45B64E375E}" type="presParOf" srcId="{CDE67746-DB13-4B4F-95EA-2565B6055F77}" destId="{463C6250-1CBF-4B2F-A2AD-6008A035008C}" srcOrd="6" destOrd="0" presId="urn:microsoft.com/office/officeart/2005/8/layout/vProcess5"/>
    <dgm:cxn modelId="{8D35F63A-4885-47CC-8D0A-ABA251C31821}" type="presParOf" srcId="{CDE67746-DB13-4B4F-95EA-2565B6055F77}" destId="{EE556029-A651-4A78-AD79-7A80733665A0}" srcOrd="7" destOrd="0" presId="urn:microsoft.com/office/officeart/2005/8/layout/vProcess5"/>
    <dgm:cxn modelId="{0EE65A68-5D26-420B-81DC-B5D1DB775229}" type="presParOf" srcId="{CDE67746-DB13-4B4F-95EA-2565B6055F77}" destId="{FFAF4DD0-8838-4B9D-9921-D0EEE2E470D0}" srcOrd="8" destOrd="0" presId="urn:microsoft.com/office/officeart/2005/8/layout/vProcess5"/>
  </dgm:cxnLst>
  <dgm:bg/>
  <dgm:whole/>
</dgm:dataModel>
</file>

<file path=ppt/diagrams/data2.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23DA898B-45BB-4934-A6AE-1CCF52F1C959}" type="presOf" srcId="{2F2AA886-30D9-45A2-9EEA-FCFE6F1EDCDA}" destId="{916A3347-C818-4966-B95D-7C0287006C15}" srcOrd="0" destOrd="0" presId="urn:microsoft.com/office/officeart/2005/8/layout/vList2"/>
    <dgm:cxn modelId="{B87139CA-CC88-4373-9B5D-8C51E5148480}" type="presOf" srcId="{82B4EFF7-C681-4470-B737-A5C64D1F41DC}" destId="{AF32B512-8B08-4BCF-88F8-1F1DD88A989E}" srcOrd="0" destOrd="0" presId="urn:microsoft.com/office/officeart/2005/8/layout/vList2"/>
    <dgm:cxn modelId="{260FEAAE-4B0D-4B09-BBD2-39600A545918}"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F5762B7F-63C3-4A32-9BC3-4AF4EDAA1060}" type="presOf" srcId="{644627C0-0126-4F3F-9FD1-0C6B871B7213}" destId="{1A146DBB-87FC-499C-A8DA-83870380D30D}" srcOrd="0" destOrd="0" presId="urn:microsoft.com/office/officeart/2005/8/layout/vList2"/>
    <dgm:cxn modelId="{8AF9218F-9446-40D3-BCF1-44780B08EF39}" type="presOf" srcId="{7A453804-F1D3-48BB-B0B2-6BAB262123FF}" destId="{5FFF647C-1E69-410B-9F2C-53738BB055AA}" srcOrd="0" destOrd="0" presId="urn:microsoft.com/office/officeart/2005/8/layout/vList2"/>
    <dgm:cxn modelId="{DE89632A-7AE6-4CA3-B68A-D0E88897ED07}" type="presParOf" srcId="{C0D467F8-405A-404D-8D34-D32D4BC059CF}" destId="{5FFF647C-1E69-410B-9F2C-53738BB055AA}" srcOrd="0" destOrd="0" presId="urn:microsoft.com/office/officeart/2005/8/layout/vList2"/>
    <dgm:cxn modelId="{3CFF676E-4EBB-4BEB-A03E-36B28F153973}" type="presParOf" srcId="{C0D467F8-405A-404D-8D34-D32D4BC059CF}" destId="{AF32B512-8B08-4BCF-88F8-1F1DD88A989E}" srcOrd="1" destOrd="0" presId="urn:microsoft.com/office/officeart/2005/8/layout/vList2"/>
    <dgm:cxn modelId="{CE6BC914-7A3E-4449-B5A7-6C48A05C2315}" type="presParOf" srcId="{C0D467F8-405A-404D-8D34-D32D4BC059CF}" destId="{1A146DBB-87FC-499C-A8DA-83870380D30D}" srcOrd="2" destOrd="0" presId="urn:microsoft.com/office/officeart/2005/8/layout/vList2"/>
    <dgm:cxn modelId="{C4A8A5A7-01FC-4EB2-B909-B4AE0D4002D5}" type="presParOf" srcId="{C0D467F8-405A-404D-8D34-D32D4BC059CF}" destId="{916A3347-C818-4966-B95D-7C0287006C15}" srcOrd="3"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DD754EB7-17E4-45E0-B9E6-CD78F8B8BEFF}" type="presOf" srcId="{644627C0-0126-4F3F-9FD1-0C6B871B7213}" destId="{1A146DBB-87FC-499C-A8DA-83870380D30D}" srcOrd="0" destOrd="0" presId="urn:microsoft.com/office/officeart/2005/8/layout/vList2"/>
    <dgm:cxn modelId="{03C4F82A-3499-4E27-A9A3-A175A0EAA62F}" type="presOf" srcId="{7A453804-F1D3-48BB-B0B2-6BAB262123FF}" destId="{5FFF647C-1E69-410B-9F2C-53738BB055AA}" srcOrd="0" destOrd="0" presId="urn:microsoft.com/office/officeart/2005/8/layout/vList2"/>
    <dgm:cxn modelId="{3D53602C-F7D1-46BF-BC03-C0547B6F9C9E}" type="presOf" srcId="{53EC2EB2-24A9-4AA2-B3AE-87D625F694C0}" destId="{C0D467F8-405A-404D-8D34-D32D4BC059CF}" srcOrd="0" destOrd="0" presId="urn:microsoft.com/office/officeart/2005/8/layout/vList2"/>
    <dgm:cxn modelId="{CF3541C1-A916-40C9-BFFE-B97A15F350D1}"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AD5AB52D-F5D9-4C94-B627-FE6B5295BCA3}" type="presOf" srcId="{82B4EFF7-C681-4470-B737-A5C64D1F41DC}" destId="{AF32B512-8B08-4BCF-88F8-1F1DD88A989E}" srcOrd="0" destOrd="0" presId="urn:microsoft.com/office/officeart/2005/8/layout/vList2"/>
    <dgm:cxn modelId="{E2657261-08A7-4771-8F98-3A7B922722D2}" type="presParOf" srcId="{C0D467F8-405A-404D-8D34-D32D4BC059CF}" destId="{5FFF647C-1E69-410B-9F2C-53738BB055AA}" srcOrd="0" destOrd="0" presId="urn:microsoft.com/office/officeart/2005/8/layout/vList2"/>
    <dgm:cxn modelId="{0FC06CC9-06F3-4C9E-9465-6D5D1CD1A086}" type="presParOf" srcId="{C0D467F8-405A-404D-8D34-D32D4BC059CF}" destId="{AF32B512-8B08-4BCF-88F8-1F1DD88A989E}" srcOrd="1" destOrd="0" presId="urn:microsoft.com/office/officeart/2005/8/layout/vList2"/>
    <dgm:cxn modelId="{792016C7-CDD8-4BCA-8A70-3C83A74FD06A}" type="presParOf" srcId="{C0D467F8-405A-404D-8D34-D32D4BC059CF}" destId="{1A146DBB-87FC-499C-A8DA-83870380D30D}" srcOrd="2" destOrd="0" presId="urn:microsoft.com/office/officeart/2005/8/layout/vList2"/>
    <dgm:cxn modelId="{C61E3438-977E-45BC-AD11-3C4647D113B3}" type="presParOf" srcId="{C0D467F8-405A-404D-8D34-D32D4BC059CF}" destId="{916A3347-C818-4966-B95D-7C0287006C15}" srcOrd="3"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BCEEC2C-20CD-4480-9384-2DDBC1D0D69F}"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C0150547-500D-411F-A71B-C3119A586F06}" type="presOf" srcId="{7A453804-F1D3-48BB-B0B2-6BAB262123FF}" destId="{5FFF647C-1E69-410B-9F2C-53738BB055AA}" srcOrd="0" destOrd="0" presId="urn:microsoft.com/office/officeart/2005/8/layout/vList2"/>
    <dgm:cxn modelId="{0C3D7927-B8D1-4881-9D2A-E76F74C73137}"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61759D3B-8069-4C5A-BCF3-CF879D484D43}" type="presOf" srcId="{53EC2EB2-24A9-4AA2-B3AE-87D625F694C0}" destId="{C0D467F8-405A-404D-8D34-D32D4BC059CF}"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E41DDEB5-3B93-4BAA-A451-8D9E115014C2}" type="presOf" srcId="{644627C0-0126-4F3F-9FD1-0C6B871B7213}" destId="{1A146DBB-87FC-499C-A8DA-83870380D30D}" srcOrd="0" destOrd="0" presId="urn:microsoft.com/office/officeart/2005/8/layout/vList2"/>
    <dgm:cxn modelId="{CC5032ED-0504-4116-A376-2DBD683F30E7}" type="presParOf" srcId="{C0D467F8-405A-404D-8D34-D32D4BC059CF}" destId="{5FFF647C-1E69-410B-9F2C-53738BB055AA}" srcOrd="0" destOrd="0" presId="urn:microsoft.com/office/officeart/2005/8/layout/vList2"/>
    <dgm:cxn modelId="{F4EDB4CC-392F-4FFA-A282-DAC570B45506}" type="presParOf" srcId="{C0D467F8-405A-404D-8D34-D32D4BC059CF}" destId="{AF32B512-8B08-4BCF-88F8-1F1DD88A989E}" srcOrd="1" destOrd="0" presId="urn:microsoft.com/office/officeart/2005/8/layout/vList2"/>
    <dgm:cxn modelId="{3469EEF9-8255-4E4D-A0AE-38487B52847E}" type="presParOf" srcId="{C0D467F8-405A-404D-8D34-D32D4BC059CF}" destId="{1A146DBB-87FC-499C-A8DA-83870380D30D}" srcOrd="2" destOrd="0" presId="urn:microsoft.com/office/officeart/2005/8/layout/vList2"/>
    <dgm:cxn modelId="{DF1F9D99-A5BC-4B8F-886E-451A9FF94906}" type="presParOf" srcId="{C0D467F8-405A-404D-8D34-D32D4BC059CF}" destId="{916A3347-C818-4966-B95D-7C0287006C15}" srcOrd="3"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D64D3277-D7BA-4C41-8373-78BEE4FBE244}"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ADE7B645-076A-4138-A994-722DDAA4A10A}" type="presOf" srcId="{644627C0-0126-4F3F-9FD1-0C6B871B7213}" destId="{1A146DBB-87FC-499C-A8DA-83870380D30D}"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B76435F1-ADBC-4145-ACDF-0A23430A5721}" type="presOf" srcId="{2F2AA886-30D9-45A2-9EEA-FCFE6F1EDCDA}" destId="{916A3347-C818-4966-B95D-7C0287006C15}" srcOrd="0" destOrd="0" presId="urn:microsoft.com/office/officeart/2005/8/layout/vList2"/>
    <dgm:cxn modelId="{646898AE-2631-46DF-9365-080977609607}"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50220DE3-F786-47A0-B3A2-8E68B6A25145}" type="presOf" srcId="{53EC2EB2-24A9-4AA2-B3AE-87D625F694C0}" destId="{C0D467F8-405A-404D-8D34-D32D4BC059CF}"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D59EEFA2-78B5-4E92-9C39-F459D4FDB725}" type="presParOf" srcId="{C0D467F8-405A-404D-8D34-D32D4BC059CF}" destId="{5FFF647C-1E69-410B-9F2C-53738BB055AA}" srcOrd="0" destOrd="0" presId="urn:microsoft.com/office/officeart/2005/8/layout/vList2"/>
    <dgm:cxn modelId="{DA85E004-741D-4A0D-8F3A-3027FB7854B5}" type="presParOf" srcId="{C0D467F8-405A-404D-8D34-D32D4BC059CF}" destId="{AF32B512-8B08-4BCF-88F8-1F1DD88A989E}" srcOrd="1" destOrd="0" presId="urn:microsoft.com/office/officeart/2005/8/layout/vList2"/>
    <dgm:cxn modelId="{47675EBB-F2C0-4990-BCFE-F85F88265576}" type="presParOf" srcId="{C0D467F8-405A-404D-8D34-D32D4BC059CF}" destId="{1A146DBB-87FC-499C-A8DA-83870380D30D}" srcOrd="2" destOrd="0" presId="urn:microsoft.com/office/officeart/2005/8/layout/vList2"/>
    <dgm:cxn modelId="{F5730085-5BB2-4B29-9C04-A65504DA0109}" type="presParOf" srcId="{C0D467F8-405A-404D-8D34-D32D4BC059CF}" destId="{916A3347-C818-4966-B95D-7C0287006C15}" srcOrd="3"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A1F30C99-9780-4A99-9A40-865FC974FA7F}" type="presOf" srcId="{644627C0-0126-4F3F-9FD1-0C6B871B7213}" destId="{1A146DBB-87FC-499C-A8DA-83870380D30D}" srcOrd="0" destOrd="0" presId="urn:microsoft.com/office/officeart/2005/8/layout/vList2"/>
    <dgm:cxn modelId="{A54459F6-F4B9-4ED8-919C-4AF14F4B9500}"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DAE84729-4416-4287-BA3D-D5906399B321}" type="presOf" srcId="{82B4EFF7-C681-4470-B737-A5C64D1F41DC}" destId="{AF32B512-8B08-4BCF-88F8-1F1DD88A989E}"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C647D31A-68C0-4939-960D-D219F91850AB}" type="presOf" srcId="{7A453804-F1D3-48BB-B0B2-6BAB262123FF}" destId="{5FFF647C-1E69-410B-9F2C-53738BB055AA}" srcOrd="0" destOrd="0" presId="urn:microsoft.com/office/officeart/2005/8/layout/vList2"/>
    <dgm:cxn modelId="{F7ED9EDC-1BC8-41B1-8571-A86A792CC4C2}" type="presOf" srcId="{53EC2EB2-24A9-4AA2-B3AE-87D625F694C0}" destId="{C0D467F8-405A-404D-8D34-D32D4BC059CF}" srcOrd="0" destOrd="0" presId="urn:microsoft.com/office/officeart/2005/8/layout/vList2"/>
    <dgm:cxn modelId="{B986B283-A303-4F2D-A1C7-3E23667AD72F}" type="presParOf" srcId="{C0D467F8-405A-404D-8D34-D32D4BC059CF}" destId="{5FFF647C-1E69-410B-9F2C-53738BB055AA}" srcOrd="0" destOrd="0" presId="urn:microsoft.com/office/officeart/2005/8/layout/vList2"/>
    <dgm:cxn modelId="{E5C2A506-5FF5-41C2-87AF-474DB8803FEB}" type="presParOf" srcId="{C0D467F8-405A-404D-8D34-D32D4BC059CF}" destId="{AF32B512-8B08-4BCF-88F8-1F1DD88A989E}" srcOrd="1" destOrd="0" presId="urn:microsoft.com/office/officeart/2005/8/layout/vList2"/>
    <dgm:cxn modelId="{8F38933F-1097-47D2-ACD0-93FC7FB60904}" type="presParOf" srcId="{C0D467F8-405A-404D-8D34-D32D4BC059CF}" destId="{1A146DBB-87FC-499C-A8DA-83870380D30D}" srcOrd="2" destOrd="0" presId="urn:microsoft.com/office/officeart/2005/8/layout/vList2"/>
    <dgm:cxn modelId="{E935EAEF-1AC1-442D-843C-18B1FFD8E1D4}" type="presParOf" srcId="{C0D467F8-405A-404D-8D34-D32D4BC059CF}" destId="{916A3347-C818-4966-B95D-7C0287006C15}" srcOrd="3"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D7778460-C78A-4B44-8CE8-ABEA4EA60CB3}"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45B439F9-240B-4AA2-B0C5-BCC81CEC0288}" type="presOf" srcId="{82B4EFF7-C681-4470-B737-A5C64D1F41DC}" destId="{AF32B512-8B08-4BCF-88F8-1F1DD88A989E}" srcOrd="0" destOrd="0" presId="urn:microsoft.com/office/officeart/2005/8/layout/vList2"/>
    <dgm:cxn modelId="{8A15A784-4F38-42EA-9997-7C948D92D45E}" type="presOf" srcId="{644627C0-0126-4F3F-9FD1-0C6B871B7213}" destId="{1A146DBB-87FC-499C-A8DA-83870380D30D}"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95313290-5C84-4E33-B1AB-90582B6111E1}" type="presOf" srcId="{2F2AA886-30D9-45A2-9EEA-FCFE6F1EDCDA}" destId="{916A3347-C818-4966-B95D-7C0287006C15}" srcOrd="0" destOrd="0" presId="urn:microsoft.com/office/officeart/2005/8/layout/vList2"/>
    <dgm:cxn modelId="{1CC7C482-4B19-4ACE-AAC0-0CE53D5CEB57}" type="presOf" srcId="{7A453804-F1D3-48BB-B0B2-6BAB262123FF}" destId="{5FFF647C-1E69-410B-9F2C-53738BB055AA}" srcOrd="0" destOrd="0" presId="urn:microsoft.com/office/officeart/2005/8/layout/vList2"/>
    <dgm:cxn modelId="{01243C68-26C8-4308-8B20-A7D55D156572}" type="presParOf" srcId="{C0D467F8-405A-404D-8D34-D32D4BC059CF}" destId="{5FFF647C-1E69-410B-9F2C-53738BB055AA}" srcOrd="0" destOrd="0" presId="urn:microsoft.com/office/officeart/2005/8/layout/vList2"/>
    <dgm:cxn modelId="{0B5E912B-0109-4DDB-BE7B-ABB9FE4D3B7E}" type="presParOf" srcId="{C0D467F8-405A-404D-8D34-D32D4BC059CF}" destId="{AF32B512-8B08-4BCF-88F8-1F1DD88A989E}" srcOrd="1" destOrd="0" presId="urn:microsoft.com/office/officeart/2005/8/layout/vList2"/>
    <dgm:cxn modelId="{24B0E156-EFA1-42F9-A042-34BA59E000D5}" type="presParOf" srcId="{C0D467F8-405A-404D-8D34-D32D4BC059CF}" destId="{1A146DBB-87FC-499C-A8DA-83870380D30D}" srcOrd="2" destOrd="0" presId="urn:microsoft.com/office/officeart/2005/8/layout/vList2"/>
    <dgm:cxn modelId="{0372C5CF-1778-4B8E-AE9C-E6E3663E5500}" type="presParOf" srcId="{C0D467F8-405A-404D-8D34-D32D4BC059CF}" destId="{916A3347-C818-4966-B95D-7C0287006C15}" srcOrd="3"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353A196F-29E6-4AF8-AF97-7D2DECE25B5E}"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ACB9798C-710F-4EB5-AAFE-6F0636D3A4BE}" type="presOf" srcId="{82B4EFF7-C681-4470-B737-A5C64D1F41DC}" destId="{AF32B512-8B08-4BCF-88F8-1F1DD88A989E}" srcOrd="0" destOrd="0" presId="urn:microsoft.com/office/officeart/2005/8/layout/vList2"/>
    <dgm:cxn modelId="{2D76C64E-F896-4E16-BD0B-A36BBCED6AA8}" type="presOf" srcId="{7A453804-F1D3-48BB-B0B2-6BAB262123FF}" destId="{5FFF647C-1E69-410B-9F2C-53738BB055AA}"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62E7E7DE-D9C0-4B89-96FC-DFD2B326D8D4}" type="presOf" srcId="{53EC2EB2-24A9-4AA2-B3AE-87D625F694C0}" destId="{C0D467F8-405A-404D-8D34-D32D4BC059CF}" srcOrd="0" destOrd="0" presId="urn:microsoft.com/office/officeart/2005/8/layout/vList2"/>
    <dgm:cxn modelId="{A2D0FF23-FDF6-4FC0-8702-96C1F25DF201}"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91C77C53-D9BB-46A6-BAB4-BC93685868EC}" type="presParOf" srcId="{C0D467F8-405A-404D-8D34-D32D4BC059CF}" destId="{5FFF647C-1E69-410B-9F2C-53738BB055AA}" srcOrd="0" destOrd="0" presId="urn:microsoft.com/office/officeart/2005/8/layout/vList2"/>
    <dgm:cxn modelId="{DFF6EDC6-2B33-4294-8631-19867A01B35D}" type="presParOf" srcId="{C0D467F8-405A-404D-8D34-D32D4BC059CF}" destId="{AF32B512-8B08-4BCF-88F8-1F1DD88A989E}" srcOrd="1" destOrd="0" presId="urn:microsoft.com/office/officeart/2005/8/layout/vList2"/>
    <dgm:cxn modelId="{95423541-074C-40E5-BCD2-707FF2E4CE50}" type="presParOf" srcId="{C0D467F8-405A-404D-8D34-D32D4BC059CF}" destId="{1A146DBB-87FC-499C-A8DA-83870380D30D}" srcOrd="2" destOrd="0" presId="urn:microsoft.com/office/officeart/2005/8/layout/vList2"/>
    <dgm:cxn modelId="{8D3EDD73-AC40-456C-8D6D-485FBD029D7E}" type="presParOf" srcId="{C0D467F8-405A-404D-8D34-D32D4BC059CF}" destId="{916A3347-C818-4966-B95D-7C0287006C15}" srcOrd="3"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16609C06-5C73-491C-A4A5-8859EF2D7B77}" type="presOf" srcId="{644627C0-0126-4F3F-9FD1-0C6B871B7213}" destId="{1A146DBB-87FC-499C-A8DA-83870380D30D}"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B6CF2202-B748-4FC2-9202-925789C0AC4A}" type="presOf" srcId="{7A453804-F1D3-48BB-B0B2-6BAB262123FF}" destId="{5FFF647C-1E69-410B-9F2C-53738BB055AA}"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47DEE226-84C4-48F0-8B5B-C4E1E169FE1A}" type="presOf" srcId="{82B4EFF7-C681-4470-B737-A5C64D1F41DC}" destId="{AF32B512-8B08-4BCF-88F8-1F1DD88A989E}" srcOrd="0" destOrd="0" presId="urn:microsoft.com/office/officeart/2005/8/layout/vList2"/>
    <dgm:cxn modelId="{E091A2DB-9C83-429F-8B47-5EC71C7637B4}" type="presOf" srcId="{53EC2EB2-24A9-4AA2-B3AE-87D625F694C0}" destId="{C0D467F8-405A-404D-8D34-D32D4BC059CF}" srcOrd="0" destOrd="0" presId="urn:microsoft.com/office/officeart/2005/8/layout/vList2"/>
    <dgm:cxn modelId="{83F22618-1B74-4437-B7CB-9163F359C7F9}"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EA9846D2-8F66-43D1-9843-2531A0D72430}" type="presParOf" srcId="{C0D467F8-405A-404D-8D34-D32D4BC059CF}" destId="{5FFF647C-1E69-410B-9F2C-53738BB055AA}" srcOrd="0" destOrd="0" presId="urn:microsoft.com/office/officeart/2005/8/layout/vList2"/>
    <dgm:cxn modelId="{1F87DE90-9144-42FB-8272-F12081ADF78F}" type="presParOf" srcId="{C0D467F8-405A-404D-8D34-D32D4BC059CF}" destId="{AF32B512-8B08-4BCF-88F8-1F1DD88A989E}" srcOrd="1" destOrd="0" presId="urn:microsoft.com/office/officeart/2005/8/layout/vList2"/>
    <dgm:cxn modelId="{8E368FD8-4981-4477-B5AB-72F6C27EB4C2}" type="presParOf" srcId="{C0D467F8-405A-404D-8D34-D32D4BC059CF}" destId="{1A146DBB-87FC-499C-A8DA-83870380D30D}" srcOrd="2" destOrd="0" presId="urn:microsoft.com/office/officeart/2005/8/layout/vList2"/>
    <dgm:cxn modelId="{9BD63A1F-92BC-4FC0-BB6D-295A29B686EB}" type="presParOf" srcId="{C0D467F8-405A-404D-8D34-D32D4BC059CF}" destId="{916A3347-C818-4966-B95D-7C0287006C15}" srcOrd="3"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D10108BE-2E92-47D0-92A2-D63ECC33841D}" type="presOf" srcId="{82B4EFF7-C681-4470-B737-A5C64D1F41DC}" destId="{AF32B512-8B08-4BCF-88F8-1F1DD88A989E}" srcOrd="0" destOrd="0" presId="urn:microsoft.com/office/officeart/2005/8/layout/vList2"/>
    <dgm:cxn modelId="{8C275285-BFFA-4FA5-B45F-F95D2E5739D0}" type="presOf" srcId="{7A453804-F1D3-48BB-B0B2-6BAB262123FF}" destId="{5FFF647C-1E69-410B-9F2C-53738BB055AA}" srcOrd="0" destOrd="0" presId="urn:microsoft.com/office/officeart/2005/8/layout/vList2"/>
    <dgm:cxn modelId="{2B081DDF-73D2-41B6-A2D4-ACD306A263E9}"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71BB5218-8F7E-4882-9EC9-FF01150DC93E}"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61C1B42A-C099-4737-B41A-BD47BE24B004}" type="presOf" srcId="{644627C0-0126-4F3F-9FD1-0C6B871B7213}" destId="{1A146DBB-87FC-499C-A8DA-83870380D30D}"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54E37ED5-E24F-4026-919A-339A025AFC4C}" type="presParOf" srcId="{C0D467F8-405A-404D-8D34-D32D4BC059CF}" destId="{5FFF647C-1E69-410B-9F2C-53738BB055AA}" srcOrd="0" destOrd="0" presId="urn:microsoft.com/office/officeart/2005/8/layout/vList2"/>
    <dgm:cxn modelId="{A4F3FA54-D2CA-4741-B4EF-C5F62DFF5C63}" type="presParOf" srcId="{C0D467F8-405A-404D-8D34-D32D4BC059CF}" destId="{AF32B512-8B08-4BCF-88F8-1F1DD88A989E}" srcOrd="1" destOrd="0" presId="urn:microsoft.com/office/officeart/2005/8/layout/vList2"/>
    <dgm:cxn modelId="{53F16D64-7FF3-449C-A70A-13A0EEA347D6}" type="presParOf" srcId="{C0D467F8-405A-404D-8D34-D32D4BC059CF}" destId="{1A146DBB-87FC-499C-A8DA-83870380D30D}" srcOrd="2" destOrd="0" presId="urn:microsoft.com/office/officeart/2005/8/layout/vList2"/>
    <dgm:cxn modelId="{789297F1-8E74-486F-8C45-96D565742076}" type="presParOf" srcId="{C0D467F8-405A-404D-8D34-D32D4BC059CF}" destId="{916A3347-C818-4966-B95D-7C0287006C15}" srcOrd="3"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74179F4D-BDCD-4FA0-BCF1-2FFA3C5930A1}" type="presOf" srcId="{82B4EFF7-C681-4470-B737-A5C64D1F41DC}" destId="{AF32B512-8B08-4BCF-88F8-1F1DD88A989E}" srcOrd="0" destOrd="0" presId="urn:microsoft.com/office/officeart/2005/8/layout/vList2"/>
    <dgm:cxn modelId="{139B93D2-073E-4F67-B069-350FCD19BD57}" type="presOf" srcId="{2F2AA886-30D9-45A2-9EEA-FCFE6F1EDCDA}" destId="{916A3347-C818-4966-B95D-7C0287006C15}" srcOrd="0" destOrd="0" presId="urn:microsoft.com/office/officeart/2005/8/layout/vList2"/>
    <dgm:cxn modelId="{56D7A1D5-0EB3-408B-969F-1C61C805F9AC}"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C70C3902-C2F8-468E-A1EA-5423D3910206}" type="presOf" srcId="{7A453804-F1D3-48BB-B0B2-6BAB262123FF}" destId="{5FFF647C-1E69-410B-9F2C-53738BB055AA}" srcOrd="0" destOrd="0" presId="urn:microsoft.com/office/officeart/2005/8/layout/vList2"/>
    <dgm:cxn modelId="{A2D919C5-D39A-47FA-9BE0-7D9A5803FBDE}" type="presOf" srcId="{644627C0-0126-4F3F-9FD1-0C6B871B7213}" destId="{1A146DBB-87FC-499C-A8DA-83870380D30D}" srcOrd="0" destOrd="0" presId="urn:microsoft.com/office/officeart/2005/8/layout/vList2"/>
    <dgm:cxn modelId="{9CE2DE92-BB75-4027-9446-F10B5A4FF0DF}" type="presParOf" srcId="{C0D467F8-405A-404D-8D34-D32D4BC059CF}" destId="{5FFF647C-1E69-410B-9F2C-53738BB055AA}" srcOrd="0" destOrd="0" presId="urn:microsoft.com/office/officeart/2005/8/layout/vList2"/>
    <dgm:cxn modelId="{D348F014-32ED-4EEB-B5BA-D9D4BE4A6B45}" type="presParOf" srcId="{C0D467F8-405A-404D-8D34-D32D4BC059CF}" destId="{AF32B512-8B08-4BCF-88F8-1F1DD88A989E}" srcOrd="1" destOrd="0" presId="urn:microsoft.com/office/officeart/2005/8/layout/vList2"/>
    <dgm:cxn modelId="{104AA589-029A-469D-A7DE-730F103B7F99}" type="presParOf" srcId="{C0D467F8-405A-404D-8D34-D32D4BC059CF}" destId="{1A146DBB-87FC-499C-A8DA-83870380D30D}" srcOrd="2" destOrd="0" presId="urn:microsoft.com/office/officeart/2005/8/layout/vList2"/>
    <dgm:cxn modelId="{3940818A-CB2B-486A-8305-7AA197CF923B}" type="presParOf" srcId="{C0D467F8-405A-404D-8D34-D32D4BC059CF}" destId="{916A3347-C818-4966-B95D-7C0287006C15}" srcOrd="3"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E07B60F5-9E5E-4363-9CE6-36828961D93A}" type="presOf" srcId="{644627C0-0126-4F3F-9FD1-0C6B871B7213}" destId="{1A146DBB-87FC-499C-A8DA-83870380D30D}" srcOrd="0" destOrd="0" presId="urn:microsoft.com/office/officeart/2005/8/layout/vList2"/>
    <dgm:cxn modelId="{A2B71723-3484-48D4-A40A-7AF670815C56}" type="presOf" srcId="{7A453804-F1D3-48BB-B0B2-6BAB262123FF}" destId="{5FFF647C-1E69-410B-9F2C-53738BB055AA}" srcOrd="0" destOrd="0" presId="urn:microsoft.com/office/officeart/2005/8/layout/vList2"/>
    <dgm:cxn modelId="{EBFC83B4-F832-437D-A42D-EB93D3A6C551}" type="presOf" srcId="{2F2AA886-30D9-45A2-9EEA-FCFE6F1EDCDA}" destId="{916A3347-C818-4966-B95D-7C0287006C15}" srcOrd="0" destOrd="0" presId="urn:microsoft.com/office/officeart/2005/8/layout/vList2"/>
    <dgm:cxn modelId="{B200833C-5906-4238-A0D3-6276152F60D1}" type="presOf" srcId="{53EC2EB2-24A9-4AA2-B3AE-87D625F694C0}" destId="{C0D467F8-405A-404D-8D34-D32D4BC059CF}" srcOrd="0" destOrd="0" presId="urn:microsoft.com/office/officeart/2005/8/layout/vList2"/>
    <dgm:cxn modelId="{5BD77A6F-E3C5-4433-9A8E-F0813AD9EA96}"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65F2E4A6-D28D-45A5-98CA-207776257B97}" type="presParOf" srcId="{C0D467F8-405A-404D-8D34-D32D4BC059CF}" destId="{5FFF647C-1E69-410B-9F2C-53738BB055AA}" srcOrd="0" destOrd="0" presId="urn:microsoft.com/office/officeart/2005/8/layout/vList2"/>
    <dgm:cxn modelId="{56DA4A44-0FBE-4FA0-A01E-04A26DEB8ADB}" type="presParOf" srcId="{C0D467F8-405A-404D-8D34-D32D4BC059CF}" destId="{AF32B512-8B08-4BCF-88F8-1F1DD88A989E}" srcOrd="1" destOrd="0" presId="urn:microsoft.com/office/officeart/2005/8/layout/vList2"/>
    <dgm:cxn modelId="{3C9EE90E-DD8B-446C-A5A7-6CBF02D10A2E}" type="presParOf" srcId="{C0D467F8-405A-404D-8D34-D32D4BC059CF}" destId="{1A146DBB-87FC-499C-A8DA-83870380D30D}" srcOrd="2" destOrd="0" presId="urn:microsoft.com/office/officeart/2005/8/layout/vList2"/>
    <dgm:cxn modelId="{FD07DFFF-410A-400D-98D6-8C08583A3C52}" type="presParOf" srcId="{C0D467F8-405A-404D-8D34-D32D4BC059CF}" destId="{916A3347-C818-4966-B95D-7C0287006C15}" srcOrd="3"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97594645-F191-4704-AD51-A0321BF82CE6}" type="presOf" srcId="{644627C0-0126-4F3F-9FD1-0C6B871B7213}" destId="{1A146DBB-87FC-499C-A8DA-83870380D30D}" srcOrd="0" destOrd="0" presId="urn:microsoft.com/office/officeart/2005/8/layout/vList2"/>
    <dgm:cxn modelId="{0AEDBE03-6C28-4FE5-AA27-56B42351B1C1}" type="presOf" srcId="{53EC2EB2-24A9-4AA2-B3AE-87D625F694C0}" destId="{C0D467F8-405A-404D-8D34-D32D4BC059CF}" srcOrd="0" destOrd="0" presId="urn:microsoft.com/office/officeart/2005/8/layout/vList2"/>
    <dgm:cxn modelId="{E69DDC95-4B3C-4EA6-88C0-9E038E8E2259}"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E6523C42-C71D-4911-AC19-B044E78205C0}" type="presOf" srcId="{82B4EFF7-C681-4470-B737-A5C64D1F41DC}" destId="{AF32B512-8B08-4BCF-88F8-1F1DD88A989E}" srcOrd="0" destOrd="0" presId="urn:microsoft.com/office/officeart/2005/8/layout/vList2"/>
    <dgm:cxn modelId="{7E9312A5-4959-4A93-85CD-4F21B0D09459}" type="presOf" srcId="{7A453804-F1D3-48BB-B0B2-6BAB262123FF}" destId="{5FFF647C-1E69-410B-9F2C-53738BB055AA}" srcOrd="0" destOrd="0" presId="urn:microsoft.com/office/officeart/2005/8/layout/vList2"/>
    <dgm:cxn modelId="{29E79B3D-A9D5-4E50-9465-1DE693E4865C}" type="presParOf" srcId="{C0D467F8-405A-404D-8D34-D32D4BC059CF}" destId="{5FFF647C-1E69-410B-9F2C-53738BB055AA}" srcOrd="0" destOrd="0" presId="urn:microsoft.com/office/officeart/2005/8/layout/vList2"/>
    <dgm:cxn modelId="{F52A2597-CFB6-4FB4-BF08-25A221A98C1A}" type="presParOf" srcId="{C0D467F8-405A-404D-8D34-D32D4BC059CF}" destId="{AF32B512-8B08-4BCF-88F8-1F1DD88A989E}" srcOrd="1" destOrd="0" presId="urn:microsoft.com/office/officeart/2005/8/layout/vList2"/>
    <dgm:cxn modelId="{1D141BAD-76A3-4D4A-B5C8-DEEEDC0A5A50}" type="presParOf" srcId="{C0D467F8-405A-404D-8D34-D32D4BC059CF}" destId="{1A146DBB-87FC-499C-A8DA-83870380D30D}" srcOrd="2" destOrd="0" presId="urn:microsoft.com/office/officeart/2005/8/layout/vList2"/>
    <dgm:cxn modelId="{ADB25239-0C10-4AE9-81AB-9F53E5EDF204}" type="presParOf" srcId="{C0D467F8-405A-404D-8D34-D32D4BC059CF}" destId="{916A3347-C818-4966-B95D-7C0287006C15}" srcOrd="3"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868782BE-8C8E-4DEA-8F4D-9E13BAF17888}" type="presOf" srcId="{7A453804-F1D3-48BB-B0B2-6BAB262123FF}" destId="{5FFF647C-1E69-410B-9F2C-53738BB055AA}" srcOrd="0" destOrd="0" presId="urn:microsoft.com/office/officeart/2005/8/layout/vList2"/>
    <dgm:cxn modelId="{607E1CE4-3B24-48DF-A881-A4BFB419C861}" type="presOf" srcId="{82B4EFF7-C681-4470-B737-A5C64D1F41DC}" destId="{AF32B512-8B08-4BCF-88F8-1F1DD88A989E}" srcOrd="0" destOrd="0" presId="urn:microsoft.com/office/officeart/2005/8/layout/vList2"/>
    <dgm:cxn modelId="{50A684AD-EB40-4332-91E7-3E82ACEEE567}" type="presOf" srcId="{644627C0-0126-4F3F-9FD1-0C6B871B7213}" destId="{1A146DBB-87FC-499C-A8DA-83870380D30D}" srcOrd="0" destOrd="0" presId="urn:microsoft.com/office/officeart/2005/8/layout/vList2"/>
    <dgm:cxn modelId="{38266319-DAA9-4B8C-AB9A-79FFEC72802A}"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241BAA44-2516-4F51-BF20-DB71912A5965}" type="presOf" srcId="{53EC2EB2-24A9-4AA2-B3AE-87D625F694C0}" destId="{C0D467F8-405A-404D-8D34-D32D4BC059CF}" srcOrd="0" destOrd="0" presId="urn:microsoft.com/office/officeart/2005/8/layout/vList2"/>
    <dgm:cxn modelId="{70A1E688-E899-4AF7-ABCA-836DA6B95119}" type="presParOf" srcId="{C0D467F8-405A-404D-8D34-D32D4BC059CF}" destId="{5FFF647C-1E69-410B-9F2C-53738BB055AA}" srcOrd="0" destOrd="0" presId="urn:microsoft.com/office/officeart/2005/8/layout/vList2"/>
    <dgm:cxn modelId="{6AB9E5C6-B80F-4E57-A7F2-75ECEFA5F3EF}" type="presParOf" srcId="{C0D467F8-405A-404D-8D34-D32D4BC059CF}" destId="{AF32B512-8B08-4BCF-88F8-1F1DD88A989E}" srcOrd="1" destOrd="0" presId="urn:microsoft.com/office/officeart/2005/8/layout/vList2"/>
    <dgm:cxn modelId="{11BDA177-502C-458F-A15F-94F7B63AA595}" type="presParOf" srcId="{C0D467F8-405A-404D-8D34-D32D4BC059CF}" destId="{1A146DBB-87FC-499C-A8DA-83870380D30D}" srcOrd="2" destOrd="0" presId="urn:microsoft.com/office/officeart/2005/8/layout/vList2"/>
    <dgm:cxn modelId="{58ED7857-2CDC-42C7-99E0-EA62EF4DDDCC}" type="presParOf" srcId="{C0D467F8-405A-404D-8D34-D32D4BC059CF}" destId="{916A3347-C818-4966-B95D-7C0287006C15}" srcOrd="3"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0BC85CA0-D80D-430B-AF5E-8A065E482F9F}"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B77F0043-6EA1-471D-ACD7-B054D920B82F}" type="presOf" srcId="{82B4EFF7-C681-4470-B737-A5C64D1F41DC}" destId="{AF32B512-8B08-4BCF-88F8-1F1DD88A989E}" srcOrd="0" destOrd="0" presId="urn:microsoft.com/office/officeart/2005/8/layout/vList2"/>
    <dgm:cxn modelId="{7FE90D83-6322-4961-BDB0-8F7C17FC8C7D}"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10C66E8F-5CF9-45CB-B5B3-683BB833B38A}" type="presOf" srcId="{2F2AA886-30D9-45A2-9EEA-FCFE6F1EDCDA}" destId="{916A3347-C818-4966-B95D-7C0287006C15}" srcOrd="0" destOrd="0" presId="urn:microsoft.com/office/officeart/2005/8/layout/vList2"/>
    <dgm:cxn modelId="{D5B9A570-49B9-452D-BACB-83091A24F996}" type="presOf" srcId="{53EC2EB2-24A9-4AA2-B3AE-87D625F694C0}" destId="{C0D467F8-405A-404D-8D34-D32D4BC059CF}" srcOrd="0" destOrd="0" presId="urn:microsoft.com/office/officeart/2005/8/layout/vList2"/>
    <dgm:cxn modelId="{383FBE92-A8BE-4C46-BAA9-49EF5617837D}" type="presParOf" srcId="{C0D467F8-405A-404D-8D34-D32D4BC059CF}" destId="{5FFF647C-1E69-410B-9F2C-53738BB055AA}" srcOrd="0" destOrd="0" presId="urn:microsoft.com/office/officeart/2005/8/layout/vList2"/>
    <dgm:cxn modelId="{9DF3DA3C-B5B0-48A4-BC77-691B83559C06}" type="presParOf" srcId="{C0D467F8-405A-404D-8D34-D32D4BC059CF}" destId="{AF32B512-8B08-4BCF-88F8-1F1DD88A989E}" srcOrd="1" destOrd="0" presId="urn:microsoft.com/office/officeart/2005/8/layout/vList2"/>
    <dgm:cxn modelId="{B65B2A8B-2D6A-4F87-924F-1BE17D405CDA}" type="presParOf" srcId="{C0D467F8-405A-404D-8D34-D32D4BC059CF}" destId="{1A146DBB-87FC-499C-A8DA-83870380D30D}" srcOrd="2" destOrd="0" presId="urn:microsoft.com/office/officeart/2005/8/layout/vList2"/>
    <dgm:cxn modelId="{9890339A-C1EF-4B3E-9E16-06ADF156BD71}" type="presParOf" srcId="{C0D467F8-405A-404D-8D34-D32D4BC059CF}" destId="{916A3347-C818-4966-B95D-7C0287006C15}" srcOrd="3" destOrd="0" presId="urn:microsoft.com/office/officeart/2005/8/layout/vList2"/>
  </dgm:cxnLst>
  <dgm:bg/>
  <dgm:whole/>
</dgm:dataModel>
</file>

<file path=ppt/diagrams/data16.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4FC2DAB8-CE0D-4CF0-9C2C-80CEB9D64A14}"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504C03DB-D2DC-4388-A4D3-019EC495607B}" type="presOf" srcId="{7A453804-F1D3-48BB-B0B2-6BAB262123FF}" destId="{5FFF647C-1E69-410B-9F2C-53738BB055AA}" srcOrd="0" destOrd="0" presId="urn:microsoft.com/office/officeart/2005/8/layout/vList2"/>
    <dgm:cxn modelId="{9F2A412F-464D-42A6-A0F6-4BF10F7FC98A}" type="presOf" srcId="{644627C0-0126-4F3F-9FD1-0C6B871B7213}" destId="{1A146DBB-87FC-499C-A8DA-83870380D30D}" srcOrd="0" destOrd="0" presId="urn:microsoft.com/office/officeart/2005/8/layout/vList2"/>
    <dgm:cxn modelId="{A929A720-4F5F-42BC-B0B3-C083843077C2}" type="presOf" srcId="{53EC2EB2-24A9-4AA2-B3AE-87D625F694C0}" destId="{C0D467F8-405A-404D-8D34-D32D4BC059CF}" srcOrd="0" destOrd="0" presId="urn:microsoft.com/office/officeart/2005/8/layout/vList2"/>
    <dgm:cxn modelId="{95E0D02D-3955-4C0A-9794-2A5B2D86B003}"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150B0FE0-96E7-4A54-B550-D62C623916BA}" type="presParOf" srcId="{C0D467F8-405A-404D-8D34-D32D4BC059CF}" destId="{5FFF647C-1E69-410B-9F2C-53738BB055AA}" srcOrd="0" destOrd="0" presId="urn:microsoft.com/office/officeart/2005/8/layout/vList2"/>
    <dgm:cxn modelId="{25E8A52D-7657-42BB-B85E-48B5626FD193}" type="presParOf" srcId="{C0D467F8-405A-404D-8D34-D32D4BC059CF}" destId="{AF32B512-8B08-4BCF-88F8-1F1DD88A989E}" srcOrd="1" destOrd="0" presId="urn:microsoft.com/office/officeart/2005/8/layout/vList2"/>
    <dgm:cxn modelId="{9C4F518C-4209-4848-A088-B33975B4F1FF}" type="presParOf" srcId="{C0D467F8-405A-404D-8D34-D32D4BC059CF}" destId="{1A146DBB-87FC-499C-A8DA-83870380D30D}" srcOrd="2" destOrd="0" presId="urn:microsoft.com/office/officeart/2005/8/layout/vList2"/>
    <dgm:cxn modelId="{5B169913-2393-4337-A1FE-C308399D42B5}" type="presParOf" srcId="{C0D467F8-405A-404D-8D34-D32D4BC059CF}" destId="{916A3347-C818-4966-B95D-7C0287006C15}" srcOrd="3" destOrd="0" presId="urn:microsoft.com/office/officeart/2005/8/layout/vList2"/>
  </dgm:cxnLst>
  <dgm:bg/>
  <dgm:whole/>
</dgm:dataModel>
</file>

<file path=ppt/diagrams/data17.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2D77FA0F-6C71-4247-BF38-BF0D737A57AC}"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E856E90B-B5AA-46B8-96DB-ED30CA75A3F7}" type="presOf" srcId="{7A453804-F1D3-48BB-B0B2-6BAB262123FF}" destId="{5FFF647C-1E69-410B-9F2C-53738BB055AA}" srcOrd="0" destOrd="0" presId="urn:microsoft.com/office/officeart/2005/8/layout/vList2"/>
    <dgm:cxn modelId="{5D86A14C-96DD-4923-957A-25E0BD7F76FD}" type="presOf" srcId="{53EC2EB2-24A9-4AA2-B3AE-87D625F694C0}" destId="{C0D467F8-405A-404D-8D34-D32D4BC059CF}" srcOrd="0" destOrd="0" presId="urn:microsoft.com/office/officeart/2005/8/layout/vList2"/>
    <dgm:cxn modelId="{DBFDA2F6-F075-4E32-A4A6-0C23E0DBB461}" type="presOf" srcId="{644627C0-0126-4F3F-9FD1-0C6B871B7213}" destId="{1A146DBB-87FC-499C-A8DA-83870380D30D}" srcOrd="0" destOrd="0" presId="urn:microsoft.com/office/officeart/2005/8/layout/vList2"/>
    <dgm:cxn modelId="{15092782-538A-4365-9777-447083298A8A}" type="presOf" srcId="{82B4EFF7-C681-4470-B737-A5C64D1F41DC}" destId="{AF32B512-8B08-4BCF-88F8-1F1DD88A989E}" srcOrd="0" destOrd="0" presId="urn:microsoft.com/office/officeart/2005/8/layout/vList2"/>
    <dgm:cxn modelId="{A313A6F0-FBFA-4188-A44A-FF18EA3CA5A6}" type="presParOf" srcId="{C0D467F8-405A-404D-8D34-D32D4BC059CF}" destId="{5FFF647C-1E69-410B-9F2C-53738BB055AA}" srcOrd="0" destOrd="0" presId="urn:microsoft.com/office/officeart/2005/8/layout/vList2"/>
    <dgm:cxn modelId="{8EC256C9-8B91-4FB6-8935-A2F0844037BF}" type="presParOf" srcId="{C0D467F8-405A-404D-8D34-D32D4BC059CF}" destId="{AF32B512-8B08-4BCF-88F8-1F1DD88A989E}" srcOrd="1" destOrd="0" presId="urn:microsoft.com/office/officeart/2005/8/layout/vList2"/>
    <dgm:cxn modelId="{309875F1-2AD6-445E-A275-6083ED54AE6F}" type="presParOf" srcId="{C0D467F8-405A-404D-8D34-D32D4BC059CF}" destId="{1A146DBB-87FC-499C-A8DA-83870380D30D}" srcOrd="2" destOrd="0" presId="urn:microsoft.com/office/officeart/2005/8/layout/vList2"/>
    <dgm:cxn modelId="{F19D05F0-7432-49E0-B5A2-EC998600D4FA}" type="presParOf" srcId="{C0D467F8-405A-404D-8D34-D32D4BC059CF}" destId="{916A3347-C818-4966-B95D-7C0287006C15}" srcOrd="3" destOrd="0" presId="urn:microsoft.com/office/officeart/2005/8/layout/vList2"/>
  </dgm:cxnLst>
  <dgm:bg/>
  <dgm:whole/>
</dgm:dataModel>
</file>

<file path=ppt/diagrams/data18.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3C67B5C9-597E-4AB4-9D19-4E1FEF8015CE}" type="presOf" srcId="{82B4EFF7-C681-4470-B737-A5C64D1F41DC}" destId="{AF32B512-8B08-4BCF-88F8-1F1DD88A989E}"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E0F0C11D-D405-4E46-BAA6-87BE700E3677}" type="presOf" srcId="{7A453804-F1D3-48BB-B0B2-6BAB262123FF}" destId="{5FFF647C-1E69-410B-9F2C-53738BB055AA}" srcOrd="0" destOrd="0" presId="urn:microsoft.com/office/officeart/2005/8/layout/vList2"/>
    <dgm:cxn modelId="{69844F91-1D70-4598-88F6-A1EA66A12759}" type="presOf" srcId="{644627C0-0126-4F3F-9FD1-0C6B871B7213}" destId="{1A146DBB-87FC-499C-A8DA-83870380D30D}" srcOrd="0" destOrd="0" presId="urn:microsoft.com/office/officeart/2005/8/layout/vList2"/>
    <dgm:cxn modelId="{BA879123-15D9-4D22-81EF-41EA6D945D3B}"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2FEBAD2F-3F7A-4A45-8F02-45671C1E2C77}" type="presOf" srcId="{2F2AA886-30D9-45A2-9EEA-FCFE6F1EDCDA}" destId="{916A3347-C818-4966-B95D-7C0287006C15}"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4EFA0691-A7C4-4D7B-A371-0D230DD654DD}" type="presParOf" srcId="{C0D467F8-405A-404D-8D34-D32D4BC059CF}" destId="{5FFF647C-1E69-410B-9F2C-53738BB055AA}" srcOrd="0" destOrd="0" presId="urn:microsoft.com/office/officeart/2005/8/layout/vList2"/>
    <dgm:cxn modelId="{1D3A9474-8DCE-4B38-A904-06F6F99022C1}" type="presParOf" srcId="{C0D467F8-405A-404D-8D34-D32D4BC059CF}" destId="{AF32B512-8B08-4BCF-88F8-1F1DD88A989E}" srcOrd="1" destOrd="0" presId="urn:microsoft.com/office/officeart/2005/8/layout/vList2"/>
    <dgm:cxn modelId="{5FBBBE0C-21B3-4E90-80E5-F194936D19F0}" type="presParOf" srcId="{C0D467F8-405A-404D-8D34-D32D4BC059CF}" destId="{1A146DBB-87FC-499C-A8DA-83870380D30D}" srcOrd="2" destOrd="0" presId="urn:microsoft.com/office/officeart/2005/8/layout/vList2"/>
    <dgm:cxn modelId="{01D00EA4-A1BE-42D3-82B6-FC16EB95DEB7}" type="presParOf" srcId="{C0D467F8-405A-404D-8D34-D32D4BC059CF}" destId="{916A3347-C818-4966-B95D-7C0287006C15}" srcOrd="3" destOrd="0" presId="urn:microsoft.com/office/officeart/2005/8/layout/vList2"/>
  </dgm:cxnLst>
  <dgm:bg/>
  <dgm:whole/>
</dgm:dataModel>
</file>

<file path=ppt/diagrams/data19.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A7AE24DA-044B-49AB-B133-DE045122CDDB}" type="presOf" srcId="{644627C0-0126-4F3F-9FD1-0C6B871B7213}" destId="{1A146DBB-87FC-499C-A8DA-83870380D30D}" srcOrd="0" destOrd="0" presId="urn:microsoft.com/office/officeart/2005/8/layout/vList2"/>
    <dgm:cxn modelId="{D651F879-0FA9-42A4-8E19-F7141AFB1C7A}"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078FEC28-EC70-4AE1-BC53-AC91EE22BBD3}" type="presOf" srcId="{7A453804-F1D3-48BB-B0B2-6BAB262123FF}" destId="{5FFF647C-1E69-410B-9F2C-53738BB055AA}"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ABDD3B5A-BD52-4D71-9C82-F4ED7BCB516C}" type="presOf" srcId="{82B4EFF7-C681-4470-B737-A5C64D1F41DC}" destId="{AF32B512-8B08-4BCF-88F8-1F1DD88A989E}" srcOrd="0" destOrd="0" presId="urn:microsoft.com/office/officeart/2005/8/layout/vList2"/>
    <dgm:cxn modelId="{497C5763-0012-4ED9-8BDE-F40690EEBE5E}" type="presOf" srcId="{53EC2EB2-24A9-4AA2-B3AE-87D625F694C0}" destId="{C0D467F8-405A-404D-8D34-D32D4BC059CF}" srcOrd="0" destOrd="0" presId="urn:microsoft.com/office/officeart/2005/8/layout/vList2"/>
    <dgm:cxn modelId="{98441BA7-C06D-4466-8BFD-A3B105A40C4A}" type="presParOf" srcId="{C0D467F8-405A-404D-8D34-D32D4BC059CF}" destId="{5FFF647C-1E69-410B-9F2C-53738BB055AA}" srcOrd="0" destOrd="0" presId="urn:microsoft.com/office/officeart/2005/8/layout/vList2"/>
    <dgm:cxn modelId="{ED967E82-8454-413D-96B2-9BE8741096F4}" type="presParOf" srcId="{C0D467F8-405A-404D-8D34-D32D4BC059CF}" destId="{AF32B512-8B08-4BCF-88F8-1F1DD88A989E}" srcOrd="1" destOrd="0" presId="urn:microsoft.com/office/officeart/2005/8/layout/vList2"/>
    <dgm:cxn modelId="{419EA792-515B-4E3D-8656-73D65D7DD0E4}" type="presParOf" srcId="{C0D467F8-405A-404D-8D34-D32D4BC059CF}" destId="{1A146DBB-87FC-499C-A8DA-83870380D30D}" srcOrd="2" destOrd="0" presId="urn:microsoft.com/office/officeart/2005/8/layout/vList2"/>
    <dgm:cxn modelId="{B7B68011-8400-4985-9C10-4CBA20A5FC1B}" type="presParOf" srcId="{C0D467F8-405A-404D-8D34-D32D4BC059CF}" destId="{916A3347-C818-4966-B95D-7C0287006C15}" srcOrd="3" destOrd="0" presId="urn:microsoft.com/office/officeart/2005/8/layout/vList2"/>
  </dgm:cxnLst>
  <dgm:bg/>
  <dgm:whole/>
</dgm:dataModel>
</file>

<file path=ppt/diagrams/data20.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9FEC0913-6BFA-4CCC-A3DC-F489D35C3F08}" type="presOf" srcId="{2F2AA886-30D9-45A2-9EEA-FCFE6F1EDCDA}" destId="{916A3347-C818-4966-B95D-7C0287006C15}" srcOrd="0" destOrd="0" presId="urn:microsoft.com/office/officeart/2005/8/layout/vList2"/>
    <dgm:cxn modelId="{CB9593EC-DDDB-4A87-A6B9-200273D516A9}"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5B12D261-2F04-490E-AFF0-630904B5D047}"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2551A503-ACB7-4DBA-B690-AC5F61171750}" type="presOf" srcId="{644627C0-0126-4F3F-9FD1-0C6B871B7213}" destId="{1A146DBB-87FC-499C-A8DA-83870380D30D}"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D17913DE-9347-47F4-8CE3-D33F952E73F0}" type="presOf" srcId="{53EC2EB2-24A9-4AA2-B3AE-87D625F694C0}" destId="{C0D467F8-405A-404D-8D34-D32D4BC059CF}" srcOrd="0" destOrd="0" presId="urn:microsoft.com/office/officeart/2005/8/layout/vList2"/>
    <dgm:cxn modelId="{A5E76617-625B-48BA-B6FF-35B610BE2520}" type="presParOf" srcId="{C0D467F8-405A-404D-8D34-D32D4BC059CF}" destId="{5FFF647C-1E69-410B-9F2C-53738BB055AA}" srcOrd="0" destOrd="0" presId="urn:microsoft.com/office/officeart/2005/8/layout/vList2"/>
    <dgm:cxn modelId="{273D3452-F5DD-4237-8E3C-E3CF3FB6CD39}" type="presParOf" srcId="{C0D467F8-405A-404D-8D34-D32D4BC059CF}" destId="{AF32B512-8B08-4BCF-88F8-1F1DD88A989E}" srcOrd="1" destOrd="0" presId="urn:microsoft.com/office/officeart/2005/8/layout/vList2"/>
    <dgm:cxn modelId="{3E835A0C-1E73-471D-9EF1-F0F7EC2F6770}" type="presParOf" srcId="{C0D467F8-405A-404D-8D34-D32D4BC059CF}" destId="{1A146DBB-87FC-499C-A8DA-83870380D30D}" srcOrd="2" destOrd="0" presId="urn:microsoft.com/office/officeart/2005/8/layout/vList2"/>
    <dgm:cxn modelId="{ED9B1F28-9ABF-4B86-A5CF-19F047828291}" type="presParOf" srcId="{C0D467F8-405A-404D-8D34-D32D4BC059CF}" destId="{916A3347-C818-4966-B95D-7C0287006C15}" srcOrd="3" destOrd="0" presId="urn:microsoft.com/office/officeart/2005/8/layout/vList2"/>
  </dgm:cxnLst>
  <dgm:bg/>
  <dgm:whole/>
</dgm:dataModel>
</file>

<file path=ppt/diagrams/data21.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E4BF2DCB-5802-465E-BC9B-2ADCC5FC5987}" type="presOf" srcId="{7A453804-F1D3-48BB-B0B2-6BAB262123FF}" destId="{5FFF647C-1E69-410B-9F2C-53738BB055AA}" srcOrd="0" destOrd="0" presId="urn:microsoft.com/office/officeart/2005/8/layout/vList2"/>
    <dgm:cxn modelId="{1B6C3BDA-7200-4309-BC67-336ED3D563AC}" type="presOf" srcId="{82B4EFF7-C681-4470-B737-A5C64D1F41DC}" destId="{AF32B512-8B08-4BCF-88F8-1F1DD88A989E}"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0F8DBF71-2037-48EA-853A-6CBDEC9ED145}"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D69710AC-E298-48A1-98C5-1A2A098F0556}" type="presOf" srcId="{2F2AA886-30D9-45A2-9EEA-FCFE6F1EDCDA}" destId="{916A3347-C818-4966-B95D-7C0287006C15}" srcOrd="0" destOrd="0" presId="urn:microsoft.com/office/officeart/2005/8/layout/vList2"/>
    <dgm:cxn modelId="{DB899C43-8433-48C4-9944-E7617B20D1B4}" type="presOf" srcId="{53EC2EB2-24A9-4AA2-B3AE-87D625F694C0}" destId="{C0D467F8-405A-404D-8D34-D32D4BC059CF}" srcOrd="0" destOrd="0" presId="urn:microsoft.com/office/officeart/2005/8/layout/vList2"/>
    <dgm:cxn modelId="{50D1F9C1-6517-4068-9C74-4E050C4E9C85}" type="presParOf" srcId="{C0D467F8-405A-404D-8D34-D32D4BC059CF}" destId="{5FFF647C-1E69-410B-9F2C-53738BB055AA}" srcOrd="0" destOrd="0" presId="urn:microsoft.com/office/officeart/2005/8/layout/vList2"/>
    <dgm:cxn modelId="{7B1FD116-8FA3-4FE1-8A17-4DFB206C6219}" type="presParOf" srcId="{C0D467F8-405A-404D-8D34-D32D4BC059CF}" destId="{AF32B512-8B08-4BCF-88F8-1F1DD88A989E}" srcOrd="1" destOrd="0" presId="urn:microsoft.com/office/officeart/2005/8/layout/vList2"/>
    <dgm:cxn modelId="{18FD0291-70D2-48A4-867C-24A9C8D3D8B9}" type="presParOf" srcId="{C0D467F8-405A-404D-8D34-D32D4BC059CF}" destId="{1A146DBB-87FC-499C-A8DA-83870380D30D}" srcOrd="2" destOrd="0" presId="urn:microsoft.com/office/officeart/2005/8/layout/vList2"/>
    <dgm:cxn modelId="{9D6DB872-619D-40DE-9A8A-EBC0DD077BFD}" type="presParOf" srcId="{C0D467F8-405A-404D-8D34-D32D4BC059CF}" destId="{916A3347-C818-4966-B95D-7C0287006C15}" srcOrd="3" destOrd="0" presId="urn:microsoft.com/office/officeart/2005/8/layout/vList2"/>
  </dgm:cxnLst>
  <dgm:bg/>
  <dgm:whole/>
</dgm:dataModel>
</file>

<file path=ppt/diagrams/data22.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EEE4388E-8F02-47E6-8E37-5D0323858CC2}" type="presOf" srcId="{82B4EFF7-C681-4470-B737-A5C64D1F41DC}" destId="{AF32B512-8B08-4BCF-88F8-1F1DD88A989E}"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AD8346E3-DA64-47E0-9820-BF28D9F6F6EE}" type="presOf" srcId="{2F2AA886-30D9-45A2-9EEA-FCFE6F1EDCDA}" destId="{916A3347-C818-4966-B95D-7C0287006C15}" srcOrd="0" destOrd="0" presId="urn:microsoft.com/office/officeart/2005/8/layout/vList2"/>
    <dgm:cxn modelId="{0ADB2F2E-C6F7-4DA6-9388-D8C1975F423A}"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41BF0EB7-DF2E-4E96-A1F5-4D9B3D71AF1A}" type="presOf" srcId="{644627C0-0126-4F3F-9FD1-0C6B871B7213}" destId="{1A146DBB-87FC-499C-A8DA-83870380D30D}" srcOrd="0" destOrd="0" presId="urn:microsoft.com/office/officeart/2005/8/layout/vList2"/>
    <dgm:cxn modelId="{54DD8B0F-3550-4188-8EEB-97A91B5C4BF5}" type="presOf" srcId="{7A453804-F1D3-48BB-B0B2-6BAB262123FF}" destId="{5FFF647C-1E69-410B-9F2C-53738BB055AA}" srcOrd="0" destOrd="0" presId="urn:microsoft.com/office/officeart/2005/8/layout/vList2"/>
    <dgm:cxn modelId="{8F175FA1-8AAF-45C4-ABA6-915A130FB232}" type="presParOf" srcId="{C0D467F8-405A-404D-8D34-D32D4BC059CF}" destId="{5FFF647C-1E69-410B-9F2C-53738BB055AA}" srcOrd="0" destOrd="0" presId="urn:microsoft.com/office/officeart/2005/8/layout/vList2"/>
    <dgm:cxn modelId="{657D3EE6-727A-4A43-86B5-FB4E7D055756}" type="presParOf" srcId="{C0D467F8-405A-404D-8D34-D32D4BC059CF}" destId="{AF32B512-8B08-4BCF-88F8-1F1DD88A989E}" srcOrd="1" destOrd="0" presId="urn:microsoft.com/office/officeart/2005/8/layout/vList2"/>
    <dgm:cxn modelId="{555B2501-757D-48F3-874A-B1C8656968AC}" type="presParOf" srcId="{C0D467F8-405A-404D-8D34-D32D4BC059CF}" destId="{1A146DBB-87FC-499C-A8DA-83870380D30D}" srcOrd="2" destOrd="0" presId="urn:microsoft.com/office/officeart/2005/8/layout/vList2"/>
    <dgm:cxn modelId="{DB35BA5B-AD7D-44DD-92F3-D9E78AD88285}" type="presParOf" srcId="{C0D467F8-405A-404D-8D34-D32D4BC059CF}" destId="{916A3347-C818-4966-B95D-7C0287006C15}" srcOrd="3" destOrd="0" presId="urn:microsoft.com/office/officeart/2005/8/layout/vList2"/>
  </dgm:cxnLst>
  <dgm:bg/>
  <dgm:whole/>
</dgm:dataModel>
</file>

<file path=ppt/diagrams/data23.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E306DA01-8170-42C5-89E8-9F533409A809}" type="presOf" srcId="{82B4EFF7-C681-4470-B737-A5C64D1F41DC}" destId="{AF32B512-8B08-4BCF-88F8-1F1DD88A989E}" srcOrd="0" destOrd="0" presId="urn:microsoft.com/office/officeart/2005/8/layout/vList2"/>
    <dgm:cxn modelId="{15E68A6C-A3D4-440C-898E-4C5FE1A3D12C}" type="presOf" srcId="{53EC2EB2-24A9-4AA2-B3AE-87D625F694C0}" destId="{C0D467F8-405A-404D-8D34-D32D4BC059CF}" srcOrd="0" destOrd="0" presId="urn:microsoft.com/office/officeart/2005/8/layout/vList2"/>
    <dgm:cxn modelId="{97048AC8-F61C-49AD-B1FA-C8E8128388E4}" type="presOf" srcId="{644627C0-0126-4F3F-9FD1-0C6B871B7213}" destId="{1A146DBB-87FC-499C-A8DA-83870380D30D}" srcOrd="0" destOrd="0" presId="urn:microsoft.com/office/officeart/2005/8/layout/vList2"/>
    <dgm:cxn modelId="{FF6D6CAD-3A04-48C0-930B-CD2825248CCD}"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3EB400F3-0A2D-4FB1-8C84-790D5C684E43}" type="presOf" srcId="{2F2AA886-30D9-45A2-9EEA-FCFE6F1EDCDA}" destId="{916A3347-C818-4966-B95D-7C0287006C15}" srcOrd="0" destOrd="0" presId="urn:microsoft.com/office/officeart/2005/8/layout/vList2"/>
    <dgm:cxn modelId="{0D9226E4-7D9B-4343-A80F-8904576E155D}" type="presParOf" srcId="{C0D467F8-405A-404D-8D34-D32D4BC059CF}" destId="{5FFF647C-1E69-410B-9F2C-53738BB055AA}" srcOrd="0" destOrd="0" presId="urn:microsoft.com/office/officeart/2005/8/layout/vList2"/>
    <dgm:cxn modelId="{D7E0FF78-A388-408E-9222-9B0CD3C02CA2}" type="presParOf" srcId="{C0D467F8-405A-404D-8D34-D32D4BC059CF}" destId="{AF32B512-8B08-4BCF-88F8-1F1DD88A989E}" srcOrd="1" destOrd="0" presId="urn:microsoft.com/office/officeart/2005/8/layout/vList2"/>
    <dgm:cxn modelId="{7B4C37DC-9C7E-44A1-AE3A-D3D33E6D98FD}" type="presParOf" srcId="{C0D467F8-405A-404D-8D34-D32D4BC059CF}" destId="{1A146DBB-87FC-499C-A8DA-83870380D30D}" srcOrd="2" destOrd="0" presId="urn:microsoft.com/office/officeart/2005/8/layout/vList2"/>
    <dgm:cxn modelId="{F0202EE9-D873-4497-AA80-49F8EE0158B5}" type="presParOf" srcId="{C0D467F8-405A-404D-8D34-D32D4BC059CF}" destId="{916A3347-C818-4966-B95D-7C0287006C15}" srcOrd="3" destOrd="0" presId="urn:microsoft.com/office/officeart/2005/8/layout/vList2"/>
  </dgm:cxnLst>
  <dgm:bg/>
  <dgm:whole/>
</dgm:dataModel>
</file>

<file path=ppt/diagrams/data24.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AF504BC3-D337-4A2F-BC7E-8A9E9038C94A}" type="presOf" srcId="{2F2AA886-30D9-45A2-9EEA-FCFE6F1EDCDA}" destId="{916A3347-C818-4966-B95D-7C0287006C15}" srcOrd="0" destOrd="0" presId="urn:microsoft.com/office/officeart/2005/8/layout/vList2"/>
    <dgm:cxn modelId="{5DE60859-08BF-479A-A6AB-3FB441D307C8}"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A08C5B3E-67F2-4A2F-BF0B-5E317A10D961}" type="presOf" srcId="{644627C0-0126-4F3F-9FD1-0C6B871B7213}" destId="{1A146DBB-87FC-499C-A8DA-83870380D30D}"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F76F676B-0D32-4184-A94D-DDE98DC757E7}" type="presOf" srcId="{82B4EFF7-C681-4470-B737-A5C64D1F41DC}" destId="{AF32B512-8B08-4BCF-88F8-1F1DD88A989E}" srcOrd="0" destOrd="0" presId="urn:microsoft.com/office/officeart/2005/8/layout/vList2"/>
    <dgm:cxn modelId="{E39FDB1E-A64B-45DB-BE9D-609CD7F4B2D8}"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C5E02EAF-9741-4E72-9D4E-07D4A82F6EFB}" type="presParOf" srcId="{C0D467F8-405A-404D-8D34-D32D4BC059CF}" destId="{5FFF647C-1E69-410B-9F2C-53738BB055AA}" srcOrd="0" destOrd="0" presId="urn:microsoft.com/office/officeart/2005/8/layout/vList2"/>
    <dgm:cxn modelId="{5EC914E9-BE4C-4AD9-9367-7926EBA233E2}" type="presParOf" srcId="{C0D467F8-405A-404D-8D34-D32D4BC059CF}" destId="{AF32B512-8B08-4BCF-88F8-1F1DD88A989E}" srcOrd="1" destOrd="0" presId="urn:microsoft.com/office/officeart/2005/8/layout/vList2"/>
    <dgm:cxn modelId="{13CC96B1-177B-4C29-A605-70FE67F2CD69}" type="presParOf" srcId="{C0D467F8-405A-404D-8D34-D32D4BC059CF}" destId="{1A146DBB-87FC-499C-A8DA-83870380D30D}" srcOrd="2" destOrd="0" presId="urn:microsoft.com/office/officeart/2005/8/layout/vList2"/>
    <dgm:cxn modelId="{81911475-6A68-452A-9356-BDF536E90DCE}" type="presParOf" srcId="{C0D467F8-405A-404D-8D34-D32D4BC059CF}" destId="{916A3347-C818-4966-B95D-7C0287006C15}" srcOrd="3" destOrd="0" presId="urn:microsoft.com/office/officeart/2005/8/layout/vList2"/>
  </dgm:cxnLst>
  <dgm:bg/>
  <dgm:whole/>
</dgm:dataModel>
</file>

<file path=ppt/diagrams/data25.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927FF51B-8D9D-4691-92B1-3D3EA7D6CF91}" type="presOf" srcId="{644627C0-0126-4F3F-9FD1-0C6B871B7213}" destId="{1A146DBB-87FC-499C-A8DA-83870380D30D}"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ED4EBB8E-3C3C-459E-B538-0B7A5C913988}" type="presOf" srcId="{7A453804-F1D3-48BB-B0B2-6BAB262123FF}" destId="{5FFF647C-1E69-410B-9F2C-53738BB055AA}" srcOrd="0" destOrd="0" presId="urn:microsoft.com/office/officeart/2005/8/layout/vList2"/>
    <dgm:cxn modelId="{9C60875D-61D3-4AED-8042-4DBA8768A6EB}" type="presOf" srcId="{2F2AA886-30D9-45A2-9EEA-FCFE6F1EDCDA}" destId="{916A3347-C818-4966-B95D-7C0287006C15}" srcOrd="0" destOrd="0" presId="urn:microsoft.com/office/officeart/2005/8/layout/vList2"/>
    <dgm:cxn modelId="{6FD8398D-87FC-44AA-8C13-909CF3AF25D8}" type="presOf" srcId="{53EC2EB2-24A9-4AA2-B3AE-87D625F694C0}" destId="{C0D467F8-405A-404D-8D34-D32D4BC059CF}" srcOrd="0" destOrd="0" presId="urn:microsoft.com/office/officeart/2005/8/layout/vList2"/>
    <dgm:cxn modelId="{F1192E3E-B05B-49EB-961B-04537208E8B0}"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08FEF12D-40C6-4228-A9A7-7CB065C3BF3B}" type="presParOf" srcId="{C0D467F8-405A-404D-8D34-D32D4BC059CF}" destId="{5FFF647C-1E69-410B-9F2C-53738BB055AA}" srcOrd="0" destOrd="0" presId="urn:microsoft.com/office/officeart/2005/8/layout/vList2"/>
    <dgm:cxn modelId="{DEE01D42-1D8C-44BD-A498-E09B9DE66774}" type="presParOf" srcId="{C0D467F8-405A-404D-8D34-D32D4BC059CF}" destId="{AF32B512-8B08-4BCF-88F8-1F1DD88A989E}" srcOrd="1" destOrd="0" presId="urn:microsoft.com/office/officeart/2005/8/layout/vList2"/>
    <dgm:cxn modelId="{64A73B07-D85D-4305-9D80-8995F3ED7740}" type="presParOf" srcId="{C0D467F8-405A-404D-8D34-D32D4BC059CF}" destId="{1A146DBB-87FC-499C-A8DA-83870380D30D}" srcOrd="2" destOrd="0" presId="urn:microsoft.com/office/officeart/2005/8/layout/vList2"/>
    <dgm:cxn modelId="{8635F827-7C68-4BA7-81CB-7A9779F5711C}" type="presParOf" srcId="{C0D467F8-405A-404D-8D34-D32D4BC059CF}" destId="{916A3347-C818-4966-B95D-7C0287006C15}" srcOrd="3" destOrd="0" presId="urn:microsoft.com/office/officeart/2005/8/layout/vList2"/>
  </dgm:cxnLst>
  <dgm:bg/>
  <dgm:whole/>
</dgm:dataModel>
</file>

<file path=ppt/diagrams/data26.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93A72DEB-8612-4DB4-8627-F6913D6D93FF}" type="presOf" srcId="{644627C0-0126-4F3F-9FD1-0C6B871B7213}" destId="{1A146DBB-87FC-499C-A8DA-83870380D30D}"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23A9BB85-699B-4F07-9998-C5A1A50CEF9C}" type="presOf" srcId="{82B4EFF7-C681-4470-B737-A5C64D1F41DC}" destId="{AF32B512-8B08-4BCF-88F8-1F1DD88A989E}" srcOrd="0" destOrd="0" presId="urn:microsoft.com/office/officeart/2005/8/layout/vList2"/>
    <dgm:cxn modelId="{E0C9F2D6-2A32-4992-BDE2-7343084000AB}" type="presOf" srcId="{2F2AA886-30D9-45A2-9EEA-FCFE6F1EDCDA}" destId="{916A3347-C818-4966-B95D-7C0287006C15}" srcOrd="0" destOrd="0" presId="urn:microsoft.com/office/officeart/2005/8/layout/vList2"/>
    <dgm:cxn modelId="{1AD260EE-56FF-404E-9002-F7FB36D5BBD4}"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ECDF228B-7052-44F0-9577-8612666E3C69}" type="presOf" srcId="{53EC2EB2-24A9-4AA2-B3AE-87D625F694C0}" destId="{C0D467F8-405A-404D-8D34-D32D4BC059CF}"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B25E30DE-89BD-4F9D-80A3-AD5AB44E5137}" type="presParOf" srcId="{C0D467F8-405A-404D-8D34-D32D4BC059CF}" destId="{5FFF647C-1E69-410B-9F2C-53738BB055AA}" srcOrd="0" destOrd="0" presId="urn:microsoft.com/office/officeart/2005/8/layout/vList2"/>
    <dgm:cxn modelId="{E2DC33E0-5C38-4335-BCC6-BEF70F692825}" type="presParOf" srcId="{C0D467F8-405A-404D-8D34-D32D4BC059CF}" destId="{AF32B512-8B08-4BCF-88F8-1F1DD88A989E}" srcOrd="1" destOrd="0" presId="urn:microsoft.com/office/officeart/2005/8/layout/vList2"/>
    <dgm:cxn modelId="{5EECEEA4-D62C-48C8-8995-B2C7504DD2DC}" type="presParOf" srcId="{C0D467F8-405A-404D-8D34-D32D4BC059CF}" destId="{1A146DBB-87FC-499C-A8DA-83870380D30D}" srcOrd="2" destOrd="0" presId="urn:microsoft.com/office/officeart/2005/8/layout/vList2"/>
    <dgm:cxn modelId="{24607D0B-94CB-453F-8A36-AF9B7A800672}" type="presParOf" srcId="{C0D467F8-405A-404D-8D34-D32D4BC059CF}" destId="{916A3347-C818-4966-B95D-7C0287006C15}" srcOrd="3" destOrd="0" presId="urn:microsoft.com/office/officeart/2005/8/layout/vList2"/>
  </dgm:cxnLst>
  <dgm:bg/>
  <dgm:whole/>
</dgm:dataModel>
</file>

<file path=ppt/diagrams/data27.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BF02DD08-D221-413B-9983-5D3F6BE278FB}" type="presOf" srcId="{644627C0-0126-4F3F-9FD1-0C6B871B7213}" destId="{1A146DBB-87FC-499C-A8DA-83870380D30D}" srcOrd="0" destOrd="0" presId="urn:microsoft.com/office/officeart/2005/8/layout/vList2"/>
    <dgm:cxn modelId="{509DEFF5-68A3-4DEF-B898-7608A9E814D6}" type="presOf" srcId="{82B4EFF7-C681-4470-B737-A5C64D1F41DC}" destId="{AF32B512-8B08-4BCF-88F8-1F1DD88A989E}"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1678A2F5-AF28-40DD-A684-FC6B3F6DC965}"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09673B60-A751-4AEB-9E6A-4A388DDF230A}" type="presOf" srcId="{53EC2EB2-24A9-4AA2-B3AE-87D625F694C0}" destId="{C0D467F8-405A-404D-8D34-D32D4BC059CF}"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9B9E4A7C-3048-4F18-88C5-A87D114C19FE}" type="presOf" srcId="{7A453804-F1D3-48BB-B0B2-6BAB262123FF}" destId="{5FFF647C-1E69-410B-9F2C-53738BB055AA}" srcOrd="0" destOrd="0" presId="urn:microsoft.com/office/officeart/2005/8/layout/vList2"/>
    <dgm:cxn modelId="{E7BA4B1F-8C1D-4006-90EF-5080919AC9AE}" type="presParOf" srcId="{C0D467F8-405A-404D-8D34-D32D4BC059CF}" destId="{5FFF647C-1E69-410B-9F2C-53738BB055AA}" srcOrd="0" destOrd="0" presId="urn:microsoft.com/office/officeart/2005/8/layout/vList2"/>
    <dgm:cxn modelId="{281C9A6E-2032-458C-AC65-D7102671CBD0}" type="presParOf" srcId="{C0D467F8-405A-404D-8D34-D32D4BC059CF}" destId="{AF32B512-8B08-4BCF-88F8-1F1DD88A989E}" srcOrd="1" destOrd="0" presId="urn:microsoft.com/office/officeart/2005/8/layout/vList2"/>
    <dgm:cxn modelId="{A3B4C333-7B73-41D8-BE41-D93C084938FC}" type="presParOf" srcId="{C0D467F8-405A-404D-8D34-D32D4BC059CF}" destId="{1A146DBB-87FC-499C-A8DA-83870380D30D}" srcOrd="2" destOrd="0" presId="urn:microsoft.com/office/officeart/2005/8/layout/vList2"/>
    <dgm:cxn modelId="{BBC33531-2E23-4856-915B-43DBFE4F8769}" type="presParOf" srcId="{C0D467F8-405A-404D-8D34-D32D4BC059CF}" destId="{916A3347-C818-4966-B95D-7C0287006C15}" srcOrd="3" destOrd="0" presId="urn:microsoft.com/office/officeart/2005/8/layout/vList2"/>
  </dgm:cxnLst>
  <dgm:bg/>
  <dgm:whole/>
</dgm:dataModel>
</file>

<file path=ppt/diagrams/data28.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9B32F779-E406-4A82-841F-0395B3FDDCA5}" type="presOf" srcId="{7A453804-F1D3-48BB-B0B2-6BAB262123FF}" destId="{5FFF647C-1E69-410B-9F2C-53738BB055AA}" srcOrd="0" destOrd="0" presId="urn:microsoft.com/office/officeart/2005/8/layout/vList2"/>
    <dgm:cxn modelId="{C389B97E-9A70-4227-A311-32BC06481AEC}" type="presOf" srcId="{53EC2EB2-24A9-4AA2-B3AE-87D625F694C0}" destId="{C0D467F8-405A-404D-8D34-D32D4BC059CF}"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195E5D48-B763-4643-A9B8-F1C8BAA8B357}" type="presOf" srcId="{82B4EFF7-C681-4470-B737-A5C64D1F41DC}" destId="{AF32B512-8B08-4BCF-88F8-1F1DD88A989E}" srcOrd="0" destOrd="0" presId="urn:microsoft.com/office/officeart/2005/8/layout/vList2"/>
    <dgm:cxn modelId="{9A53B4B4-D681-409B-982E-9A846040E0D3}" type="presOf" srcId="{644627C0-0126-4F3F-9FD1-0C6B871B7213}" destId="{1A146DBB-87FC-499C-A8DA-83870380D30D}" srcOrd="0" destOrd="0" presId="urn:microsoft.com/office/officeart/2005/8/layout/vList2"/>
    <dgm:cxn modelId="{C21A3892-8918-4905-8D76-03E66B588FDB}"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06111B2B-21D2-458B-9222-5B058198BF71}" type="presParOf" srcId="{C0D467F8-405A-404D-8D34-D32D4BC059CF}" destId="{5FFF647C-1E69-410B-9F2C-53738BB055AA}" srcOrd="0" destOrd="0" presId="urn:microsoft.com/office/officeart/2005/8/layout/vList2"/>
    <dgm:cxn modelId="{BB0A2D7A-D182-4242-A826-6216C7D28CC8}" type="presParOf" srcId="{C0D467F8-405A-404D-8D34-D32D4BC059CF}" destId="{AF32B512-8B08-4BCF-88F8-1F1DD88A989E}" srcOrd="1" destOrd="0" presId="urn:microsoft.com/office/officeart/2005/8/layout/vList2"/>
    <dgm:cxn modelId="{ACB7346C-C0AC-46C4-902D-3F588FA2611E}" type="presParOf" srcId="{C0D467F8-405A-404D-8D34-D32D4BC059CF}" destId="{1A146DBB-87FC-499C-A8DA-83870380D30D}" srcOrd="2" destOrd="0" presId="urn:microsoft.com/office/officeart/2005/8/layout/vList2"/>
    <dgm:cxn modelId="{2E78B463-4197-4A2B-B986-F91B2B98A1B1}" type="presParOf" srcId="{C0D467F8-405A-404D-8D34-D32D4BC059CF}" destId="{916A3347-C818-4966-B95D-7C0287006C15}" srcOrd="3" destOrd="0" presId="urn:microsoft.com/office/officeart/2005/8/layout/vList2"/>
  </dgm:cxnLst>
  <dgm:bg/>
  <dgm:whole/>
</dgm:dataModel>
</file>

<file path=ppt/diagrams/data29.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4EEECA89-AC65-4C27-8D7A-05460DF50B88}" type="presOf" srcId="{644627C0-0126-4F3F-9FD1-0C6B871B7213}" destId="{1A146DBB-87FC-499C-A8DA-83870380D30D}" srcOrd="0" destOrd="0" presId="urn:microsoft.com/office/officeart/2005/8/layout/vList2"/>
    <dgm:cxn modelId="{34C1C56F-460D-4112-9D3B-BD9461865504}" type="presOf" srcId="{2F2AA886-30D9-45A2-9EEA-FCFE6F1EDCDA}" destId="{916A3347-C818-4966-B95D-7C0287006C15}" srcOrd="0" destOrd="0" presId="urn:microsoft.com/office/officeart/2005/8/layout/vList2"/>
    <dgm:cxn modelId="{7FFE823F-4024-4BE6-BE11-5BC1CFC292AF}"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E767DEA1-2F13-4E3D-A949-B462FD84481B}" type="presOf" srcId="{82B4EFF7-C681-4470-B737-A5C64D1F41DC}" destId="{AF32B512-8B08-4BCF-88F8-1F1DD88A989E}" srcOrd="0" destOrd="0" presId="urn:microsoft.com/office/officeart/2005/8/layout/vList2"/>
    <dgm:cxn modelId="{983F5A12-D8F1-49F7-B30B-478B15D5D3D5}"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4A657701-C7B0-42E3-A956-4B9A44CB647C}" type="presParOf" srcId="{C0D467F8-405A-404D-8D34-D32D4BC059CF}" destId="{5FFF647C-1E69-410B-9F2C-53738BB055AA}" srcOrd="0" destOrd="0" presId="urn:microsoft.com/office/officeart/2005/8/layout/vList2"/>
    <dgm:cxn modelId="{14DC82BA-7627-4A05-BE56-2B50C4CAC96F}" type="presParOf" srcId="{C0D467F8-405A-404D-8D34-D32D4BC059CF}" destId="{AF32B512-8B08-4BCF-88F8-1F1DD88A989E}" srcOrd="1" destOrd="0" presId="urn:microsoft.com/office/officeart/2005/8/layout/vList2"/>
    <dgm:cxn modelId="{66186AD0-9323-4F6B-940B-5C69F5EE0269}" type="presParOf" srcId="{C0D467F8-405A-404D-8D34-D32D4BC059CF}" destId="{1A146DBB-87FC-499C-A8DA-83870380D30D}" srcOrd="2" destOrd="0" presId="urn:microsoft.com/office/officeart/2005/8/layout/vList2"/>
    <dgm:cxn modelId="{15FF4720-33E8-4CBD-9CFE-BC0332932FB4}" type="presParOf" srcId="{C0D467F8-405A-404D-8D34-D32D4BC059CF}" destId="{916A3347-C818-4966-B95D-7C0287006C15}" srcOrd="3" destOrd="0" presId="urn:microsoft.com/office/officeart/2005/8/layout/vList2"/>
  </dgm:cxnLst>
  <dgm:bg/>
  <dgm:whole/>
</dgm:dataModel>
</file>

<file path=ppt/diagrams/data30.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15DE09EF-54AF-4395-854E-2D6B873464D9}" type="presOf" srcId="{53EC2EB2-24A9-4AA2-B3AE-87D625F694C0}" destId="{C0D467F8-405A-404D-8D34-D32D4BC059CF}"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C0E6EB48-2318-4A27-84C1-201334B50011}" type="presOf" srcId="{82B4EFF7-C681-4470-B737-A5C64D1F41DC}" destId="{AF32B512-8B08-4BCF-88F8-1F1DD88A989E}" srcOrd="0" destOrd="0" presId="urn:microsoft.com/office/officeart/2005/8/layout/vList2"/>
    <dgm:cxn modelId="{0FEF351B-85D0-4F04-9F0D-86CB9C4B4713}" type="presOf" srcId="{7A453804-F1D3-48BB-B0B2-6BAB262123FF}" destId="{5FFF647C-1E69-410B-9F2C-53738BB055AA}"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0AFDB291-0D47-4448-BE9B-7DC4E99DFFC8}"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4875E59A-1AEC-4385-BE5E-EF7D9A5AB253}" type="presOf" srcId="{2F2AA886-30D9-45A2-9EEA-FCFE6F1EDCDA}" destId="{916A3347-C818-4966-B95D-7C0287006C15}" srcOrd="0" destOrd="0" presId="urn:microsoft.com/office/officeart/2005/8/layout/vList2"/>
    <dgm:cxn modelId="{09D2DCC6-E35F-4BFF-808B-C30DEC25D326}" type="presParOf" srcId="{C0D467F8-405A-404D-8D34-D32D4BC059CF}" destId="{5FFF647C-1E69-410B-9F2C-53738BB055AA}" srcOrd="0" destOrd="0" presId="urn:microsoft.com/office/officeart/2005/8/layout/vList2"/>
    <dgm:cxn modelId="{3F9BF795-DA28-448D-B64F-78620C48579F}" type="presParOf" srcId="{C0D467F8-405A-404D-8D34-D32D4BC059CF}" destId="{AF32B512-8B08-4BCF-88F8-1F1DD88A989E}" srcOrd="1" destOrd="0" presId="urn:microsoft.com/office/officeart/2005/8/layout/vList2"/>
    <dgm:cxn modelId="{85698C55-8223-4792-B812-D7FBE5BA139C}" type="presParOf" srcId="{C0D467F8-405A-404D-8D34-D32D4BC059CF}" destId="{1A146DBB-87FC-499C-A8DA-83870380D30D}" srcOrd="2" destOrd="0" presId="urn:microsoft.com/office/officeart/2005/8/layout/vList2"/>
    <dgm:cxn modelId="{E1AA5CAD-BFEF-41E0-B59B-080B3DE76BFB}" type="presParOf" srcId="{C0D467F8-405A-404D-8D34-D32D4BC059CF}" destId="{916A3347-C818-4966-B95D-7C0287006C15}" srcOrd="3" destOrd="0" presId="urn:microsoft.com/office/officeart/2005/8/layout/vList2"/>
  </dgm:cxnLst>
  <dgm:bg/>
  <dgm:whole/>
</dgm:dataModel>
</file>

<file path=ppt/diagrams/data31.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2C802819-74D9-4E9C-8012-DEBD51A16124}" type="presOf" srcId="{644627C0-0126-4F3F-9FD1-0C6B871B7213}" destId="{1A146DBB-87FC-499C-A8DA-83870380D30D}" srcOrd="0" destOrd="0" presId="urn:microsoft.com/office/officeart/2005/8/layout/vList2"/>
    <dgm:cxn modelId="{E7ACA027-323D-4C90-97DA-B46B9207D607}" type="presOf" srcId="{53EC2EB2-24A9-4AA2-B3AE-87D625F694C0}" destId="{C0D467F8-405A-404D-8D34-D32D4BC059CF}"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646AFDAA-8103-4673-8AF5-DEC882582DB0}" type="presOf" srcId="{2F2AA886-30D9-45A2-9EEA-FCFE6F1EDCDA}" destId="{916A3347-C818-4966-B95D-7C0287006C15}" srcOrd="0" destOrd="0" presId="urn:microsoft.com/office/officeart/2005/8/layout/vList2"/>
    <dgm:cxn modelId="{C2CC5036-A754-4C34-AF40-BDFEB6DF3B5E}"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E63891E7-647B-47FD-ABD8-CBD10AD6C02E}" type="presOf" srcId="{7A453804-F1D3-48BB-B0B2-6BAB262123FF}" destId="{5FFF647C-1E69-410B-9F2C-53738BB055AA}" srcOrd="0" destOrd="0" presId="urn:microsoft.com/office/officeart/2005/8/layout/vList2"/>
    <dgm:cxn modelId="{3AC222C2-C85B-4D33-90F1-60770D1A3E6D}" type="presParOf" srcId="{C0D467F8-405A-404D-8D34-D32D4BC059CF}" destId="{5FFF647C-1E69-410B-9F2C-53738BB055AA}" srcOrd="0" destOrd="0" presId="urn:microsoft.com/office/officeart/2005/8/layout/vList2"/>
    <dgm:cxn modelId="{ED0B43D9-BEC0-4576-AF3B-9CA41EA1DB5A}" type="presParOf" srcId="{C0D467F8-405A-404D-8D34-D32D4BC059CF}" destId="{AF32B512-8B08-4BCF-88F8-1F1DD88A989E}" srcOrd="1" destOrd="0" presId="urn:microsoft.com/office/officeart/2005/8/layout/vList2"/>
    <dgm:cxn modelId="{CB6DF1BF-D8A8-4508-B7F1-3D647FE37BB5}" type="presParOf" srcId="{C0D467F8-405A-404D-8D34-D32D4BC059CF}" destId="{1A146DBB-87FC-499C-A8DA-83870380D30D}" srcOrd="2" destOrd="0" presId="urn:microsoft.com/office/officeart/2005/8/layout/vList2"/>
    <dgm:cxn modelId="{DE71A44F-76E5-4034-96C6-69B3062B6EFC}" type="presParOf" srcId="{C0D467F8-405A-404D-8D34-D32D4BC059CF}" destId="{916A3347-C818-4966-B95D-7C0287006C15}" srcOrd="3" destOrd="0" presId="urn:microsoft.com/office/officeart/2005/8/layout/vList2"/>
  </dgm:cxnLst>
  <dgm:bg/>
  <dgm:whole/>
</dgm:dataModel>
</file>

<file path=ppt/diagrams/data32.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32D0EDA9-2954-41B8-A98A-22C200D28892}"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C0426ED2-B550-498C-A782-88F41CCBE6B3}" type="presOf" srcId="{644627C0-0126-4F3F-9FD1-0C6B871B7213}" destId="{1A146DBB-87FC-499C-A8DA-83870380D30D}" srcOrd="0" destOrd="0" presId="urn:microsoft.com/office/officeart/2005/8/layout/vList2"/>
    <dgm:cxn modelId="{74616A29-6DEE-4149-8790-78CC94C58C92}" type="presOf" srcId="{2F2AA886-30D9-45A2-9EEA-FCFE6F1EDCDA}" destId="{916A3347-C818-4966-B95D-7C0287006C15}"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FE18EBF3-42F2-45C9-90EF-3FE5F203DFB5}" type="presOf" srcId="{82B4EFF7-C681-4470-B737-A5C64D1F41DC}" destId="{AF32B512-8B08-4BCF-88F8-1F1DD88A989E}" srcOrd="0" destOrd="0" presId="urn:microsoft.com/office/officeart/2005/8/layout/vList2"/>
    <dgm:cxn modelId="{5702A6BD-7C65-4DFD-8E90-3B2D4EB57B0A}" type="presOf" srcId="{7A453804-F1D3-48BB-B0B2-6BAB262123FF}" destId="{5FFF647C-1E69-410B-9F2C-53738BB055AA}" srcOrd="0" destOrd="0" presId="urn:microsoft.com/office/officeart/2005/8/layout/vList2"/>
    <dgm:cxn modelId="{0E6E1739-C462-40A2-922F-1D120CD55EA1}" type="presParOf" srcId="{C0D467F8-405A-404D-8D34-D32D4BC059CF}" destId="{5FFF647C-1E69-410B-9F2C-53738BB055AA}" srcOrd="0" destOrd="0" presId="urn:microsoft.com/office/officeart/2005/8/layout/vList2"/>
    <dgm:cxn modelId="{033E8FBD-7802-4D1C-A976-0A1A8D04281A}" type="presParOf" srcId="{C0D467F8-405A-404D-8D34-D32D4BC059CF}" destId="{AF32B512-8B08-4BCF-88F8-1F1DD88A989E}" srcOrd="1" destOrd="0" presId="urn:microsoft.com/office/officeart/2005/8/layout/vList2"/>
    <dgm:cxn modelId="{849A411D-7AD7-4BB1-B38F-3A7E72CCAB9B}" type="presParOf" srcId="{C0D467F8-405A-404D-8D34-D32D4BC059CF}" destId="{1A146DBB-87FC-499C-A8DA-83870380D30D}" srcOrd="2" destOrd="0" presId="urn:microsoft.com/office/officeart/2005/8/layout/vList2"/>
    <dgm:cxn modelId="{D92873B0-F000-483F-B8FA-7E8D6617CBF4}" type="presParOf" srcId="{C0D467F8-405A-404D-8D34-D32D4BC059CF}" destId="{916A3347-C818-4966-B95D-7C0287006C15}" srcOrd="3" destOrd="0" presId="urn:microsoft.com/office/officeart/2005/8/layout/vList2"/>
  </dgm:cxnLst>
  <dgm:bg/>
  <dgm:whole/>
</dgm:dataModel>
</file>

<file path=ppt/diagrams/data33.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E37787E-91D4-4E9B-A7B5-8F81720A4166}" type="presOf" srcId="{82B4EFF7-C681-4470-B737-A5C64D1F41DC}" destId="{AF32B512-8B08-4BCF-88F8-1F1DD88A989E}" srcOrd="0" destOrd="0" presId="urn:microsoft.com/office/officeart/2005/8/layout/vList2"/>
    <dgm:cxn modelId="{F6AF0D30-975B-4689-B1F8-19D9379569F9}"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E2387680-7368-423A-97C5-88615F3A9A61}" type="presOf" srcId="{644627C0-0126-4F3F-9FD1-0C6B871B7213}" destId="{1A146DBB-87FC-499C-A8DA-83870380D30D}"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FCED95EF-484B-4C33-AF6B-D007FDA5B838}"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04D37DD5-477F-47EE-97D5-C9B915653FE2}" type="presOf" srcId="{53EC2EB2-24A9-4AA2-B3AE-87D625F694C0}" destId="{C0D467F8-405A-404D-8D34-D32D4BC059CF}" srcOrd="0" destOrd="0" presId="urn:microsoft.com/office/officeart/2005/8/layout/vList2"/>
    <dgm:cxn modelId="{1A699420-E10A-4C92-89FE-EF248E9CDC66}" type="presParOf" srcId="{C0D467F8-405A-404D-8D34-D32D4BC059CF}" destId="{5FFF647C-1E69-410B-9F2C-53738BB055AA}" srcOrd="0" destOrd="0" presId="urn:microsoft.com/office/officeart/2005/8/layout/vList2"/>
    <dgm:cxn modelId="{F94F5AAC-1D39-472E-85D1-F22AB69C03B6}" type="presParOf" srcId="{C0D467F8-405A-404D-8D34-D32D4BC059CF}" destId="{AF32B512-8B08-4BCF-88F8-1F1DD88A989E}" srcOrd="1" destOrd="0" presId="urn:microsoft.com/office/officeart/2005/8/layout/vList2"/>
    <dgm:cxn modelId="{00510051-AF10-48E2-8B53-F1290A5685DF}" type="presParOf" srcId="{C0D467F8-405A-404D-8D34-D32D4BC059CF}" destId="{1A146DBB-87FC-499C-A8DA-83870380D30D}" srcOrd="2" destOrd="0" presId="urn:microsoft.com/office/officeart/2005/8/layout/vList2"/>
    <dgm:cxn modelId="{52D25F14-326D-4E31-81DF-A79C8054B89A}" type="presParOf" srcId="{C0D467F8-405A-404D-8D34-D32D4BC059CF}" destId="{916A3347-C818-4966-B95D-7C0287006C15}" srcOrd="3" destOrd="0" presId="urn:microsoft.com/office/officeart/2005/8/layout/vList2"/>
  </dgm:cxnLst>
  <dgm:bg/>
  <dgm:whole/>
</dgm:dataModel>
</file>

<file path=ppt/diagrams/data34.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84972E74-066A-4BFB-AA98-FB5F65F38FAB}" type="presOf" srcId="{53EC2EB2-24A9-4AA2-B3AE-87D625F694C0}" destId="{C0D467F8-405A-404D-8D34-D32D4BC059CF}" srcOrd="0" destOrd="0" presId="urn:microsoft.com/office/officeart/2005/8/layout/vList2"/>
    <dgm:cxn modelId="{7B20A5DF-DB2C-4A73-8457-11032F58C931}"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15B81351-2EEF-43CC-80C3-8BB970039DAC}"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FAFF4FEA-D605-48CA-8F58-32B2B050A72A}" type="presOf" srcId="{644627C0-0126-4F3F-9FD1-0C6B871B7213}" destId="{1A146DBB-87FC-499C-A8DA-83870380D30D}"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902AE636-E230-43CA-A89E-E8CAA52DFA1F}" type="presOf" srcId="{82B4EFF7-C681-4470-B737-A5C64D1F41DC}" destId="{AF32B512-8B08-4BCF-88F8-1F1DD88A989E}" srcOrd="0" destOrd="0" presId="urn:microsoft.com/office/officeart/2005/8/layout/vList2"/>
    <dgm:cxn modelId="{67A811F6-64E3-49A3-9B37-186A8A8F85FD}" type="presParOf" srcId="{C0D467F8-405A-404D-8D34-D32D4BC059CF}" destId="{5FFF647C-1E69-410B-9F2C-53738BB055AA}" srcOrd="0" destOrd="0" presId="urn:microsoft.com/office/officeart/2005/8/layout/vList2"/>
    <dgm:cxn modelId="{ABD0FC31-BD94-4ADB-BEEA-3F88ED10D7D0}" type="presParOf" srcId="{C0D467F8-405A-404D-8D34-D32D4BC059CF}" destId="{AF32B512-8B08-4BCF-88F8-1F1DD88A989E}" srcOrd="1" destOrd="0" presId="urn:microsoft.com/office/officeart/2005/8/layout/vList2"/>
    <dgm:cxn modelId="{BF7F01F1-4B32-4A3B-8C8E-471DF5C2B5A4}" type="presParOf" srcId="{C0D467F8-405A-404D-8D34-D32D4BC059CF}" destId="{1A146DBB-87FC-499C-A8DA-83870380D30D}" srcOrd="2" destOrd="0" presId="urn:microsoft.com/office/officeart/2005/8/layout/vList2"/>
    <dgm:cxn modelId="{8B1B1119-B800-4552-9309-9EB9DBDEFA00}" type="presParOf" srcId="{C0D467F8-405A-404D-8D34-D32D4BC059CF}" destId="{916A3347-C818-4966-B95D-7C0287006C15}" srcOrd="3" destOrd="0" presId="urn:microsoft.com/office/officeart/2005/8/layout/vList2"/>
  </dgm:cxnLst>
  <dgm:bg/>
  <dgm:whole/>
</dgm:dataModel>
</file>

<file path=ppt/diagrams/data35.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D60B0489-949A-47C7-8807-37733E385F1A}"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256A6772-C799-4D30-A216-1CE4EED8B4A7}" type="presOf" srcId="{53EC2EB2-24A9-4AA2-B3AE-87D625F694C0}" destId="{C0D467F8-405A-404D-8D34-D32D4BC059CF}" srcOrd="0" destOrd="0" presId="urn:microsoft.com/office/officeart/2005/8/layout/vList2"/>
    <dgm:cxn modelId="{8758034A-9CEF-48C0-90CA-A0AF21339807}"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5FCB708E-8430-40FF-A1D0-F56DAC6ACC8D}" type="presOf" srcId="{644627C0-0126-4F3F-9FD1-0C6B871B7213}" destId="{1A146DBB-87FC-499C-A8DA-83870380D30D}"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C1F8282F-ACF1-4816-A259-9031F9F42C81}" type="presOf" srcId="{82B4EFF7-C681-4470-B737-A5C64D1F41DC}" destId="{AF32B512-8B08-4BCF-88F8-1F1DD88A989E}" srcOrd="0" destOrd="0" presId="urn:microsoft.com/office/officeart/2005/8/layout/vList2"/>
    <dgm:cxn modelId="{0DA0E076-E0B9-4ECB-8E75-280CC1E46F60}" type="presParOf" srcId="{C0D467F8-405A-404D-8D34-D32D4BC059CF}" destId="{5FFF647C-1E69-410B-9F2C-53738BB055AA}" srcOrd="0" destOrd="0" presId="urn:microsoft.com/office/officeart/2005/8/layout/vList2"/>
    <dgm:cxn modelId="{F716DA6A-355A-49D4-97E1-0D4F0D7EA727}" type="presParOf" srcId="{C0D467F8-405A-404D-8D34-D32D4BC059CF}" destId="{AF32B512-8B08-4BCF-88F8-1F1DD88A989E}" srcOrd="1" destOrd="0" presId="urn:microsoft.com/office/officeart/2005/8/layout/vList2"/>
    <dgm:cxn modelId="{3575BC45-3658-410C-9C2A-7165B59291BD}" type="presParOf" srcId="{C0D467F8-405A-404D-8D34-D32D4BC059CF}" destId="{1A146DBB-87FC-499C-A8DA-83870380D30D}" srcOrd="2" destOrd="0" presId="urn:microsoft.com/office/officeart/2005/8/layout/vList2"/>
    <dgm:cxn modelId="{78CE3AB4-0E22-4B5F-8D86-613AFC5D2E00}" type="presParOf" srcId="{C0D467F8-405A-404D-8D34-D32D4BC059CF}" destId="{916A3347-C818-4966-B95D-7C0287006C15}" srcOrd="3" destOrd="0" presId="urn:microsoft.com/office/officeart/2005/8/layout/vList2"/>
  </dgm:cxnLst>
  <dgm:bg/>
  <dgm:whole/>
</dgm:dataModel>
</file>

<file path=ppt/diagrams/data36.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166F13F2-281D-46E0-8898-D77B9FAE3B8D}" type="presOf" srcId="{82B4EFF7-C681-4470-B737-A5C64D1F41DC}" destId="{AF32B512-8B08-4BCF-88F8-1F1DD88A989E}" srcOrd="0" destOrd="0" presId="urn:microsoft.com/office/officeart/2005/8/layout/vList2"/>
    <dgm:cxn modelId="{37F86511-4B7F-4CB8-BE77-B0377FC360AA}" type="presOf" srcId="{53EC2EB2-24A9-4AA2-B3AE-87D625F694C0}" destId="{C0D467F8-405A-404D-8D34-D32D4BC059CF}" srcOrd="0" destOrd="0" presId="urn:microsoft.com/office/officeart/2005/8/layout/vList2"/>
    <dgm:cxn modelId="{DDB6FA35-8447-4165-A366-ACD22F7DAE32}" type="presOf" srcId="{7A453804-F1D3-48BB-B0B2-6BAB262123FF}" destId="{5FFF647C-1E69-410B-9F2C-53738BB055AA}" srcOrd="0" destOrd="0" presId="urn:microsoft.com/office/officeart/2005/8/layout/vList2"/>
    <dgm:cxn modelId="{668ED0BE-5916-425B-831B-18EB9B7732EB}" type="presOf" srcId="{2F2AA886-30D9-45A2-9EEA-FCFE6F1EDCDA}" destId="{916A3347-C818-4966-B95D-7C0287006C15}" srcOrd="0" destOrd="0" presId="urn:microsoft.com/office/officeart/2005/8/layout/vList2"/>
    <dgm:cxn modelId="{BDBC31CC-943F-4952-93B5-618A59511323}"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EE18B534-9F4D-49DD-B547-363A62E90121}" type="presParOf" srcId="{C0D467F8-405A-404D-8D34-D32D4BC059CF}" destId="{5FFF647C-1E69-410B-9F2C-53738BB055AA}" srcOrd="0" destOrd="0" presId="urn:microsoft.com/office/officeart/2005/8/layout/vList2"/>
    <dgm:cxn modelId="{BA549740-DD55-4836-8E2B-7823A69CD624}" type="presParOf" srcId="{C0D467F8-405A-404D-8D34-D32D4BC059CF}" destId="{AF32B512-8B08-4BCF-88F8-1F1DD88A989E}" srcOrd="1" destOrd="0" presId="urn:microsoft.com/office/officeart/2005/8/layout/vList2"/>
    <dgm:cxn modelId="{593387A9-B51F-4A5F-B8B6-95CA0F479680}" type="presParOf" srcId="{C0D467F8-405A-404D-8D34-D32D4BC059CF}" destId="{1A146DBB-87FC-499C-A8DA-83870380D30D}" srcOrd="2" destOrd="0" presId="urn:microsoft.com/office/officeart/2005/8/layout/vList2"/>
    <dgm:cxn modelId="{3FD048FC-D5EE-494C-9DA6-1788DCD2405B}" type="presParOf" srcId="{C0D467F8-405A-404D-8D34-D32D4BC059CF}" destId="{916A3347-C818-4966-B95D-7C0287006C15}" srcOrd="3" destOrd="0" presId="urn:microsoft.com/office/officeart/2005/8/layout/vList2"/>
  </dgm:cxnLst>
  <dgm:bg/>
  <dgm:whole/>
</dgm:dataModel>
</file>

<file path=ppt/diagrams/data37.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7288F34F-DF40-4A1A-84B8-D5C790C274E8}" type="presOf" srcId="{82B4EFF7-C681-4470-B737-A5C64D1F41DC}" destId="{AF32B512-8B08-4BCF-88F8-1F1DD88A989E}"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772B5F9B-4487-4B22-8560-9BE059090E2A}"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964506FD-46D9-4B4F-9937-2597189016EC}" type="presOf" srcId="{644627C0-0126-4F3F-9FD1-0C6B871B7213}" destId="{1A146DBB-87FC-499C-A8DA-83870380D30D}" srcOrd="0" destOrd="0" presId="urn:microsoft.com/office/officeart/2005/8/layout/vList2"/>
    <dgm:cxn modelId="{BD456109-5EF2-45E5-ACE5-18F48AFF8D90}" type="presOf" srcId="{2F2AA886-30D9-45A2-9EEA-FCFE6F1EDCDA}" destId="{916A3347-C818-4966-B95D-7C0287006C15}" srcOrd="0" destOrd="0" presId="urn:microsoft.com/office/officeart/2005/8/layout/vList2"/>
    <dgm:cxn modelId="{C17E95DD-FBD3-4DA3-8428-302820A0A926}" type="presOf" srcId="{7A453804-F1D3-48BB-B0B2-6BAB262123FF}" destId="{5FFF647C-1E69-410B-9F2C-53738BB055AA}" srcOrd="0" destOrd="0" presId="urn:microsoft.com/office/officeart/2005/8/layout/vList2"/>
    <dgm:cxn modelId="{6885DEE2-496A-4E22-BC9B-8D3F66422C5B}" type="presParOf" srcId="{C0D467F8-405A-404D-8D34-D32D4BC059CF}" destId="{5FFF647C-1E69-410B-9F2C-53738BB055AA}" srcOrd="0" destOrd="0" presId="urn:microsoft.com/office/officeart/2005/8/layout/vList2"/>
    <dgm:cxn modelId="{F009D67B-61B6-4C15-BBB6-7DF7442AC62F}" type="presParOf" srcId="{C0D467F8-405A-404D-8D34-D32D4BC059CF}" destId="{AF32B512-8B08-4BCF-88F8-1F1DD88A989E}" srcOrd="1" destOrd="0" presId="urn:microsoft.com/office/officeart/2005/8/layout/vList2"/>
    <dgm:cxn modelId="{95CBFFA4-F393-4700-B479-44B37FE19E20}" type="presParOf" srcId="{C0D467F8-405A-404D-8D34-D32D4BC059CF}" destId="{1A146DBB-87FC-499C-A8DA-83870380D30D}" srcOrd="2" destOrd="0" presId="urn:microsoft.com/office/officeart/2005/8/layout/vList2"/>
    <dgm:cxn modelId="{92E5F304-9465-4631-88DD-BF6002E29B14}" type="presParOf" srcId="{C0D467F8-405A-404D-8D34-D32D4BC059CF}" destId="{916A3347-C818-4966-B95D-7C0287006C15}" srcOrd="3" destOrd="0" presId="urn:microsoft.com/office/officeart/2005/8/layout/vList2"/>
  </dgm:cxnLst>
  <dgm:bg/>
  <dgm:whole/>
</dgm:dataModel>
</file>

<file path=ppt/diagrams/data38.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F6429124-935A-4F5B-90CF-9EB4D760CEA9}" type="presOf" srcId="{644627C0-0126-4F3F-9FD1-0C6B871B7213}" destId="{1A146DBB-87FC-499C-A8DA-83870380D30D}" srcOrd="0" destOrd="0" presId="urn:microsoft.com/office/officeart/2005/8/layout/vList2"/>
    <dgm:cxn modelId="{E27C94FD-6ED7-455F-9263-1952D6D3F329}"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A0FA4573-C3DF-4C29-8FDF-BF024E4CAB49}"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E30DC98A-952C-4424-82D8-E9497EB5C1E0}" type="presOf" srcId="{82B4EFF7-C681-4470-B737-A5C64D1F41DC}" destId="{AF32B512-8B08-4BCF-88F8-1F1DD88A989E}" srcOrd="0" destOrd="0" presId="urn:microsoft.com/office/officeart/2005/8/layout/vList2"/>
    <dgm:cxn modelId="{E2B70E75-63EA-4C87-AF57-470EE0BB428B}" type="presOf" srcId="{2F2AA886-30D9-45A2-9EEA-FCFE6F1EDCDA}" destId="{916A3347-C818-4966-B95D-7C0287006C15}" srcOrd="0" destOrd="0" presId="urn:microsoft.com/office/officeart/2005/8/layout/vList2"/>
    <dgm:cxn modelId="{62E2EE3A-1B03-47BC-888C-489196D7AE2D}" type="presParOf" srcId="{C0D467F8-405A-404D-8D34-D32D4BC059CF}" destId="{5FFF647C-1E69-410B-9F2C-53738BB055AA}" srcOrd="0" destOrd="0" presId="urn:microsoft.com/office/officeart/2005/8/layout/vList2"/>
    <dgm:cxn modelId="{9788C7D2-3219-4C0E-BBBF-9D68BAE2B192}" type="presParOf" srcId="{C0D467F8-405A-404D-8D34-D32D4BC059CF}" destId="{AF32B512-8B08-4BCF-88F8-1F1DD88A989E}" srcOrd="1" destOrd="0" presId="urn:microsoft.com/office/officeart/2005/8/layout/vList2"/>
    <dgm:cxn modelId="{E16FE074-0572-4CC5-B986-81713F4338F2}" type="presParOf" srcId="{C0D467F8-405A-404D-8D34-D32D4BC059CF}" destId="{1A146DBB-87FC-499C-A8DA-83870380D30D}" srcOrd="2" destOrd="0" presId="urn:microsoft.com/office/officeart/2005/8/layout/vList2"/>
    <dgm:cxn modelId="{7083D279-5E06-4EEF-9621-2EEA52A18C68}" type="presParOf" srcId="{C0D467F8-405A-404D-8D34-D32D4BC059CF}" destId="{916A3347-C818-4966-B95D-7C0287006C15}" srcOrd="3" destOrd="0" presId="urn:microsoft.com/office/officeart/2005/8/layout/vList2"/>
  </dgm:cxnLst>
  <dgm:bg/>
  <dgm:whole/>
</dgm:dataModel>
</file>

<file path=ppt/diagrams/data39.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1FF993A5-7DE6-4460-A95A-F95D03AAE1DD}" type="presOf" srcId="{53EC2EB2-24A9-4AA2-B3AE-87D625F694C0}" destId="{C0D467F8-405A-404D-8D34-D32D4BC059CF}"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E46F8894-EBB4-46DC-B093-283ABD0F7C37}" type="presOf" srcId="{7A453804-F1D3-48BB-B0B2-6BAB262123FF}" destId="{5FFF647C-1E69-410B-9F2C-53738BB055AA}" srcOrd="0" destOrd="0" presId="urn:microsoft.com/office/officeart/2005/8/layout/vList2"/>
    <dgm:cxn modelId="{A45355F1-8A4E-4545-BE07-5BFBA841D793}" type="presOf" srcId="{82B4EFF7-C681-4470-B737-A5C64D1F41DC}" destId="{AF32B512-8B08-4BCF-88F8-1F1DD88A989E}" srcOrd="0" destOrd="0" presId="urn:microsoft.com/office/officeart/2005/8/layout/vList2"/>
    <dgm:cxn modelId="{F8203939-3791-4446-BC8B-E227CC731CBD}"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30B02E0D-96CD-4F25-BA54-F60F26C319B9}" type="presOf" srcId="{2F2AA886-30D9-45A2-9EEA-FCFE6F1EDCDA}" destId="{916A3347-C818-4966-B95D-7C0287006C15}" srcOrd="0" destOrd="0" presId="urn:microsoft.com/office/officeart/2005/8/layout/vList2"/>
    <dgm:cxn modelId="{1D59305F-6820-45BA-A85E-7152A5D302CD}" type="presParOf" srcId="{C0D467F8-405A-404D-8D34-D32D4BC059CF}" destId="{5FFF647C-1E69-410B-9F2C-53738BB055AA}" srcOrd="0" destOrd="0" presId="urn:microsoft.com/office/officeart/2005/8/layout/vList2"/>
    <dgm:cxn modelId="{CF3DD2F9-A100-4EF3-9D78-5D4AB291C4C3}" type="presParOf" srcId="{C0D467F8-405A-404D-8D34-D32D4BC059CF}" destId="{AF32B512-8B08-4BCF-88F8-1F1DD88A989E}" srcOrd="1" destOrd="0" presId="urn:microsoft.com/office/officeart/2005/8/layout/vList2"/>
    <dgm:cxn modelId="{9C249210-4B8E-4CC7-BEFF-6854B13EE539}" type="presParOf" srcId="{C0D467F8-405A-404D-8D34-D32D4BC059CF}" destId="{1A146DBB-87FC-499C-A8DA-83870380D30D}" srcOrd="2" destOrd="0" presId="urn:microsoft.com/office/officeart/2005/8/layout/vList2"/>
    <dgm:cxn modelId="{1C7736BA-34EA-4B78-A8C9-08FBB9F4E109}" type="presParOf" srcId="{C0D467F8-405A-404D-8D34-D32D4BC059CF}" destId="{916A3347-C818-4966-B95D-7C0287006C15}" srcOrd="3" destOrd="0" presId="urn:microsoft.com/office/officeart/2005/8/layout/vList2"/>
  </dgm:cxnLst>
  <dgm:bg/>
  <dgm:whole/>
</dgm:dataModel>
</file>

<file path=ppt/diagrams/data40.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A2118C46-62DA-4F0F-8FFD-CF64271A39FB}" type="presOf" srcId="{7A453804-F1D3-48BB-B0B2-6BAB262123FF}" destId="{5FFF647C-1E69-410B-9F2C-53738BB055AA}"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CA3B1C08-2A80-4698-BAC3-A5F07FDECB71}" type="presOf" srcId="{2F2AA886-30D9-45A2-9EEA-FCFE6F1EDCDA}" destId="{916A3347-C818-4966-B95D-7C0287006C15}" srcOrd="0" destOrd="0" presId="urn:microsoft.com/office/officeart/2005/8/layout/vList2"/>
    <dgm:cxn modelId="{D0EB0EED-053C-4BFE-82A2-21C083EDC5B1}" type="presOf" srcId="{644627C0-0126-4F3F-9FD1-0C6B871B7213}" destId="{1A146DBB-87FC-499C-A8DA-83870380D30D}" srcOrd="0" destOrd="0" presId="urn:microsoft.com/office/officeart/2005/8/layout/vList2"/>
    <dgm:cxn modelId="{3A4CD69A-6E7A-4039-ACD6-5C48CEEF94C5}"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722CBCBE-F172-4518-A76F-9C181119F15C}" type="presOf" srcId="{82B4EFF7-C681-4470-B737-A5C64D1F41DC}" destId="{AF32B512-8B08-4BCF-88F8-1F1DD88A989E}" srcOrd="0" destOrd="0" presId="urn:microsoft.com/office/officeart/2005/8/layout/vList2"/>
    <dgm:cxn modelId="{4FC2FCD2-A7F6-4E10-B2FC-E75F88887513}" type="presParOf" srcId="{C0D467F8-405A-404D-8D34-D32D4BC059CF}" destId="{5FFF647C-1E69-410B-9F2C-53738BB055AA}" srcOrd="0" destOrd="0" presId="urn:microsoft.com/office/officeart/2005/8/layout/vList2"/>
    <dgm:cxn modelId="{B0332DA1-32C5-404E-9969-0B3E9C74ECC1}" type="presParOf" srcId="{C0D467F8-405A-404D-8D34-D32D4BC059CF}" destId="{AF32B512-8B08-4BCF-88F8-1F1DD88A989E}" srcOrd="1" destOrd="0" presId="urn:microsoft.com/office/officeart/2005/8/layout/vList2"/>
    <dgm:cxn modelId="{B3902D9B-6D1E-48BF-B154-E27BFDA74060}" type="presParOf" srcId="{C0D467F8-405A-404D-8D34-D32D4BC059CF}" destId="{1A146DBB-87FC-499C-A8DA-83870380D30D}" srcOrd="2" destOrd="0" presId="urn:microsoft.com/office/officeart/2005/8/layout/vList2"/>
    <dgm:cxn modelId="{51E52E0D-22F9-4DA9-98A8-1DF4CC3BCAF2}" type="presParOf" srcId="{C0D467F8-405A-404D-8D34-D32D4BC059CF}" destId="{916A3347-C818-4966-B95D-7C0287006C15}" srcOrd="3" destOrd="0" presId="urn:microsoft.com/office/officeart/2005/8/layout/vList2"/>
  </dgm:cxnLst>
  <dgm:bg/>
  <dgm:whole/>
</dgm:dataModel>
</file>

<file path=ppt/diagrams/data41.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C617EB2-B532-43EF-A4D6-CDA14CB651A2}"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DB3DDCC8-1643-4E28-B9F0-21D484489222}" type="presOf" srcId="{7A453804-F1D3-48BB-B0B2-6BAB262123FF}" destId="{5FFF647C-1E69-410B-9F2C-53738BB055AA}" srcOrd="0" destOrd="0" presId="urn:microsoft.com/office/officeart/2005/8/layout/vList2"/>
    <dgm:cxn modelId="{EDE4D5BC-4FFB-403B-BB48-FAF987C9F3C4}" type="presOf" srcId="{53EC2EB2-24A9-4AA2-B3AE-87D625F694C0}" destId="{C0D467F8-405A-404D-8D34-D32D4BC059CF}" srcOrd="0" destOrd="0" presId="urn:microsoft.com/office/officeart/2005/8/layout/vList2"/>
    <dgm:cxn modelId="{E4C0C827-CDE5-4682-92D8-1076873FFA82}" type="presOf" srcId="{644627C0-0126-4F3F-9FD1-0C6B871B7213}" destId="{1A146DBB-87FC-499C-A8DA-83870380D30D}"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4CF42C4C-E367-4305-BA57-F9ADB3238C6B}" type="presOf" srcId="{82B4EFF7-C681-4470-B737-A5C64D1F41DC}" destId="{AF32B512-8B08-4BCF-88F8-1F1DD88A989E}"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744AE261-8161-4EBB-BFAE-F46CD70CE931}" type="presParOf" srcId="{C0D467F8-405A-404D-8D34-D32D4BC059CF}" destId="{5FFF647C-1E69-410B-9F2C-53738BB055AA}" srcOrd="0" destOrd="0" presId="urn:microsoft.com/office/officeart/2005/8/layout/vList2"/>
    <dgm:cxn modelId="{D93DC591-E874-4F1B-B158-3C298C729640}" type="presParOf" srcId="{C0D467F8-405A-404D-8D34-D32D4BC059CF}" destId="{AF32B512-8B08-4BCF-88F8-1F1DD88A989E}" srcOrd="1" destOrd="0" presId="urn:microsoft.com/office/officeart/2005/8/layout/vList2"/>
    <dgm:cxn modelId="{BCFD58C0-380B-4B30-BE28-1A077C50D067}" type="presParOf" srcId="{C0D467F8-405A-404D-8D34-D32D4BC059CF}" destId="{1A146DBB-87FC-499C-A8DA-83870380D30D}" srcOrd="2" destOrd="0" presId="urn:microsoft.com/office/officeart/2005/8/layout/vList2"/>
    <dgm:cxn modelId="{01AC78AD-8933-4463-B76F-ECE0E06D174C}" type="presParOf" srcId="{C0D467F8-405A-404D-8D34-D32D4BC059CF}" destId="{916A3347-C818-4966-B95D-7C0287006C15}" srcOrd="3" destOrd="0" presId="urn:microsoft.com/office/officeart/2005/8/layout/vList2"/>
  </dgm:cxnLst>
  <dgm:bg/>
  <dgm:whole/>
</dgm:dataModel>
</file>

<file path=ppt/diagrams/data42.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79661F5C-B1A8-4EB4-9FD3-3D0894F173CA}" type="presOf" srcId="{82B4EFF7-C681-4470-B737-A5C64D1F41DC}" destId="{AF32B512-8B08-4BCF-88F8-1F1DD88A989E}"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D5994E30-D38A-44F2-9002-D43632D529E2}" type="presOf" srcId="{644627C0-0126-4F3F-9FD1-0C6B871B7213}" destId="{1A146DBB-87FC-499C-A8DA-83870380D30D}" srcOrd="0" destOrd="0" presId="urn:microsoft.com/office/officeart/2005/8/layout/vList2"/>
    <dgm:cxn modelId="{62AB074D-D565-4A85-9E0F-1309B0D437AA}" srcId="{644627C0-0126-4F3F-9FD1-0C6B871B7213}" destId="{2F2AA886-30D9-45A2-9EEA-FCFE6F1EDCDA}" srcOrd="0" destOrd="0" parTransId="{3EB4596E-6E62-4D30-9C49-CA3FD20E4365}" sibTransId="{A9400C30-570B-4B53-B337-EA2FD62D4E7D}"/>
    <dgm:cxn modelId="{47D87664-D6FD-4D13-AA88-1A8B0E9B8247}" type="presOf" srcId="{2F2AA886-30D9-45A2-9EEA-FCFE6F1EDCDA}" destId="{916A3347-C818-4966-B95D-7C0287006C15}" srcOrd="0" destOrd="0" presId="urn:microsoft.com/office/officeart/2005/8/layout/vList2"/>
    <dgm:cxn modelId="{1E88C2CD-CBB1-4CC5-818E-CCAC4D53FB4F}"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62E7BAE9-216F-40C3-A724-5D671D1B26C8}" type="presOf" srcId="{53EC2EB2-24A9-4AA2-B3AE-87D625F694C0}" destId="{C0D467F8-405A-404D-8D34-D32D4BC059CF}" srcOrd="0" destOrd="0" presId="urn:microsoft.com/office/officeart/2005/8/layout/vList2"/>
    <dgm:cxn modelId="{FF4638CF-5F84-441D-8982-73751D6D1F21}" type="presParOf" srcId="{C0D467F8-405A-404D-8D34-D32D4BC059CF}" destId="{5FFF647C-1E69-410B-9F2C-53738BB055AA}" srcOrd="0" destOrd="0" presId="urn:microsoft.com/office/officeart/2005/8/layout/vList2"/>
    <dgm:cxn modelId="{D5A98E32-B7FE-4963-855A-9D402EDA4B60}" type="presParOf" srcId="{C0D467F8-405A-404D-8D34-D32D4BC059CF}" destId="{AF32B512-8B08-4BCF-88F8-1F1DD88A989E}" srcOrd="1" destOrd="0" presId="urn:microsoft.com/office/officeart/2005/8/layout/vList2"/>
    <dgm:cxn modelId="{334F065C-0767-48DF-97C5-EBF078711A47}" type="presParOf" srcId="{C0D467F8-405A-404D-8D34-D32D4BC059CF}" destId="{1A146DBB-87FC-499C-A8DA-83870380D30D}" srcOrd="2" destOrd="0" presId="urn:microsoft.com/office/officeart/2005/8/layout/vList2"/>
    <dgm:cxn modelId="{D02470E6-D12A-4552-9735-A6BBA492DC8C}" type="presParOf" srcId="{C0D467F8-405A-404D-8D34-D32D4BC059CF}" destId="{916A3347-C818-4966-B95D-7C0287006C15}" srcOrd="3" destOrd="0" presId="urn:microsoft.com/office/officeart/2005/8/layout/vList2"/>
  </dgm:cxnLst>
  <dgm:bg/>
  <dgm:whole/>
</dgm:dataModel>
</file>

<file path=ppt/diagrams/data43.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82AE3F6-0357-4A3D-B56A-5AD42E78A9CB}" type="presOf" srcId="{53EC2EB2-24A9-4AA2-B3AE-87D625F694C0}" destId="{C0D467F8-405A-404D-8D34-D32D4BC059CF}" srcOrd="0" destOrd="0" presId="urn:microsoft.com/office/officeart/2005/8/layout/vList2"/>
    <dgm:cxn modelId="{A975CB21-03D7-4578-827C-487BB9AC28CE}" type="presOf" srcId="{82B4EFF7-C681-4470-B737-A5C64D1F41DC}" destId="{AF32B512-8B08-4BCF-88F8-1F1DD88A989E}"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7630DC7C-3DC8-4BAD-9EE8-FE3D925D27ED}" type="presOf" srcId="{644627C0-0126-4F3F-9FD1-0C6B871B7213}" destId="{1A146DBB-87FC-499C-A8DA-83870380D30D}" srcOrd="0" destOrd="0" presId="urn:microsoft.com/office/officeart/2005/8/layout/vList2"/>
    <dgm:cxn modelId="{46F0793C-AA3E-4F28-96F1-3A8E73A5C2CB}" type="presOf" srcId="{2F2AA886-30D9-45A2-9EEA-FCFE6F1EDCDA}" destId="{916A3347-C818-4966-B95D-7C0287006C15}"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916B788A-FC8A-4ED9-BCA1-0A3425F450EB}" type="presOf" srcId="{7A453804-F1D3-48BB-B0B2-6BAB262123FF}" destId="{5FFF647C-1E69-410B-9F2C-53738BB055AA}"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A7449056-8A5F-46C4-B133-DD54322CE747}" type="presParOf" srcId="{C0D467F8-405A-404D-8D34-D32D4BC059CF}" destId="{5FFF647C-1E69-410B-9F2C-53738BB055AA}" srcOrd="0" destOrd="0" presId="urn:microsoft.com/office/officeart/2005/8/layout/vList2"/>
    <dgm:cxn modelId="{99C9DE60-FBA4-438E-80D6-8FD6924A1208}" type="presParOf" srcId="{C0D467F8-405A-404D-8D34-D32D4BC059CF}" destId="{AF32B512-8B08-4BCF-88F8-1F1DD88A989E}" srcOrd="1" destOrd="0" presId="urn:microsoft.com/office/officeart/2005/8/layout/vList2"/>
    <dgm:cxn modelId="{6E780148-CEAA-46F0-A2C2-286AB12530B2}" type="presParOf" srcId="{C0D467F8-405A-404D-8D34-D32D4BC059CF}" destId="{1A146DBB-87FC-499C-A8DA-83870380D30D}" srcOrd="2" destOrd="0" presId="urn:microsoft.com/office/officeart/2005/8/layout/vList2"/>
    <dgm:cxn modelId="{E2D10E58-4450-42A7-AEBB-1AEFE439EF2F}" type="presParOf" srcId="{C0D467F8-405A-404D-8D34-D32D4BC059CF}" destId="{916A3347-C818-4966-B95D-7C0287006C15}" srcOrd="3" destOrd="0" presId="urn:microsoft.com/office/officeart/2005/8/layout/vList2"/>
  </dgm:cxnLst>
  <dgm:bg/>
  <dgm:whole/>
</dgm:dataModel>
</file>

<file path=ppt/diagrams/data44.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01DADB1D-2121-4215-B30D-CC29E096FA62}" type="presOf" srcId="{53EC2EB2-24A9-4AA2-B3AE-87D625F694C0}" destId="{C0D467F8-405A-404D-8D34-D32D4BC059CF}" srcOrd="0" destOrd="0" presId="urn:microsoft.com/office/officeart/2005/8/layout/vList2"/>
    <dgm:cxn modelId="{903386A0-C2EC-454A-8700-95205CAD6C7C}" type="presOf" srcId="{82B4EFF7-C681-4470-B737-A5C64D1F41DC}" destId="{AF32B512-8B08-4BCF-88F8-1F1DD88A989E}" srcOrd="0" destOrd="0" presId="urn:microsoft.com/office/officeart/2005/8/layout/vList2"/>
    <dgm:cxn modelId="{98F3E1C7-CDF0-4FAA-9071-A605521B1889}"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5AB354A5-F423-4449-89C3-950CEEC13685}" type="presOf" srcId="{2F2AA886-30D9-45A2-9EEA-FCFE6F1EDCDA}" destId="{916A3347-C818-4966-B95D-7C0287006C15}" srcOrd="0" destOrd="0" presId="urn:microsoft.com/office/officeart/2005/8/layout/vList2"/>
    <dgm:cxn modelId="{964DBD75-B550-47BA-91E4-46A0AD8B0BF5}" type="presOf" srcId="{644627C0-0126-4F3F-9FD1-0C6B871B7213}" destId="{1A146DBB-87FC-499C-A8DA-83870380D30D}" srcOrd="0" destOrd="0" presId="urn:microsoft.com/office/officeart/2005/8/layout/vList2"/>
    <dgm:cxn modelId="{155C978D-7B2E-4AF9-96D8-9B39315751EC}" type="presParOf" srcId="{C0D467F8-405A-404D-8D34-D32D4BC059CF}" destId="{5FFF647C-1E69-410B-9F2C-53738BB055AA}" srcOrd="0" destOrd="0" presId="urn:microsoft.com/office/officeart/2005/8/layout/vList2"/>
    <dgm:cxn modelId="{41A19B39-FE5D-44B1-B3C5-E6D2FB775197}" type="presParOf" srcId="{C0D467F8-405A-404D-8D34-D32D4BC059CF}" destId="{AF32B512-8B08-4BCF-88F8-1F1DD88A989E}" srcOrd="1" destOrd="0" presId="urn:microsoft.com/office/officeart/2005/8/layout/vList2"/>
    <dgm:cxn modelId="{2BFCCE06-BAE4-4D57-AE2F-9C5C01F4E806}" type="presParOf" srcId="{C0D467F8-405A-404D-8D34-D32D4BC059CF}" destId="{1A146DBB-87FC-499C-A8DA-83870380D30D}" srcOrd="2" destOrd="0" presId="urn:microsoft.com/office/officeart/2005/8/layout/vList2"/>
    <dgm:cxn modelId="{14991B16-2C03-473F-A451-1BD7E39A4271}" type="presParOf" srcId="{C0D467F8-405A-404D-8D34-D32D4BC059CF}" destId="{916A3347-C818-4966-B95D-7C0287006C15}" srcOrd="3" destOrd="0" presId="urn:microsoft.com/office/officeart/2005/8/layout/vList2"/>
  </dgm:cxnLst>
  <dgm:bg/>
  <dgm:whole/>
</dgm:dataModel>
</file>

<file path=ppt/diagrams/data45.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B2E706B8-F23F-46FC-9708-B89DDB6EB722}" type="presOf" srcId="{2F2AA886-30D9-45A2-9EEA-FCFE6F1EDCDA}" destId="{916A3347-C818-4966-B95D-7C0287006C15}"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64418688-9F84-4669-8E27-86D5B958374C}"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64E9A314-A9BD-4E85-BCC0-EE503A095876}" type="presOf" srcId="{7A453804-F1D3-48BB-B0B2-6BAB262123FF}" destId="{5FFF647C-1E69-410B-9F2C-53738BB055AA}"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3682C5FD-BC11-4E7F-839D-E01794EE4F69}" type="presOf" srcId="{82B4EFF7-C681-4470-B737-A5C64D1F41DC}" destId="{AF32B512-8B08-4BCF-88F8-1F1DD88A989E}" srcOrd="0" destOrd="0" presId="urn:microsoft.com/office/officeart/2005/8/layout/vList2"/>
    <dgm:cxn modelId="{B7DA5FC2-B455-4CB5-917C-F61FB869A64E}" type="presOf" srcId="{644627C0-0126-4F3F-9FD1-0C6B871B7213}" destId="{1A146DBB-87FC-499C-A8DA-83870380D30D}" srcOrd="0" destOrd="0" presId="urn:microsoft.com/office/officeart/2005/8/layout/vList2"/>
    <dgm:cxn modelId="{2DC1FDDA-85E5-4DD0-9DAA-BAD1E1BE60F4}" type="presParOf" srcId="{C0D467F8-405A-404D-8D34-D32D4BC059CF}" destId="{5FFF647C-1E69-410B-9F2C-53738BB055AA}" srcOrd="0" destOrd="0" presId="urn:microsoft.com/office/officeart/2005/8/layout/vList2"/>
    <dgm:cxn modelId="{B1B9A22B-1C8D-454D-8C39-C41E5D8F4DD8}" type="presParOf" srcId="{C0D467F8-405A-404D-8D34-D32D4BC059CF}" destId="{AF32B512-8B08-4BCF-88F8-1F1DD88A989E}" srcOrd="1" destOrd="0" presId="urn:microsoft.com/office/officeart/2005/8/layout/vList2"/>
    <dgm:cxn modelId="{DD8F5591-1524-4EC9-A543-E434655BAE4F}" type="presParOf" srcId="{C0D467F8-405A-404D-8D34-D32D4BC059CF}" destId="{1A146DBB-87FC-499C-A8DA-83870380D30D}" srcOrd="2" destOrd="0" presId="urn:microsoft.com/office/officeart/2005/8/layout/vList2"/>
    <dgm:cxn modelId="{320CDD3F-965E-440D-ABEB-A50EEA880ADD}" type="presParOf" srcId="{C0D467F8-405A-404D-8D34-D32D4BC059CF}" destId="{916A3347-C818-4966-B95D-7C0287006C15}" srcOrd="3" destOrd="0" presId="urn:microsoft.com/office/officeart/2005/8/layout/vList2"/>
  </dgm:cxnLst>
  <dgm:bg/>
  <dgm:whole/>
</dgm:dataModel>
</file>

<file path=ppt/diagrams/data46.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A24F65F8-950A-44AF-9BCC-C5CDBF55DA2E}" type="presOf" srcId="{53EC2EB2-24A9-4AA2-B3AE-87D625F694C0}" destId="{C0D467F8-405A-404D-8D34-D32D4BC059CF}"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687C76AC-F737-4318-9B67-90D9DD1531BC}" type="presOf" srcId="{2F2AA886-30D9-45A2-9EEA-FCFE6F1EDCDA}" destId="{916A3347-C818-4966-B95D-7C0287006C15}" srcOrd="0" destOrd="0" presId="urn:microsoft.com/office/officeart/2005/8/layout/vList2"/>
    <dgm:cxn modelId="{034EC304-E83E-44A4-A22F-2B74720398E9}" type="presOf" srcId="{82B4EFF7-C681-4470-B737-A5C64D1F41DC}" destId="{AF32B512-8B08-4BCF-88F8-1F1DD88A989E}"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B9B4CA9F-F941-4E73-A5D5-42F384B25E7E}" type="presOf" srcId="{644627C0-0126-4F3F-9FD1-0C6B871B7213}" destId="{1A146DBB-87FC-499C-A8DA-83870380D30D}" srcOrd="0" destOrd="0" presId="urn:microsoft.com/office/officeart/2005/8/layout/vList2"/>
    <dgm:cxn modelId="{ABF0F843-D078-41AA-A699-69294AF53BE6}" type="presOf" srcId="{7A453804-F1D3-48BB-B0B2-6BAB262123FF}" destId="{5FFF647C-1E69-410B-9F2C-53738BB055AA}" srcOrd="0" destOrd="0" presId="urn:microsoft.com/office/officeart/2005/8/layout/vList2"/>
    <dgm:cxn modelId="{EDF44285-0CF3-4D1C-9281-EFC0F3D9A154}" type="presParOf" srcId="{C0D467F8-405A-404D-8D34-D32D4BC059CF}" destId="{5FFF647C-1E69-410B-9F2C-53738BB055AA}" srcOrd="0" destOrd="0" presId="urn:microsoft.com/office/officeart/2005/8/layout/vList2"/>
    <dgm:cxn modelId="{536E5118-012C-4D1F-8E1B-633710C302B4}" type="presParOf" srcId="{C0D467F8-405A-404D-8D34-D32D4BC059CF}" destId="{AF32B512-8B08-4BCF-88F8-1F1DD88A989E}" srcOrd="1" destOrd="0" presId="urn:microsoft.com/office/officeart/2005/8/layout/vList2"/>
    <dgm:cxn modelId="{AA910579-5831-436A-BE9A-BB5C76E2AE40}" type="presParOf" srcId="{C0D467F8-405A-404D-8D34-D32D4BC059CF}" destId="{1A146DBB-87FC-499C-A8DA-83870380D30D}" srcOrd="2" destOrd="0" presId="urn:microsoft.com/office/officeart/2005/8/layout/vList2"/>
    <dgm:cxn modelId="{5B84AD28-3247-49ED-AF3B-7B7E5039EE55}" type="presParOf" srcId="{C0D467F8-405A-404D-8D34-D32D4BC059CF}" destId="{916A3347-C818-4966-B95D-7C0287006C15}" srcOrd="3" destOrd="0" presId="urn:microsoft.com/office/officeart/2005/8/layout/vList2"/>
  </dgm:cxnLst>
  <dgm:bg/>
  <dgm:whole/>
</dgm:dataModel>
</file>

<file path=ppt/diagrams/data47.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955677C3-DB62-451B-A353-CDAA1A5EC522}" type="presOf" srcId="{2F2AA886-30D9-45A2-9EEA-FCFE6F1EDCDA}" destId="{916A3347-C818-4966-B95D-7C0287006C15}" srcOrd="0" destOrd="0" presId="urn:microsoft.com/office/officeart/2005/8/layout/vList2"/>
    <dgm:cxn modelId="{DD6C90D2-2E3E-42DF-AFBE-58B042E554EA}"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3742A908-04DB-45AA-B16F-4607DDE44BE8}" type="presOf" srcId="{82B4EFF7-C681-4470-B737-A5C64D1F41DC}" destId="{AF32B512-8B08-4BCF-88F8-1F1DD88A989E}" srcOrd="0" destOrd="0" presId="urn:microsoft.com/office/officeart/2005/8/layout/vList2"/>
    <dgm:cxn modelId="{03E613B6-8E1F-4EA9-8516-EF2364953BF4}" type="presOf" srcId="{53EC2EB2-24A9-4AA2-B3AE-87D625F694C0}" destId="{C0D467F8-405A-404D-8D34-D32D4BC059CF}" srcOrd="0" destOrd="0" presId="urn:microsoft.com/office/officeart/2005/8/layout/vList2"/>
    <dgm:cxn modelId="{05E2C8AE-5803-4249-8164-6549EB8DF8E8}" type="presOf" srcId="{644627C0-0126-4F3F-9FD1-0C6B871B7213}" destId="{1A146DBB-87FC-499C-A8DA-83870380D30D}" srcOrd="0" destOrd="0" presId="urn:microsoft.com/office/officeart/2005/8/layout/vList2"/>
    <dgm:cxn modelId="{B3E0B572-9BE4-4877-909C-ED7D636B7760}" type="presParOf" srcId="{C0D467F8-405A-404D-8D34-D32D4BC059CF}" destId="{5FFF647C-1E69-410B-9F2C-53738BB055AA}" srcOrd="0" destOrd="0" presId="urn:microsoft.com/office/officeart/2005/8/layout/vList2"/>
    <dgm:cxn modelId="{DDC53C52-B654-4796-8087-70CBE1ABBD2B}" type="presParOf" srcId="{C0D467F8-405A-404D-8D34-D32D4BC059CF}" destId="{AF32B512-8B08-4BCF-88F8-1F1DD88A989E}" srcOrd="1" destOrd="0" presId="urn:microsoft.com/office/officeart/2005/8/layout/vList2"/>
    <dgm:cxn modelId="{AA52E08A-8347-42FA-9E7F-5EC0EB5BCE20}" type="presParOf" srcId="{C0D467F8-405A-404D-8D34-D32D4BC059CF}" destId="{1A146DBB-87FC-499C-A8DA-83870380D30D}" srcOrd="2" destOrd="0" presId="urn:microsoft.com/office/officeart/2005/8/layout/vList2"/>
    <dgm:cxn modelId="{D69458B3-CB67-45FB-A4F5-7752623B46A9}" type="presParOf" srcId="{C0D467F8-405A-404D-8D34-D32D4BC059CF}" destId="{916A3347-C818-4966-B95D-7C0287006C15}" srcOrd="3" destOrd="0" presId="urn:microsoft.com/office/officeart/2005/8/layout/vList2"/>
  </dgm:cxnLst>
  <dgm:bg/>
  <dgm:whole/>
</dgm:dataModel>
</file>

<file path=ppt/diagrams/data48.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D6B81F2F-AB27-4AE4-A725-E2F1626FAEB9}" type="presOf" srcId="{82B4EFF7-C681-4470-B737-A5C64D1F41DC}" destId="{AF32B512-8B08-4BCF-88F8-1F1DD88A989E}" srcOrd="0" destOrd="0" presId="urn:microsoft.com/office/officeart/2005/8/layout/vList2"/>
    <dgm:cxn modelId="{F2AE9CD1-7715-4A91-9781-DFA3D2BEFCAF}" type="presOf" srcId="{53EC2EB2-24A9-4AA2-B3AE-87D625F694C0}" destId="{C0D467F8-405A-404D-8D34-D32D4BC059CF}"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DF5D1D56-3F13-45AD-AF4D-54C58C19A859}" type="presOf" srcId="{7A453804-F1D3-48BB-B0B2-6BAB262123FF}" destId="{5FFF647C-1E69-410B-9F2C-53738BB055AA}" srcOrd="0" destOrd="0" presId="urn:microsoft.com/office/officeart/2005/8/layout/vList2"/>
    <dgm:cxn modelId="{7332C271-DA2B-4575-A216-9F37059DF043}" srcId="{53EC2EB2-24A9-4AA2-B3AE-87D625F694C0}" destId="{7A453804-F1D3-48BB-B0B2-6BAB262123FF}" srcOrd="0" destOrd="0" parTransId="{D792D5A0-20F0-468D-A1C2-3BF96D8368E6}" sibTransId="{B07A40DD-EFA7-477C-A924-D7C9A6717F77}"/>
    <dgm:cxn modelId="{19D68A41-3FE9-4F4C-91BF-D0972DF3174F}" type="presOf" srcId="{644627C0-0126-4F3F-9FD1-0C6B871B7213}" destId="{1A146DBB-87FC-499C-A8DA-83870380D30D}" srcOrd="0" destOrd="0" presId="urn:microsoft.com/office/officeart/2005/8/layout/vList2"/>
    <dgm:cxn modelId="{A0751FA8-23DA-4094-8220-9B1A11593208}" type="presOf" srcId="{2F2AA886-30D9-45A2-9EEA-FCFE6F1EDCDA}" destId="{916A3347-C818-4966-B95D-7C0287006C15}" srcOrd="0" destOrd="0" presId="urn:microsoft.com/office/officeart/2005/8/layout/vList2"/>
    <dgm:cxn modelId="{8B1FD87A-611C-4E09-8105-1EF6060AE30A}" type="presParOf" srcId="{C0D467F8-405A-404D-8D34-D32D4BC059CF}" destId="{5FFF647C-1E69-410B-9F2C-53738BB055AA}" srcOrd="0" destOrd="0" presId="urn:microsoft.com/office/officeart/2005/8/layout/vList2"/>
    <dgm:cxn modelId="{B26E4B3D-C5ED-4CD7-89B3-8055DD1A43FE}" type="presParOf" srcId="{C0D467F8-405A-404D-8D34-D32D4BC059CF}" destId="{AF32B512-8B08-4BCF-88F8-1F1DD88A989E}" srcOrd="1" destOrd="0" presId="urn:microsoft.com/office/officeart/2005/8/layout/vList2"/>
    <dgm:cxn modelId="{E5CA085A-AE6F-4DAD-880D-1022236AB326}" type="presParOf" srcId="{C0D467F8-405A-404D-8D34-D32D4BC059CF}" destId="{1A146DBB-87FC-499C-A8DA-83870380D30D}" srcOrd="2" destOrd="0" presId="urn:microsoft.com/office/officeart/2005/8/layout/vList2"/>
    <dgm:cxn modelId="{1EDF6DD5-2F33-472E-B190-AC761A85F1CC}" type="presParOf" srcId="{C0D467F8-405A-404D-8D34-D32D4BC059CF}" destId="{916A3347-C818-4966-B95D-7C0287006C15}" srcOrd="3" destOrd="0" presId="urn:microsoft.com/office/officeart/2005/8/layout/vList2"/>
  </dgm:cxnLst>
  <dgm:bg/>
  <dgm:whole/>
</dgm:dataModel>
</file>

<file path=ppt/diagrams/data49.xml><?xml version="1.0" encoding="utf-8"?>
<dgm:dataModel xmlns:dgm="http://schemas.openxmlformats.org/drawingml/2006/diagram" xmlns:a="http://schemas.openxmlformats.org/drawingml/2006/main">
  <dgm:ptLst>
    <dgm:pt modelId="{53EC2EB2-24A9-4AA2-B3AE-87D625F694C0}" type="doc">
      <dgm:prSet loTypeId="urn:microsoft.com/office/officeart/2005/8/layout/vList2" loCatId="list" qsTypeId="urn:microsoft.com/office/officeart/2005/8/quickstyle/simple1" qsCatId="simple" csTypeId="urn:microsoft.com/office/officeart/2005/8/colors/accent1_4" csCatId="accent1" phldr="1"/>
      <dgm:spPr/>
      <dgm:t>
        <a:bodyPr/>
        <a:lstStyle/>
        <a:p>
          <a:pPr rtl="1"/>
          <a:endParaRPr lang="ar-SA"/>
        </a:p>
      </dgm:t>
    </dgm:pt>
    <dgm:pt modelId="{7A453804-F1D3-48BB-B0B2-6BAB262123FF}">
      <dgm:prSet phldrT="[نص]"/>
      <dgm:spPr/>
      <dgm:t>
        <a:bodyPr/>
        <a:lstStyle/>
        <a:p>
          <a:pPr rtl="1"/>
          <a:r>
            <a:rPr lang="en-US" dirty="0" smtClean="0"/>
            <a:t>http://kenanaonline.com/aishasaleem</a:t>
          </a:r>
          <a:endParaRPr lang="ar-SA" dirty="0"/>
        </a:p>
      </dgm:t>
    </dgm:pt>
    <dgm:pt modelId="{D792D5A0-20F0-468D-A1C2-3BF96D8368E6}" type="parTrans" cxnId="{7332C271-DA2B-4575-A216-9F37059DF043}">
      <dgm:prSet/>
      <dgm:spPr/>
      <dgm:t>
        <a:bodyPr/>
        <a:lstStyle/>
        <a:p>
          <a:pPr rtl="1"/>
          <a:endParaRPr lang="ar-SA"/>
        </a:p>
      </dgm:t>
    </dgm:pt>
    <dgm:pt modelId="{B07A40DD-EFA7-477C-A924-D7C9A6717F77}" type="sibTrans" cxnId="{7332C271-DA2B-4575-A216-9F37059DF043}">
      <dgm:prSet/>
      <dgm:spPr/>
      <dgm:t>
        <a:bodyPr/>
        <a:lstStyle/>
        <a:p>
          <a:pPr rtl="1"/>
          <a:endParaRPr lang="ar-SA"/>
        </a:p>
      </dgm:t>
    </dgm:pt>
    <dgm:pt modelId="{82B4EFF7-C681-4470-B737-A5C64D1F41DC}">
      <dgm:prSet phldrT="[نص]" phldr="1"/>
      <dgm:spPr/>
      <dgm:t>
        <a:bodyPr/>
        <a:lstStyle/>
        <a:p>
          <a:pPr rtl="1"/>
          <a:endParaRPr lang="ar-SA" dirty="0"/>
        </a:p>
      </dgm:t>
    </dgm:pt>
    <dgm:pt modelId="{DAA28F0E-322E-461E-90A4-4BD13D937751}" type="parTrans" cxnId="{5DDBA260-31ED-4BCD-B2FD-EBF98ECF9DD9}">
      <dgm:prSet/>
      <dgm:spPr/>
      <dgm:t>
        <a:bodyPr/>
        <a:lstStyle/>
        <a:p>
          <a:pPr rtl="1"/>
          <a:endParaRPr lang="ar-SA"/>
        </a:p>
      </dgm:t>
    </dgm:pt>
    <dgm:pt modelId="{EA674F03-4884-42A3-BED8-0E58E844FDC5}" type="sibTrans" cxnId="{5DDBA260-31ED-4BCD-B2FD-EBF98ECF9DD9}">
      <dgm:prSet/>
      <dgm:spPr/>
      <dgm:t>
        <a:bodyPr/>
        <a:lstStyle/>
        <a:p>
          <a:pPr rtl="1"/>
          <a:endParaRPr lang="ar-SA"/>
        </a:p>
      </dgm:t>
    </dgm:pt>
    <dgm:pt modelId="{644627C0-0126-4F3F-9FD1-0C6B871B7213}">
      <dgm:prSet phldrT="[نص]" custT="1"/>
      <dgm:spPr/>
      <dgm:t>
        <a:bodyPr/>
        <a:lstStyle/>
        <a:p>
          <a:pPr rtl="1"/>
          <a:r>
            <a:rPr lang="ar-SA" sz="1600" b="1" dirty="0" smtClean="0"/>
            <a:t>الاتصالات الإنسانية 7 </a:t>
          </a:r>
          <a:endParaRPr lang="ar-SA" sz="1600" b="1" dirty="0"/>
        </a:p>
      </dgm:t>
    </dgm:pt>
    <dgm:pt modelId="{A1A34150-5BC0-4F0D-B621-62EC66B7E5A2}" type="parTrans" cxnId="{6818B103-0D97-42AF-979D-13FC299C2E4A}">
      <dgm:prSet/>
      <dgm:spPr/>
      <dgm:t>
        <a:bodyPr/>
        <a:lstStyle/>
        <a:p>
          <a:pPr rtl="1"/>
          <a:endParaRPr lang="ar-SA"/>
        </a:p>
      </dgm:t>
    </dgm:pt>
    <dgm:pt modelId="{61AEB23E-4F4C-4E1E-A815-A608850D465E}" type="sibTrans" cxnId="{6818B103-0D97-42AF-979D-13FC299C2E4A}">
      <dgm:prSet/>
      <dgm:spPr/>
      <dgm:t>
        <a:bodyPr/>
        <a:lstStyle/>
        <a:p>
          <a:pPr rtl="1"/>
          <a:endParaRPr lang="ar-SA"/>
        </a:p>
      </dgm:t>
    </dgm:pt>
    <dgm:pt modelId="{2F2AA886-30D9-45A2-9EEA-FCFE6F1EDCDA}">
      <dgm:prSet phldrT="[نص]" phldr="1"/>
      <dgm:spPr/>
      <dgm:t>
        <a:bodyPr/>
        <a:lstStyle/>
        <a:p>
          <a:pPr rtl="1"/>
          <a:endParaRPr lang="ar-SA" dirty="0"/>
        </a:p>
      </dgm:t>
    </dgm:pt>
    <dgm:pt modelId="{3EB4596E-6E62-4D30-9C49-CA3FD20E4365}" type="parTrans" cxnId="{62AB074D-D565-4A85-9E0F-1309B0D437AA}">
      <dgm:prSet/>
      <dgm:spPr/>
      <dgm:t>
        <a:bodyPr/>
        <a:lstStyle/>
        <a:p>
          <a:pPr rtl="1"/>
          <a:endParaRPr lang="ar-SA"/>
        </a:p>
      </dgm:t>
    </dgm:pt>
    <dgm:pt modelId="{A9400C30-570B-4B53-B337-EA2FD62D4E7D}" type="sibTrans" cxnId="{62AB074D-D565-4A85-9E0F-1309B0D437AA}">
      <dgm:prSet/>
      <dgm:spPr/>
      <dgm:t>
        <a:bodyPr/>
        <a:lstStyle/>
        <a:p>
          <a:pPr rtl="1"/>
          <a:endParaRPr lang="ar-SA"/>
        </a:p>
      </dgm:t>
    </dgm:pt>
    <dgm:pt modelId="{C0D467F8-405A-404D-8D34-D32D4BC059CF}" type="pres">
      <dgm:prSet presAssocID="{53EC2EB2-24A9-4AA2-B3AE-87D625F694C0}" presName="linear" presStyleCnt="0">
        <dgm:presLayoutVars>
          <dgm:animLvl val="lvl"/>
          <dgm:resizeHandles val="exact"/>
        </dgm:presLayoutVars>
      </dgm:prSet>
      <dgm:spPr/>
      <dgm:t>
        <a:bodyPr/>
        <a:lstStyle/>
        <a:p>
          <a:pPr rtl="1"/>
          <a:endParaRPr lang="ar-SA"/>
        </a:p>
      </dgm:t>
    </dgm:pt>
    <dgm:pt modelId="{5FFF647C-1E69-410B-9F2C-53738BB055AA}" type="pres">
      <dgm:prSet presAssocID="{7A453804-F1D3-48BB-B0B2-6BAB262123FF}" presName="parentText" presStyleLbl="node1" presStyleIdx="0" presStyleCnt="2">
        <dgm:presLayoutVars>
          <dgm:chMax val="0"/>
          <dgm:bulletEnabled val="1"/>
        </dgm:presLayoutVars>
      </dgm:prSet>
      <dgm:spPr/>
      <dgm:t>
        <a:bodyPr/>
        <a:lstStyle/>
        <a:p>
          <a:pPr rtl="1"/>
          <a:endParaRPr lang="ar-SA"/>
        </a:p>
      </dgm:t>
    </dgm:pt>
    <dgm:pt modelId="{AF32B512-8B08-4BCF-88F8-1F1DD88A989E}" type="pres">
      <dgm:prSet presAssocID="{7A453804-F1D3-48BB-B0B2-6BAB262123FF}" presName="childText" presStyleLbl="revTx" presStyleIdx="0" presStyleCnt="2">
        <dgm:presLayoutVars>
          <dgm:bulletEnabled val="1"/>
        </dgm:presLayoutVars>
      </dgm:prSet>
      <dgm:spPr/>
      <dgm:t>
        <a:bodyPr/>
        <a:lstStyle/>
        <a:p>
          <a:pPr rtl="1"/>
          <a:endParaRPr lang="ar-SA"/>
        </a:p>
      </dgm:t>
    </dgm:pt>
    <dgm:pt modelId="{1A146DBB-87FC-499C-A8DA-83870380D30D}" type="pres">
      <dgm:prSet presAssocID="{644627C0-0126-4F3F-9FD1-0C6B871B7213}" presName="parentText" presStyleLbl="node1" presStyleIdx="1" presStyleCnt="2">
        <dgm:presLayoutVars>
          <dgm:chMax val="0"/>
          <dgm:bulletEnabled val="1"/>
        </dgm:presLayoutVars>
      </dgm:prSet>
      <dgm:spPr/>
      <dgm:t>
        <a:bodyPr/>
        <a:lstStyle/>
        <a:p>
          <a:pPr rtl="1"/>
          <a:endParaRPr lang="ar-SA"/>
        </a:p>
      </dgm:t>
    </dgm:pt>
    <dgm:pt modelId="{916A3347-C818-4966-B95D-7C0287006C15}" type="pres">
      <dgm:prSet presAssocID="{644627C0-0126-4F3F-9FD1-0C6B871B7213}" presName="childText" presStyleLbl="revTx" presStyleIdx="1" presStyleCnt="2">
        <dgm:presLayoutVars>
          <dgm:bulletEnabled val="1"/>
        </dgm:presLayoutVars>
      </dgm:prSet>
      <dgm:spPr/>
      <dgm:t>
        <a:bodyPr/>
        <a:lstStyle/>
        <a:p>
          <a:pPr rtl="1"/>
          <a:endParaRPr lang="ar-SA"/>
        </a:p>
      </dgm:t>
    </dgm:pt>
  </dgm:ptLst>
  <dgm:cxnLst>
    <dgm:cxn modelId="{7F25AF6B-A754-4328-B1F5-49652608D8AB}" type="presOf" srcId="{53EC2EB2-24A9-4AA2-B3AE-87D625F694C0}" destId="{C0D467F8-405A-404D-8D34-D32D4BC059CF}" srcOrd="0" destOrd="0" presId="urn:microsoft.com/office/officeart/2005/8/layout/vList2"/>
    <dgm:cxn modelId="{5DDBA260-31ED-4BCD-B2FD-EBF98ECF9DD9}" srcId="{7A453804-F1D3-48BB-B0B2-6BAB262123FF}" destId="{82B4EFF7-C681-4470-B737-A5C64D1F41DC}" srcOrd="0" destOrd="0" parTransId="{DAA28F0E-322E-461E-90A4-4BD13D937751}" sibTransId="{EA674F03-4884-42A3-BED8-0E58E844FDC5}"/>
    <dgm:cxn modelId="{62AB074D-D565-4A85-9E0F-1309B0D437AA}" srcId="{644627C0-0126-4F3F-9FD1-0C6B871B7213}" destId="{2F2AA886-30D9-45A2-9EEA-FCFE6F1EDCDA}" srcOrd="0" destOrd="0" parTransId="{3EB4596E-6E62-4D30-9C49-CA3FD20E4365}" sibTransId="{A9400C30-570B-4B53-B337-EA2FD62D4E7D}"/>
    <dgm:cxn modelId="{F0ADFEE1-D829-44F8-8A53-D4D8EED742FE}" type="presOf" srcId="{7A453804-F1D3-48BB-B0B2-6BAB262123FF}" destId="{5FFF647C-1E69-410B-9F2C-53738BB055AA}" srcOrd="0" destOrd="0" presId="urn:microsoft.com/office/officeart/2005/8/layout/vList2"/>
    <dgm:cxn modelId="{6818B103-0D97-42AF-979D-13FC299C2E4A}" srcId="{53EC2EB2-24A9-4AA2-B3AE-87D625F694C0}" destId="{644627C0-0126-4F3F-9FD1-0C6B871B7213}" srcOrd="1" destOrd="0" parTransId="{A1A34150-5BC0-4F0D-B621-62EC66B7E5A2}" sibTransId="{61AEB23E-4F4C-4E1E-A815-A608850D465E}"/>
    <dgm:cxn modelId="{7332C271-DA2B-4575-A216-9F37059DF043}" srcId="{53EC2EB2-24A9-4AA2-B3AE-87D625F694C0}" destId="{7A453804-F1D3-48BB-B0B2-6BAB262123FF}" srcOrd="0" destOrd="0" parTransId="{D792D5A0-20F0-468D-A1C2-3BF96D8368E6}" sibTransId="{B07A40DD-EFA7-477C-A924-D7C9A6717F77}"/>
    <dgm:cxn modelId="{246D0B66-A8ED-43D9-9981-D3F5AE2EFD8E}" type="presOf" srcId="{2F2AA886-30D9-45A2-9EEA-FCFE6F1EDCDA}" destId="{916A3347-C818-4966-B95D-7C0287006C15}" srcOrd="0" destOrd="0" presId="urn:microsoft.com/office/officeart/2005/8/layout/vList2"/>
    <dgm:cxn modelId="{E25019FD-289F-43AA-B1BD-07E098A7E57F}" type="presOf" srcId="{82B4EFF7-C681-4470-B737-A5C64D1F41DC}" destId="{AF32B512-8B08-4BCF-88F8-1F1DD88A989E}" srcOrd="0" destOrd="0" presId="urn:microsoft.com/office/officeart/2005/8/layout/vList2"/>
    <dgm:cxn modelId="{3D3ACCB9-BCBC-4DD5-9286-1F7F1406C9D0}" type="presOf" srcId="{644627C0-0126-4F3F-9FD1-0C6B871B7213}" destId="{1A146DBB-87FC-499C-A8DA-83870380D30D}" srcOrd="0" destOrd="0" presId="urn:microsoft.com/office/officeart/2005/8/layout/vList2"/>
    <dgm:cxn modelId="{0A2866C1-CCFE-4C82-90E1-59E53A6949BD}" type="presParOf" srcId="{C0D467F8-405A-404D-8D34-D32D4BC059CF}" destId="{5FFF647C-1E69-410B-9F2C-53738BB055AA}" srcOrd="0" destOrd="0" presId="urn:microsoft.com/office/officeart/2005/8/layout/vList2"/>
    <dgm:cxn modelId="{88DE4429-8A56-4A96-8C66-A21A094852F9}" type="presParOf" srcId="{C0D467F8-405A-404D-8D34-D32D4BC059CF}" destId="{AF32B512-8B08-4BCF-88F8-1F1DD88A989E}" srcOrd="1" destOrd="0" presId="urn:microsoft.com/office/officeart/2005/8/layout/vList2"/>
    <dgm:cxn modelId="{C9C619A9-9AB6-400F-91AF-31A23129FEE5}" type="presParOf" srcId="{C0D467F8-405A-404D-8D34-D32D4BC059CF}" destId="{1A146DBB-87FC-499C-A8DA-83870380D30D}" srcOrd="2" destOrd="0" presId="urn:microsoft.com/office/officeart/2005/8/layout/vList2"/>
    <dgm:cxn modelId="{0A338AB4-4ADF-4668-BB57-76F7EDDB509E}" type="presParOf" srcId="{C0D467F8-405A-404D-8D34-D32D4BC059CF}" destId="{916A3347-C818-4966-B95D-7C0287006C15}" srcOrd="3"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E43EE4A-69C9-4A97-AD75-B112AD074B7B}" type="datetimeFigureOut">
              <a:rPr lang="ar-SA" smtClean="0"/>
              <a:t>15/01/1433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BBCC742-4699-48E7-A3DD-1A21416650D9}"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8D08E-CF43-4FE6-8CFB-4500C84B5409}" type="slidenum">
              <a:rPr lang="ar-SA" altLang="en-US"/>
              <a:pPr/>
              <a:t>38</a:t>
            </a:fld>
            <a:endParaRPr lang="en-US" altLang="en-US"/>
          </a:p>
        </p:txBody>
      </p:sp>
      <p:sp>
        <p:nvSpPr>
          <p:cNvPr id="372738" name="Rectangle 2"/>
          <p:cNvSpPr>
            <a:spLocks noChangeArrowheads="1" noTextEdit="1"/>
          </p:cNvSpPr>
          <p:nvPr>
            <p:ph type="sldImg"/>
          </p:nvPr>
        </p:nvSpPr>
        <p:spPr>
          <a:xfrm>
            <a:off x="1150938" y="693738"/>
            <a:ext cx="4556125" cy="3416300"/>
          </a:xfrm>
          <a:ln/>
        </p:spPr>
      </p:sp>
      <p:sp>
        <p:nvSpPr>
          <p:cNvPr id="372739" name="Rectangle 3"/>
          <p:cNvSpPr>
            <a:spLocks noGrp="1" noChangeArrowheads="1"/>
          </p:cNvSpPr>
          <p:nvPr>
            <p:ph type="body" idx="1"/>
          </p:nvPr>
        </p:nvSpPr>
        <p:spPr/>
        <p:txBody>
          <a:bodyPr/>
          <a:lstStyle/>
          <a:p>
            <a:pPr defTabSz="866775"/>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C674E2B-00E1-4BBB-8C70-87244977FE5E}" type="datetimeFigureOut">
              <a:rPr lang="ar-SA" smtClean="0"/>
              <a:pPr/>
              <a:t>15/01/1433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CBAAD5-E9BF-4945-9649-012C11CC5B2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C674E2B-00E1-4BBB-8C70-87244977FE5E}" type="datetimeFigureOut">
              <a:rPr lang="ar-SA" smtClean="0"/>
              <a:pPr/>
              <a:t>15/01/1433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CCBAAD5-E9BF-4945-9649-012C11CC5B2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openxmlformats.org/officeDocument/2006/relationships/image" Target="../media/image2.jpe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openxmlformats.org/officeDocument/2006/relationships/image" Target="../media/image3.jpe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openxmlformats.org/officeDocument/2006/relationships/image" Target="../media/image3.jpeg"/><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8.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8.xml"/><Relationship Id="rId6" Type="http://schemas.openxmlformats.org/officeDocument/2006/relationships/image" Target="../media/image10.jpeg"/><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8.xml.rels><?xml version="1.0" encoding="UTF-8" standalone="yes"?>
<Relationships xmlns="http://schemas.openxmlformats.org/package/2006/relationships"><Relationship Id="rId3" Type="http://schemas.openxmlformats.org/officeDocument/2006/relationships/hyperlink" Target="http://images.google.com/imgres?imgurl=http://www.edunet.tn/ressources/resdisc/svt/Tataouine/svtta01/picture/63.jpg&amp;imgrefurl=http://www.edunet.tn/ressources/resdisc/svt/Tataouine/svtta01/p/tp/tp2.htm&amp;h=145&amp;w=214&amp;sz=32&amp;tbnid=WrcrofG8lOkJ:&amp;tbnh=68&amp;tbnw=100&amp;start=2&amp;prev=/images%3Fq%3D%25D8%25A3%25D8%25B0%25D9%2586%26hl%3Dar%26lr%3D%26rls%3DRNWE,RNWE:2005-06,RNWE:en%26sa%3D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gif"/><Relationship Id="rId5" Type="http://schemas.openxmlformats.org/officeDocument/2006/relationships/image" Target="../media/image13.jpeg"/><Relationship Id="rId4" Type="http://schemas.openxmlformats.org/officeDocument/2006/relationships/hyperlink" Target="http://images.google.com/imgres?imgurl=http://www.partownmc.com/images/site-content/4.gif&amp;imgrefurl=http://www.partownmc.com/persian/home.htm&amp;h=200&amp;w=300&amp;sz=19&amp;tbnid=9xPKnVQf1msJ:&amp;tbnh=74&amp;tbnw=111&amp;start=161&amp;prev=/images%3Fq%3D%25D9%2582%25D9%2584%25D8%25A8%26start%3D160%26hl%3Dar%26lr%3D%26rls%3DRNWE,RNWE:2005-06,RNWE:en%26sa%3DN"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38.xml"/><Relationship Id="rId7" Type="http://schemas.openxmlformats.org/officeDocument/2006/relationships/image" Target="../media/image15.jpeg"/><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openxmlformats.org/officeDocument/2006/relationships/hyperlink" Target="http://images.google.com/imgres?imgurl=http://www.edunet.tn/ressources/resdisc/svt/Tataouine/svtta01/picture/63.jpg&amp;imgrefurl=http://www.edunet.tn/ressources/resdisc/svt/Tataouine/svtta01/p/tp/tp2.htm&amp;h=145&amp;w=214&amp;sz=32&amp;tbnid=WrcrofG8lOkJ:&amp;tbnh=68&amp;tbnw=100&amp;start=2&amp;prev=/images%3Fq%3D%25D8%25A3%25D8%25B0%25D9%2586%26hl%3Dar%26lr%3D%26rls%3DRNWE,RNWE:2005-06,RNWE:en%26sa%3DN" TargetMode="External"/><Relationship Id="rId5" Type="http://schemas.openxmlformats.org/officeDocument/2006/relationships/diagramColors" Target="../diagrams/colors38.xml"/><Relationship Id="rId10" Type="http://schemas.openxmlformats.org/officeDocument/2006/relationships/image" Target="../media/image18.jpeg"/><Relationship Id="rId4" Type="http://schemas.openxmlformats.org/officeDocument/2006/relationships/diagramQuickStyle" Target="../diagrams/quickStyle38.xml"/><Relationship Id="rId9" Type="http://schemas.openxmlformats.org/officeDocument/2006/relationships/image" Target="../media/image17.jpeg"/></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عنوان 7"/>
          <p:cNvSpPr>
            <a:spLocks noGrp="1"/>
          </p:cNvSpPr>
          <p:nvPr>
            <p:ph type="title"/>
          </p:nvPr>
        </p:nvSpPr>
        <p:spPr>
          <a:xfrm>
            <a:off x="457200" y="2428868"/>
            <a:ext cx="8229600" cy="857256"/>
          </a:xfrm>
        </p:spPr>
        <p:txBody>
          <a:bodyPr/>
          <a:lstStyle/>
          <a:p>
            <a:endParaRPr lang="ar-SA" dirty="0"/>
          </a:p>
        </p:txBody>
      </p:sp>
      <p:sp>
        <p:nvSpPr>
          <p:cNvPr id="3" name="عنصر نائب للمحتوى 2"/>
          <p:cNvSpPr>
            <a:spLocks noGrp="1"/>
          </p:cNvSpPr>
          <p:nvPr>
            <p:ph idx="1"/>
          </p:nvPr>
        </p:nvSpPr>
        <p:spPr/>
        <p:txBody>
          <a:bodyPr>
            <a:normAutofit/>
          </a:bodyPr>
          <a:lstStyle/>
          <a:p>
            <a:pPr>
              <a:spcBef>
                <a:spcPct val="50000"/>
              </a:spcBef>
              <a:defRPr/>
            </a:pPr>
            <a:endParaRPr lang="ar-SA" b="1" dirty="0" smtClean="0"/>
          </a:p>
          <a:p>
            <a:pPr>
              <a:spcBef>
                <a:spcPct val="50000"/>
              </a:spcBef>
              <a:buNone/>
              <a:defRPr/>
            </a:pPr>
            <a:endParaRPr lang="en-US" b="1" dirty="0" smtClean="0"/>
          </a:p>
          <a:p>
            <a:pPr>
              <a:buNone/>
            </a:pPr>
            <a:endParaRPr lang="ar-SA" dirty="0" smtClean="0"/>
          </a:p>
        </p:txBody>
      </p:sp>
      <p:sp>
        <p:nvSpPr>
          <p:cNvPr id="6" name="عنصر نائب للمحتوى 5"/>
          <p:cNvSpPr>
            <a:spLocks noGrp="1"/>
          </p:cNvSpPr>
          <p:nvPr>
            <p:ph sz="half" idx="4294967295"/>
          </p:nvPr>
        </p:nvSpPr>
        <p:spPr>
          <a:xfrm>
            <a:off x="0" y="1600200"/>
            <a:ext cx="9144000" cy="4525963"/>
          </a:xfrm>
        </p:spPr>
        <p:txBody>
          <a:bodyPr>
            <a:normAutofit/>
          </a:bodyPr>
          <a:lstStyle/>
          <a:p>
            <a:pPr>
              <a:spcBef>
                <a:spcPct val="50000"/>
              </a:spcBef>
              <a:buNone/>
            </a:pPr>
            <a:endParaRPr lang="en-US" b="1" dirty="0" smtClean="0">
              <a:solidFill>
                <a:srgbClr val="336600"/>
              </a:solidFill>
            </a:endParaRPr>
          </a:p>
          <a:p>
            <a:pPr algn="ctr"/>
            <a:r>
              <a:rPr lang="ar-SA" b="1" dirty="0" smtClean="0">
                <a:solidFill>
                  <a:srgbClr val="C00000"/>
                </a:solidFill>
              </a:rPr>
              <a:t>قصة تمثال الحرية </a:t>
            </a:r>
            <a:endParaRPr lang="ar-SA" b="1" dirty="0">
              <a:solidFill>
                <a:srgbClr val="C00000"/>
              </a:solidFill>
            </a:endParaRPr>
          </a:p>
        </p:txBody>
      </p:sp>
      <p:sp>
        <p:nvSpPr>
          <p:cNvPr id="7" name="مستطيل 6"/>
          <p:cNvSpPr/>
          <p:nvPr/>
        </p:nvSpPr>
        <p:spPr>
          <a:xfrm>
            <a:off x="4714876" y="1357299"/>
            <a:ext cx="4071966" cy="1815882"/>
          </a:xfrm>
          <a:prstGeom prst="rect">
            <a:avLst/>
          </a:prstGeom>
        </p:spPr>
        <p:txBody>
          <a:bodyPr wrap="square">
            <a:spAutoFit/>
          </a:bodyPr>
          <a:lstStyle/>
          <a:p>
            <a:pPr>
              <a:spcBef>
                <a:spcPct val="50000"/>
              </a:spcBef>
              <a:defRPr/>
            </a:pPr>
            <a:endParaRPr lang="ar-SA" sz="2800" b="1" dirty="0" smtClean="0"/>
          </a:p>
          <a:p>
            <a:pPr>
              <a:spcBef>
                <a:spcPct val="50000"/>
              </a:spcBef>
              <a:defRPr/>
            </a:pPr>
            <a:endParaRPr lang="ar-SA" sz="2800" b="1" dirty="0" smtClean="0"/>
          </a:p>
          <a:p>
            <a:pPr>
              <a:spcBef>
                <a:spcPct val="50000"/>
              </a:spcBef>
              <a:defRPr/>
            </a:pPr>
            <a:endParaRPr lang="en-US" sz="2800" b="1" dirty="0"/>
          </a:p>
        </p:txBody>
      </p:sp>
      <p:pic>
        <p:nvPicPr>
          <p:cNvPr id="9" name="صورة 8" descr="ت.jpg"/>
          <p:cNvPicPr>
            <a:picLocks noChangeAspect="1"/>
          </p:cNvPicPr>
          <p:nvPr/>
        </p:nvPicPr>
        <p:blipFill>
          <a:blip r:embed="rId6"/>
          <a:stretch>
            <a:fillRect/>
          </a:stretch>
        </p:blipFill>
        <p:spPr>
          <a:xfrm>
            <a:off x="3428992" y="3714752"/>
            <a:ext cx="2857520" cy="314324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عنوان 5"/>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7" name="عنصر نائب للنص 6"/>
          <p:cNvSpPr>
            <a:spLocks noGrp="1"/>
          </p:cNvSpPr>
          <p:nvPr>
            <p:ph type="body" sz="half" idx="2"/>
          </p:nvPr>
        </p:nvSpPr>
        <p:spPr/>
        <p:txBody>
          <a:bodyPr/>
          <a:lstStyle/>
          <a:p>
            <a:endParaRPr lang="ar-SA" dirty="0"/>
          </a:p>
        </p:txBody>
      </p:sp>
      <p:sp>
        <p:nvSpPr>
          <p:cNvPr id="8" name="مستطيل 7"/>
          <p:cNvSpPr/>
          <p:nvPr/>
        </p:nvSpPr>
        <p:spPr>
          <a:xfrm>
            <a:off x="4143372" y="1571613"/>
            <a:ext cx="4429156" cy="2554545"/>
          </a:xfrm>
          <a:prstGeom prst="rect">
            <a:avLst/>
          </a:prstGeom>
        </p:spPr>
        <p:txBody>
          <a:bodyPr wrap="square">
            <a:spAutoFit/>
          </a:bodyPr>
          <a:lstStyle/>
          <a:p>
            <a:r>
              <a:rPr lang="ar-SA" sz="4000" b="1" dirty="0" smtClean="0"/>
              <a:t>تبدأ القصة بنحات فرنسي عبقري هو فريدريك أوجست الذي جاءته فكرة التمثال </a:t>
            </a:r>
            <a:endParaRPr lang="ar-SA" sz="4000" dirty="0"/>
          </a:p>
        </p:txBody>
      </p:sp>
      <p:pic>
        <p:nvPicPr>
          <p:cNvPr id="9" name="صورة 8" descr="imagesCADPMKIQ.jpg"/>
          <p:cNvPicPr>
            <a:picLocks noChangeAspect="1"/>
          </p:cNvPicPr>
          <p:nvPr/>
        </p:nvPicPr>
        <p:blipFill>
          <a:blip r:embed="rId6"/>
          <a:stretch>
            <a:fillRect/>
          </a:stretch>
        </p:blipFill>
        <p:spPr>
          <a:xfrm>
            <a:off x="428596" y="1428736"/>
            <a:ext cx="3071834" cy="47149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4000496" y="1571612"/>
            <a:ext cx="4572032" cy="3477875"/>
          </a:xfrm>
          <a:prstGeom prst="rect">
            <a:avLst/>
          </a:prstGeom>
        </p:spPr>
        <p:txBody>
          <a:bodyPr wrap="square">
            <a:spAutoFit/>
          </a:bodyPr>
          <a:lstStyle/>
          <a:p>
            <a:r>
              <a:rPr lang="ar-SA" sz="4400" b="1" dirty="0" smtClean="0">
                <a:solidFill>
                  <a:srgbClr val="C00000"/>
                </a:solidFill>
              </a:rPr>
              <a:t>كانت فكرة إنسانية عامة تجسد الحرية والحضارة الإنسانية في شكل امرأة تحمل شعلة تنير بها جنيات الدنيا</a:t>
            </a:r>
            <a:endParaRPr lang="ar-SA" sz="44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3929058" y="1785926"/>
            <a:ext cx="4643470" cy="4031873"/>
          </a:xfrm>
          <a:prstGeom prst="rect">
            <a:avLst/>
          </a:prstGeom>
        </p:spPr>
        <p:txBody>
          <a:bodyPr wrap="square">
            <a:spAutoFit/>
          </a:bodyPr>
          <a:lstStyle/>
          <a:p>
            <a:r>
              <a:rPr lang="ar-SA" sz="4400" b="1" dirty="0" smtClean="0">
                <a:solidFill>
                  <a:srgbClr val="C00000"/>
                </a:solidFill>
              </a:rPr>
              <a:t>التاج الذي يعلو رأس المرأة له سبعة أسنة (تبدو كأنها سبعة أشعة)، ترمز للبحار السبعة التي تطل عليها قارات العالم.</a:t>
            </a:r>
            <a:br>
              <a:rPr lang="ar-SA" sz="4400" b="1" dirty="0" smtClean="0">
                <a:solidFill>
                  <a:srgbClr val="C00000"/>
                </a:solidFill>
              </a:rPr>
            </a:br>
            <a:r>
              <a:rPr lang="ar-SA" b="1" dirty="0" smtClean="0"/>
              <a:t/>
            </a:r>
            <a:br>
              <a:rPr lang="ar-SA" b="1"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3929058" y="1428736"/>
            <a:ext cx="4572032" cy="3970318"/>
          </a:xfrm>
          <a:prstGeom prst="rect">
            <a:avLst/>
          </a:prstGeom>
        </p:spPr>
        <p:txBody>
          <a:bodyPr wrap="square">
            <a:spAutoFit/>
          </a:bodyPr>
          <a:lstStyle/>
          <a:p>
            <a:r>
              <a:rPr lang="ar-SA" sz="2800" b="1" dirty="0" smtClean="0">
                <a:solidFill>
                  <a:srgbClr val="C00000"/>
                </a:solidFill>
              </a:rPr>
              <a:t> </a:t>
            </a:r>
            <a:r>
              <a:rPr lang="ar-SA" sz="3600" b="1" dirty="0" smtClean="0">
                <a:solidFill>
                  <a:srgbClr val="C00000"/>
                </a:solidFill>
              </a:rPr>
              <a:t>أخذ أوجست</a:t>
            </a:r>
            <a:r>
              <a:rPr lang="ar-SA" sz="3600" b="1" dirty="0" smtClean="0"/>
              <a:t> </a:t>
            </a:r>
            <a:r>
              <a:rPr lang="ar-SA" sz="3600" b="1" dirty="0" smtClean="0">
                <a:solidFill>
                  <a:srgbClr val="C00000"/>
                </a:solidFill>
              </a:rPr>
              <a:t>إلى الخديوي إسماعيل في مصر، في أعقاب افتتاح قناة السويس للملاحة (1869)، واقترح عليه أن ينصب على مدخل القناة ليكون رمزا لحرية الملاحة أمام العالم. </a:t>
            </a:r>
            <a:endParaRPr lang="ar-SA" sz="3600" dirty="0">
              <a:solidFill>
                <a:srgbClr val="C00000"/>
              </a:solidFill>
            </a:endParaRPr>
          </a:p>
        </p:txBody>
      </p:sp>
      <p:pic>
        <p:nvPicPr>
          <p:cNvPr id="1026" name="Picture 2" descr="C:\Documents and Settings\User\My Documents\My Pictures\imagesCACJBMYD.jpg"/>
          <p:cNvPicPr>
            <a:picLocks noChangeAspect="1" noChangeArrowheads="1"/>
          </p:cNvPicPr>
          <p:nvPr/>
        </p:nvPicPr>
        <p:blipFill>
          <a:blip r:embed="rId6"/>
          <a:srcRect/>
          <a:stretch>
            <a:fillRect/>
          </a:stretch>
        </p:blipFill>
        <p:spPr bwMode="auto">
          <a:xfrm>
            <a:off x="428596" y="1428736"/>
            <a:ext cx="3071834" cy="47149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4214810" y="1428736"/>
            <a:ext cx="4071966" cy="3416320"/>
          </a:xfrm>
          <a:prstGeom prst="rect">
            <a:avLst/>
          </a:prstGeom>
        </p:spPr>
        <p:txBody>
          <a:bodyPr wrap="square">
            <a:spAutoFit/>
          </a:bodyPr>
          <a:lstStyle/>
          <a:p>
            <a:r>
              <a:rPr lang="ar-SA" sz="3600" b="1" dirty="0" smtClean="0">
                <a:solidFill>
                  <a:srgbClr val="C00000"/>
                </a:solidFill>
              </a:rPr>
              <a:t>قدرت التكلفة بستمائة ألف دولار، وهو ما اعتبره حاكم مصر مبلغا هائلا وضخما لا يقدر عليه بعد ما أنفقته مصر على حفر وافتتاح قناة السويس</a:t>
            </a:r>
            <a:endParaRPr lang="ar-SA" sz="3600" dirty="0">
              <a:solidFill>
                <a:srgbClr val="C00000"/>
              </a:solidFill>
            </a:endParaRPr>
          </a:p>
        </p:txBody>
      </p:sp>
      <p:pic>
        <p:nvPicPr>
          <p:cNvPr id="8" name="Picture 2" descr="C:\Documents and Settings\User\My Documents\My Pictures\imagesCACJBMYD.jpg"/>
          <p:cNvPicPr>
            <a:picLocks noChangeAspect="1" noChangeArrowheads="1"/>
          </p:cNvPicPr>
          <p:nvPr/>
        </p:nvPicPr>
        <p:blipFill>
          <a:blip r:embed="rId6"/>
          <a:srcRect/>
          <a:stretch>
            <a:fillRect/>
          </a:stretch>
        </p:blipFill>
        <p:spPr bwMode="auto">
          <a:xfrm>
            <a:off x="428596" y="1428736"/>
            <a:ext cx="3071834" cy="47149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a:p>
        </p:txBody>
      </p:sp>
      <p:sp>
        <p:nvSpPr>
          <p:cNvPr id="7" name="مستطيل 6"/>
          <p:cNvSpPr/>
          <p:nvPr/>
        </p:nvSpPr>
        <p:spPr>
          <a:xfrm>
            <a:off x="4143372" y="1714489"/>
            <a:ext cx="4357718" cy="2862322"/>
          </a:xfrm>
          <a:prstGeom prst="rect">
            <a:avLst/>
          </a:prstGeom>
        </p:spPr>
        <p:txBody>
          <a:bodyPr wrap="square">
            <a:spAutoFit/>
          </a:bodyPr>
          <a:lstStyle/>
          <a:p>
            <a:r>
              <a:rPr lang="ar-SA" sz="3600" b="1" dirty="0" smtClean="0">
                <a:solidFill>
                  <a:srgbClr val="C00000"/>
                </a:solidFill>
              </a:rPr>
              <a:t>رغبت فرنسا مشاركة فرنسية متميزة في احتفالات الولايات المتحدة الأمريكية بذكرى استقلالها </a:t>
            </a:r>
            <a:r>
              <a:rPr lang="ar-SA" sz="3600" b="1" dirty="0" smtClean="0">
                <a:solidFill>
                  <a:srgbClr val="C00000"/>
                </a:solidFill>
              </a:rPr>
              <a:t>المائة فقرروا بناء التمثال لهم .</a:t>
            </a:r>
            <a:endParaRPr lang="ar-SA" sz="36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4286248" y="1428736"/>
            <a:ext cx="4643470" cy="5570756"/>
          </a:xfrm>
          <a:prstGeom prst="rect">
            <a:avLst/>
          </a:prstGeom>
        </p:spPr>
        <p:txBody>
          <a:bodyPr wrap="square">
            <a:spAutoFit/>
          </a:bodyPr>
          <a:lstStyle/>
          <a:p>
            <a:r>
              <a:rPr lang="ar-SA" sz="3200" b="1" dirty="0" smtClean="0">
                <a:solidFill>
                  <a:srgbClr val="C00000"/>
                </a:solidFill>
              </a:rPr>
              <a:t>الطريف أنه مع حلول الذكرى المئوية الأولى لاستقلال الولايات المتحدة، لم يكن قد أُنجز من التمثال سوى اليد اليمنى فقط، ولكن حماسة الجانبين للفكرة أدت إلى إرسال هذه اليد اليمنى إلى الولايات المتحدة، حيث عرضت في معرض بفيلادلفيا في مناسبة العيد المئوي، ترقبا لاكتمال المشروع في وقت لاحق.</a:t>
            </a:r>
            <a:r>
              <a:rPr lang="ar-SA" b="1" dirty="0" smtClean="0"/>
              <a:t/>
            </a:r>
            <a:br>
              <a:rPr lang="ar-SA" b="1" dirty="0" smtClean="0"/>
            </a:br>
            <a:r>
              <a:rPr lang="ar-SA" b="1" dirty="0" smtClean="0"/>
              <a:t/>
            </a:r>
            <a:br>
              <a:rPr lang="ar-SA" b="1" dirty="0" smtClean="0"/>
            </a:br>
            <a:endParaRPr lang="ar-SA" dirty="0"/>
          </a:p>
        </p:txBody>
      </p:sp>
      <p:pic>
        <p:nvPicPr>
          <p:cNvPr id="8" name="صورة 7" descr="statue_of_liberty_photos_26.jpg"/>
          <p:cNvPicPr>
            <a:picLocks noChangeAspect="1"/>
          </p:cNvPicPr>
          <p:nvPr/>
        </p:nvPicPr>
        <p:blipFill>
          <a:blip r:embed="rId6"/>
          <a:stretch>
            <a:fillRect/>
          </a:stretch>
        </p:blipFill>
        <p:spPr>
          <a:xfrm>
            <a:off x="0" y="1428736"/>
            <a:ext cx="3810000" cy="5000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3857620" y="1357298"/>
            <a:ext cx="4714908" cy="3600986"/>
          </a:xfrm>
          <a:prstGeom prst="rect">
            <a:avLst/>
          </a:prstGeom>
        </p:spPr>
        <p:txBody>
          <a:bodyPr wrap="square">
            <a:spAutoFit/>
          </a:bodyPr>
          <a:lstStyle/>
          <a:p>
            <a:r>
              <a:rPr lang="ar-SA" sz="3200" b="1" dirty="0" smtClean="0">
                <a:solidFill>
                  <a:srgbClr val="C00000"/>
                </a:solidFill>
              </a:rPr>
              <a:t>وكان الجانبان الفرنسي والأمريكي قد اتفقا على تقاسم التكاليف، بحيث يتحمل الفرنسيون نفقات بناء التمثال نفسه، على أن يتحمل الأمريكيون تكاليف إنشاء القاعدة، </a:t>
            </a:r>
            <a:r>
              <a:rPr lang="ar-SA" sz="3200" b="1" dirty="0" smtClean="0">
                <a:solidFill>
                  <a:srgbClr val="C00000"/>
                </a:solidFill>
              </a:rPr>
              <a:t>وهو بناء </a:t>
            </a:r>
            <a:r>
              <a:rPr lang="ar-SA" sz="3200" b="1" dirty="0" smtClean="0">
                <a:solidFill>
                  <a:srgbClr val="C00000"/>
                </a:solidFill>
              </a:rPr>
              <a:t>ضخم ومكلف جدا أيضا.</a:t>
            </a:r>
            <a:r>
              <a:rPr lang="ar-SA" b="1" dirty="0" smtClean="0"/>
              <a:t/>
            </a:r>
            <a:br>
              <a:rPr lang="ar-SA" b="1" dirty="0" smtClean="0"/>
            </a:br>
            <a:r>
              <a:rPr lang="ar-SA" b="1" dirty="0" smtClean="0"/>
              <a:t/>
            </a:r>
            <a:br>
              <a:rPr lang="ar-SA" b="1" dirty="0" smtClean="0"/>
            </a:br>
            <a:endParaRPr lang="ar-SA" dirty="0"/>
          </a:p>
        </p:txBody>
      </p:sp>
      <p:pic>
        <p:nvPicPr>
          <p:cNvPr id="3074" name="Picture 2" descr="C:\Documents and Settings\User\My Documents\My Pictures\us_dollar1.jpg"/>
          <p:cNvPicPr>
            <a:picLocks noChangeAspect="1" noChangeArrowheads="1"/>
          </p:cNvPicPr>
          <p:nvPr/>
        </p:nvPicPr>
        <p:blipFill>
          <a:blip r:embed="rId6"/>
          <a:srcRect/>
          <a:stretch>
            <a:fillRect/>
          </a:stretch>
        </p:blipFill>
        <p:spPr bwMode="auto">
          <a:xfrm>
            <a:off x="142844" y="857232"/>
            <a:ext cx="3357586" cy="57150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r>
              <a:rPr lang="ar-SA" b="1" i="1" u="sng" dirty="0" smtClean="0"/>
              <a:t>-</a:t>
            </a: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4357686" y="2071678"/>
            <a:ext cx="4214842" cy="1200329"/>
          </a:xfrm>
          <a:prstGeom prst="rect">
            <a:avLst/>
          </a:prstGeom>
        </p:spPr>
        <p:txBody>
          <a:bodyPr wrap="square">
            <a:spAutoFit/>
          </a:bodyPr>
          <a:lstStyle/>
          <a:p>
            <a:r>
              <a:rPr lang="ar-SA" sz="3600" b="1" dirty="0" smtClean="0">
                <a:solidFill>
                  <a:srgbClr val="C00000"/>
                </a:solidFill>
              </a:rPr>
              <a:t>اكتمل صنع التمثال في فرنسا في يوليو 1884</a:t>
            </a:r>
            <a:endParaRPr lang="ar-SA" sz="3600" dirty="0">
              <a:solidFill>
                <a:srgbClr val="C00000"/>
              </a:solidFill>
            </a:endParaRPr>
          </a:p>
        </p:txBody>
      </p:sp>
      <p:pic>
        <p:nvPicPr>
          <p:cNvPr id="4098" name="Picture 2" descr="C:\Documents and Settings\User\My Documents\My Pictures\ت3.jpg"/>
          <p:cNvPicPr>
            <a:picLocks noChangeAspect="1" noChangeArrowheads="1"/>
          </p:cNvPicPr>
          <p:nvPr/>
        </p:nvPicPr>
        <p:blipFill>
          <a:blip r:embed="rId6"/>
          <a:srcRect/>
          <a:stretch>
            <a:fillRect/>
          </a:stretch>
        </p:blipFill>
        <p:spPr bwMode="auto">
          <a:xfrm>
            <a:off x="428596" y="1428736"/>
            <a:ext cx="3000396" cy="47149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1142977" y="2967335"/>
            <a:ext cx="7448714" cy="92333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عوائق الاتصال اللفظي</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endParaRPr lang="ar-SA" b="1" i="1" u="sng" dirty="0" smtClean="0"/>
          </a:p>
          <a:p>
            <a:pPr>
              <a:buNone/>
            </a:pPr>
            <a:endParaRPr lang="ar-SA" b="1" i="1" u="sng" dirty="0" smtClean="0"/>
          </a:p>
          <a:p>
            <a:pPr>
              <a:buNone/>
            </a:pPr>
            <a:endParaRPr lang="ar-SA" b="1" i="1" u="sng" dirty="0" smtClean="0"/>
          </a:p>
          <a:p>
            <a:pPr>
              <a:buNone/>
            </a:pPr>
            <a:r>
              <a:rPr lang="ar-SA" b="1" i="1" dirty="0" smtClean="0"/>
              <a:t>حجب المعنى وتشويهه وإخفاؤه</a:t>
            </a:r>
          </a:p>
          <a:p>
            <a:pPr>
              <a:buNone/>
            </a:pPr>
            <a:r>
              <a:rPr lang="ar-SA" b="1" dirty="0" smtClean="0"/>
              <a:t>سوء الفهم</a:t>
            </a:r>
          </a:p>
          <a:p>
            <a:pPr>
              <a:buNone/>
            </a:pPr>
            <a:r>
              <a:rPr lang="ar-SA" b="1" dirty="0" smtClean="0"/>
              <a:t>المبالغة في التعميم</a:t>
            </a:r>
          </a:p>
          <a:p>
            <a:pPr>
              <a:buNone/>
            </a:pPr>
            <a:r>
              <a:rPr lang="ar-SA" b="1" dirty="0" smtClean="0"/>
              <a:t>التطرف في الكلمات</a:t>
            </a:r>
          </a:p>
          <a:p>
            <a:pPr>
              <a:buNone/>
            </a:pPr>
            <a:r>
              <a:rPr lang="ar-SY" b="1" dirty="0" smtClean="0"/>
              <a:t/>
            </a:r>
            <a:br>
              <a:rPr lang="ar-SY" b="1" dirty="0" smtClean="0"/>
            </a:br>
            <a:endParaRPr lang="ar-SA" i="1" dirty="0" smtClean="0"/>
          </a:p>
          <a:p>
            <a:endParaRPr lang="ar-SA" dirty="0"/>
          </a:p>
        </p:txBody>
      </p:sp>
      <p:sp>
        <p:nvSpPr>
          <p:cNvPr id="6" name="عنصر نائب للنص 5"/>
          <p:cNvSpPr>
            <a:spLocks noGrp="1"/>
          </p:cNvSpPr>
          <p:nvPr>
            <p:ph type="body" sz="half" idx="2"/>
          </p:nvPr>
        </p:nvSpPr>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strips(down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trips(downLeft)">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trips(downLeft)">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strips(downLeft)">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785787" y="2967335"/>
            <a:ext cx="8068798" cy="2585323"/>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الاتصال الشخصي</a:t>
            </a:r>
          </a:p>
          <a:p>
            <a:pPr algn="ctr"/>
            <a:r>
              <a:rPr lang="ar-SA"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a:t>
            </a:r>
          </a:p>
          <a:p>
            <a:pPr algn="ctr"/>
            <a:r>
              <a:rPr lang="ar-SA" sz="5400" b="1" cap="all" dirty="0" smtClean="0">
                <a:ln w="0"/>
                <a:solidFill>
                  <a:schemeClr val="accent2">
                    <a:lumMod val="60000"/>
                    <a:lumOff val="40000"/>
                  </a:schemeClr>
                </a:solidFill>
                <a:effectLst>
                  <a:reflection blurRad="12700" stA="50000" endPos="50000" dist="5000" dir="5400000" sy="-100000" rotWithShape="0"/>
                </a:effectLst>
              </a:rPr>
              <a:t>بناء العلاقات الإنسانية</a:t>
            </a:r>
            <a:endParaRPr lang="ar-SA" sz="5400" b="1" cap="all" spc="0" dirty="0">
              <a:ln w="0"/>
              <a:solidFill>
                <a:schemeClr val="accent2">
                  <a:lumMod val="60000"/>
                  <a:lumOff val="40000"/>
                </a:schemeClr>
              </a:solidFill>
              <a:effectLst>
                <a:reflection blurRad="12700" stA="50000" endPos="50000" dist="5000" dir="5400000" sy="-100000" rotWithShape="0"/>
              </a:effectLst>
            </a:endParaRPr>
          </a:p>
        </p:txBody>
      </p:sp>
      <p:pic>
        <p:nvPicPr>
          <p:cNvPr id="6" name="صورة 5" descr="imagesCA19HXHN.jpg"/>
          <p:cNvPicPr>
            <a:picLocks noChangeAspect="1"/>
          </p:cNvPicPr>
          <p:nvPr/>
        </p:nvPicPr>
        <p:blipFill>
          <a:blip r:embed="rId6"/>
          <a:stretch>
            <a:fillRect/>
          </a:stretch>
        </p:blipFill>
        <p:spPr>
          <a:xfrm>
            <a:off x="0" y="500042"/>
            <a:ext cx="2647950" cy="307181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lnSpcReduction="10000"/>
          </a:bodyPr>
          <a:lstStyle/>
          <a:p>
            <a:pPr algn="ctr">
              <a:buNone/>
            </a:pPr>
            <a:r>
              <a:rPr lang="ar-SA" b="1" i="1" u="sng" dirty="0" smtClean="0"/>
              <a:t>فوائد الاتصال الشخصي </a:t>
            </a:r>
          </a:p>
          <a:p>
            <a:pPr algn="ctr">
              <a:buNone/>
            </a:pPr>
            <a:r>
              <a:rPr lang="ar-SA" b="1" dirty="0" smtClean="0">
                <a:solidFill>
                  <a:srgbClr val="FF0000"/>
                </a:solidFill>
              </a:rPr>
              <a:t>الاستمتاع</a:t>
            </a:r>
            <a:r>
              <a:rPr lang="ar-SA" dirty="0" smtClean="0">
                <a:solidFill>
                  <a:srgbClr val="FF0000"/>
                </a:solidFill>
              </a:rPr>
              <a:t> </a:t>
            </a:r>
          </a:p>
          <a:p>
            <a:pPr algn="ctr">
              <a:buNone/>
            </a:pPr>
            <a:r>
              <a:rPr lang="ar-SA" b="1" dirty="0" smtClean="0">
                <a:solidFill>
                  <a:srgbClr val="92D050"/>
                </a:solidFill>
              </a:rPr>
              <a:t>الوجدان </a:t>
            </a:r>
          </a:p>
          <a:p>
            <a:pPr algn="ctr">
              <a:buNone/>
            </a:pPr>
            <a:r>
              <a:rPr lang="ar-SA" b="1" dirty="0" smtClean="0">
                <a:solidFill>
                  <a:srgbClr val="00B0F0"/>
                </a:solidFill>
              </a:rPr>
              <a:t>الانتماء </a:t>
            </a:r>
          </a:p>
          <a:p>
            <a:pPr algn="ctr">
              <a:buNone/>
            </a:pPr>
            <a:r>
              <a:rPr lang="ar-SA" b="1" dirty="0" smtClean="0">
                <a:solidFill>
                  <a:srgbClr val="0070C0"/>
                </a:solidFill>
              </a:rPr>
              <a:t>الهروب </a:t>
            </a:r>
          </a:p>
          <a:p>
            <a:pPr algn="ctr">
              <a:buNone/>
            </a:pPr>
            <a:r>
              <a:rPr lang="ar-SA" b="1" dirty="0" smtClean="0">
                <a:solidFill>
                  <a:srgbClr val="7030A0"/>
                </a:solidFill>
              </a:rPr>
              <a:t>الاسترخاء </a:t>
            </a:r>
          </a:p>
          <a:p>
            <a:pPr algn="ctr">
              <a:buNone/>
            </a:pPr>
            <a:r>
              <a:rPr lang="ar-SA" b="1" dirty="0" smtClean="0">
                <a:solidFill>
                  <a:srgbClr val="C00000"/>
                </a:solidFill>
              </a:rPr>
              <a:t>السيطرة </a:t>
            </a:r>
            <a:r>
              <a:rPr lang="ar-SY" b="1" dirty="0" smtClean="0"/>
              <a:t/>
            </a:r>
            <a:br>
              <a:rPr lang="ar-SY" b="1" dirty="0" smtClean="0"/>
            </a:br>
            <a:endParaRPr lang="ar-SA" i="1"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1571605" y="2967335"/>
            <a:ext cx="6500858"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صفات الاتصال الشخصي</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dirty="0" smtClean="0"/>
              <a:t>الخصوصية</a:t>
            </a:r>
          </a:p>
          <a:p>
            <a:pPr>
              <a:buNone/>
            </a:pPr>
            <a:r>
              <a:rPr lang="ar-SA" b="1" dirty="0" smtClean="0"/>
              <a:t>يحدث ضمن علاقة شخصية</a:t>
            </a:r>
          </a:p>
          <a:p>
            <a:pPr>
              <a:buNone/>
            </a:pPr>
            <a:r>
              <a:rPr lang="ar-SA" b="1" dirty="0" smtClean="0"/>
              <a:t>يتأثر بالبيئة الاجتماعية</a:t>
            </a:r>
          </a:p>
          <a:p>
            <a:pPr>
              <a:buNone/>
            </a:pPr>
            <a:r>
              <a:rPr lang="ar-SA" b="1" dirty="0" smtClean="0"/>
              <a:t>يتأثر بجنسي طرفي العلاقة </a:t>
            </a:r>
          </a:p>
          <a:p>
            <a:pPr>
              <a:buNone/>
            </a:pPr>
            <a:r>
              <a:rPr lang="ar-SY" b="1" dirty="0" smtClean="0"/>
              <a:t/>
            </a:r>
            <a:br>
              <a:rPr lang="ar-SY" b="1" dirty="0" smtClean="0"/>
            </a:br>
            <a:endParaRPr lang="ar-SA"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1857356" y="2967335"/>
            <a:ext cx="5857915" cy="923330"/>
          </a:xfrm>
          <a:prstGeom prst="rect">
            <a:avLst/>
          </a:prstGeom>
          <a:noFill/>
        </p:spPr>
        <p:txBody>
          <a:bodyPr wrap="square" lIns="91440" tIns="45720" rIns="91440" bIns="45720">
            <a:spAutoFit/>
          </a:bodyPr>
          <a:lstStyle/>
          <a:p>
            <a:pPr algn="ctr"/>
            <a:r>
              <a:rPr lang="ar-SA" sz="5400" b="1" cap="none" spc="0" dirty="0" smtClean="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t>بناء العلاقات الإنسانية</a:t>
            </a:r>
            <a:endParaRPr lang="ar-SA" sz="5400" b="1" cap="none" spc="0" dirty="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i="1" u="sng" dirty="0" smtClean="0"/>
              <a:t>لماذا ننجذب للآخرين ؟</a:t>
            </a:r>
          </a:p>
          <a:p>
            <a:pPr>
              <a:buNone/>
            </a:pPr>
            <a:r>
              <a:rPr lang="ar-SA" b="1" dirty="0" smtClean="0"/>
              <a:t>المظهر الخارجي .</a:t>
            </a:r>
          </a:p>
          <a:p>
            <a:pPr>
              <a:buNone/>
            </a:pPr>
            <a:r>
              <a:rPr lang="ar-SA" b="1" dirty="0" smtClean="0"/>
              <a:t>الفائدة المتوقعة .</a:t>
            </a:r>
          </a:p>
          <a:p>
            <a:pPr>
              <a:buNone/>
            </a:pPr>
            <a:r>
              <a:rPr lang="ar-SA" b="1" dirty="0" smtClean="0"/>
              <a:t>التشابه .</a:t>
            </a:r>
          </a:p>
          <a:p>
            <a:pPr>
              <a:buNone/>
            </a:pPr>
            <a:r>
              <a:rPr lang="ar-SA" b="1" dirty="0" smtClean="0"/>
              <a:t>الاختلاف .</a:t>
            </a:r>
          </a:p>
          <a:p>
            <a:pPr>
              <a:buNone/>
            </a:pPr>
            <a:r>
              <a:rPr lang="ar-SA" b="1" dirty="0" smtClean="0"/>
              <a:t>التقارب .</a:t>
            </a:r>
            <a:r>
              <a:rPr lang="ar-SY" b="1" dirty="0" smtClean="0"/>
              <a:t/>
            </a:r>
            <a:br>
              <a:rPr lang="ar-SY" b="1" dirty="0" smtClean="0"/>
            </a:br>
            <a:endParaRPr lang="ar-SA" i="1"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928663" y="2967335"/>
            <a:ext cx="5929353" cy="1754326"/>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مراحل تطور العلاقات الشخصية</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fontScale="85000" lnSpcReduction="20000"/>
          </a:bodyPr>
          <a:lstStyle/>
          <a:p>
            <a:pPr>
              <a:buNone/>
            </a:pPr>
            <a:r>
              <a:rPr lang="ar-SA" b="1" dirty="0" smtClean="0"/>
              <a:t>البداية</a:t>
            </a:r>
          </a:p>
          <a:p>
            <a:pPr>
              <a:buNone/>
            </a:pPr>
            <a:r>
              <a:rPr lang="ar-SA" b="1" dirty="0" smtClean="0"/>
              <a:t>التجربة</a:t>
            </a:r>
          </a:p>
          <a:p>
            <a:pPr>
              <a:buNone/>
            </a:pPr>
            <a:r>
              <a:rPr lang="ar-SA" b="1" dirty="0" smtClean="0"/>
              <a:t>التعزيز / التكثيف .</a:t>
            </a:r>
          </a:p>
          <a:p>
            <a:pPr>
              <a:buNone/>
            </a:pPr>
            <a:r>
              <a:rPr lang="ar-SA" b="1" dirty="0" smtClean="0"/>
              <a:t>التكامل </a:t>
            </a:r>
          </a:p>
          <a:p>
            <a:pPr>
              <a:buNone/>
            </a:pPr>
            <a:r>
              <a:rPr lang="ar-SA" b="1" dirty="0" smtClean="0"/>
              <a:t>الارتباط</a:t>
            </a:r>
          </a:p>
          <a:p>
            <a:pPr>
              <a:buNone/>
            </a:pPr>
            <a:r>
              <a:rPr lang="ar-SA" b="1" dirty="0" smtClean="0"/>
              <a:t>الاختلاف</a:t>
            </a:r>
          </a:p>
          <a:p>
            <a:pPr>
              <a:buNone/>
            </a:pPr>
            <a:r>
              <a:rPr lang="ar-SA" b="1" dirty="0" smtClean="0"/>
              <a:t>التقييد</a:t>
            </a:r>
          </a:p>
          <a:p>
            <a:pPr>
              <a:buNone/>
            </a:pPr>
            <a:r>
              <a:rPr lang="ar-SA" b="1" dirty="0" smtClean="0"/>
              <a:t>الركود</a:t>
            </a:r>
          </a:p>
          <a:p>
            <a:pPr>
              <a:buNone/>
            </a:pPr>
            <a:r>
              <a:rPr lang="ar-SA" b="1" dirty="0" smtClean="0"/>
              <a:t>التجنب</a:t>
            </a:r>
            <a:r>
              <a:rPr lang="ar-SA" b="1" i="1" u="sng" dirty="0" smtClean="0"/>
              <a:t> </a:t>
            </a:r>
          </a:p>
          <a:p>
            <a:pPr>
              <a:buNone/>
            </a:pPr>
            <a:r>
              <a:rPr lang="ar-SA" b="1" dirty="0" smtClean="0"/>
              <a:t>الإنهاء</a:t>
            </a:r>
            <a:r>
              <a:rPr lang="ar-SY" b="1" dirty="0" smtClean="0"/>
              <a:t/>
            </a:r>
            <a:br>
              <a:rPr lang="ar-SY" b="1" dirty="0" smtClean="0"/>
            </a:br>
            <a:endParaRPr lang="ar-SA" i="1"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2000232" y="2967335"/>
            <a:ext cx="5878123"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الاتصال الغير لفظي</a:t>
            </a:r>
            <a:endParaRPr lang="ar-SA"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lgn="ctr">
              <a:buNone/>
            </a:pPr>
            <a:r>
              <a:rPr lang="ar-SA" b="1" u="sng" dirty="0" smtClean="0">
                <a:solidFill>
                  <a:srgbClr val="C00000"/>
                </a:solidFill>
              </a:rPr>
              <a:t>قاعدة</a:t>
            </a:r>
            <a:endParaRPr lang="ar-SA" b="1" dirty="0" smtClean="0">
              <a:solidFill>
                <a:srgbClr val="C00000"/>
              </a:solidFill>
            </a:endParaRPr>
          </a:p>
          <a:p>
            <a:pPr>
              <a:buNone/>
            </a:pPr>
            <a:r>
              <a:rPr lang="ar-SA" b="1" dirty="0" smtClean="0">
                <a:solidFill>
                  <a:srgbClr val="C00000"/>
                </a:solidFill>
              </a:rPr>
              <a:t>نحن نطلق أحكامنا على الآخرين ونحدد علاقاتنا معهم اعتمادا على ما نشاهده ونقرأه في وجوههم وحركاتهم ولباسهم وليس بناء على ما نسمعه منهم .</a:t>
            </a:r>
          </a:p>
          <a:p>
            <a:pPr>
              <a:buNone/>
            </a:pPr>
            <a:r>
              <a:rPr lang="ar-SA" b="1" dirty="0" smtClean="0">
                <a:solidFill>
                  <a:srgbClr val="7030A0"/>
                </a:solidFill>
              </a:rPr>
              <a:t>الاتصال الغير كلامي هوالمسؤول عن الانطباع الأول</a:t>
            </a:r>
            <a:r>
              <a:rPr lang="ar-SY" b="1" u="sng" dirty="0" smtClean="0">
                <a:solidFill>
                  <a:srgbClr val="C00000"/>
                </a:solidFill>
              </a:rPr>
              <a:t/>
            </a:r>
            <a:br>
              <a:rPr lang="ar-SY" b="1" u="sng" dirty="0" smtClean="0">
                <a:solidFill>
                  <a:srgbClr val="C00000"/>
                </a:solidFill>
              </a:rPr>
            </a:br>
            <a:endParaRPr lang="ar-SA" i="1" u="sng" dirty="0" smtClean="0">
              <a:solidFill>
                <a:srgbClr val="C00000"/>
              </a:solidFill>
            </a:endParaRPr>
          </a:p>
          <a:p>
            <a:endParaRPr lang="ar-SA" dirty="0"/>
          </a:p>
        </p:txBody>
      </p:sp>
      <p:pic>
        <p:nvPicPr>
          <p:cNvPr id="5" name="صورة 4" descr="imagesCAI4SJLB.jpg"/>
          <p:cNvPicPr>
            <a:picLocks noChangeAspect="1"/>
          </p:cNvPicPr>
          <p:nvPr/>
        </p:nvPicPr>
        <p:blipFill>
          <a:blip r:embed="rId6"/>
          <a:stretch>
            <a:fillRect/>
          </a:stretch>
        </p:blipFill>
        <p:spPr>
          <a:xfrm>
            <a:off x="0" y="4429132"/>
            <a:ext cx="1771650" cy="24288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i="1" u="sng" dirty="0" smtClean="0"/>
              <a:t>تعريف الاتصال غير الكلامي</a:t>
            </a:r>
          </a:p>
          <a:p>
            <a:pPr>
              <a:buNone/>
            </a:pPr>
            <a:endParaRPr lang="ar-SA" b="1" dirty="0" smtClean="0"/>
          </a:p>
          <a:p>
            <a:pPr algn="ctr">
              <a:buNone/>
            </a:pPr>
            <a:r>
              <a:rPr lang="ar-SA" b="1" dirty="0" smtClean="0">
                <a:solidFill>
                  <a:srgbClr val="C00000"/>
                </a:solidFill>
              </a:rPr>
              <a:t>هو الاتصال بدون كلمات </a:t>
            </a:r>
          </a:p>
          <a:p>
            <a:pPr algn="ctr">
              <a:buNone/>
            </a:pPr>
            <a:r>
              <a:rPr lang="ar-SA" b="1" dirty="0" smtClean="0">
                <a:solidFill>
                  <a:srgbClr val="C00000"/>
                </a:solidFill>
              </a:rPr>
              <a:t>تبادل رسائل بدون كلمات</a:t>
            </a:r>
            <a:r>
              <a:rPr lang="ar-SY" b="1" dirty="0" smtClean="0"/>
              <a:t/>
            </a:r>
            <a:br>
              <a:rPr lang="ar-SY" b="1" dirty="0" smtClean="0"/>
            </a:br>
            <a:endParaRPr lang="ar-SA" i="1" dirty="0" smtClean="0"/>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endParaRPr lang="ar-SA" dirty="0"/>
          </a:p>
        </p:txBody>
      </p:sp>
      <p:sp>
        <p:nvSpPr>
          <p:cNvPr id="5" name="مستطيل 4"/>
          <p:cNvSpPr/>
          <p:nvPr/>
        </p:nvSpPr>
        <p:spPr>
          <a:xfrm>
            <a:off x="785787" y="2967335"/>
            <a:ext cx="7429551" cy="923330"/>
          </a:xfrm>
          <a:prstGeom prst="rect">
            <a:avLst/>
          </a:prstGeom>
          <a:noFill/>
        </p:spPr>
        <p:txBody>
          <a:bodyPr wrap="square" lIns="91440" tIns="45720" rIns="91440" bIns="45720">
            <a:spAutoFit/>
          </a:bodyPr>
          <a:lstStyle/>
          <a:p>
            <a:pPr algn="ctr"/>
            <a:r>
              <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سـمات الاتصال غير الكلامي</a:t>
            </a:r>
            <a:endParaRPr lang="ar-SA"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Y" b="1" dirty="0" smtClean="0"/>
              <a:t/>
            </a:r>
            <a:br>
              <a:rPr lang="ar-SY" b="1" dirty="0" smtClean="0"/>
            </a:br>
            <a:endParaRPr lang="ar-SA" i="1" dirty="0" smtClean="0"/>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i="1" u="sng" dirty="0" smtClean="0"/>
              <a:t>تعريف الاتصال غير الكلامي</a:t>
            </a:r>
          </a:p>
          <a:p>
            <a:pPr>
              <a:buNone/>
            </a:pPr>
            <a:endParaRPr lang="ar-SA" b="1" dirty="0" smtClean="0"/>
          </a:p>
          <a:p>
            <a:pPr algn="ctr">
              <a:buNone/>
            </a:pPr>
            <a:r>
              <a:rPr lang="ar-SA" b="1" dirty="0" smtClean="0">
                <a:solidFill>
                  <a:srgbClr val="C00000"/>
                </a:solidFill>
              </a:rPr>
              <a:t>هو الاتصال بدون كلمات </a:t>
            </a:r>
          </a:p>
          <a:p>
            <a:pPr algn="ctr">
              <a:buNone/>
            </a:pPr>
            <a:r>
              <a:rPr lang="ar-SA" b="1" dirty="0" smtClean="0">
                <a:solidFill>
                  <a:srgbClr val="C00000"/>
                </a:solidFill>
              </a:rPr>
              <a:t>تبادل رسائل بدون كلمات</a:t>
            </a:r>
            <a:r>
              <a:rPr lang="ar-SY" b="1" dirty="0" smtClean="0"/>
              <a:t/>
            </a:r>
            <a:br>
              <a:rPr lang="ar-SY" b="1" dirty="0" smtClean="0"/>
            </a:br>
            <a:endParaRPr lang="ar-SA" i="1" dirty="0" smtClean="0"/>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a:p>
        </p:txBody>
      </p:sp>
      <p:sp>
        <p:nvSpPr>
          <p:cNvPr id="5" name="مستطيل 4"/>
          <p:cNvSpPr/>
          <p:nvPr/>
        </p:nvSpPr>
        <p:spPr>
          <a:xfrm>
            <a:off x="857225" y="2967335"/>
            <a:ext cx="7215237" cy="92333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سمات الاتصال غير الكلامي</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dirty="0" smtClean="0"/>
              <a:t>يعكس المشاعر والأحاسيس الإنسانية</a:t>
            </a:r>
          </a:p>
          <a:p>
            <a:pPr>
              <a:buNone/>
            </a:pPr>
            <a:endParaRPr lang="ar-SA" b="1" dirty="0" smtClean="0"/>
          </a:p>
          <a:p>
            <a:pPr>
              <a:buNone/>
            </a:pPr>
            <a:r>
              <a:rPr lang="ar-SA" b="1" dirty="0" smtClean="0"/>
              <a:t>يحمل عنصر حتمية الاتصال </a:t>
            </a:r>
          </a:p>
          <a:p>
            <a:pPr>
              <a:buNone/>
            </a:pPr>
            <a:endParaRPr lang="ar-SA" b="1" dirty="0" smtClean="0"/>
          </a:p>
          <a:p>
            <a:pPr>
              <a:buNone/>
            </a:pPr>
            <a:r>
              <a:rPr lang="ar-SA" b="1" dirty="0" smtClean="0"/>
              <a:t>يعطي رسائل ضمنية </a:t>
            </a:r>
          </a:p>
          <a:p>
            <a:pPr>
              <a:buNone/>
            </a:pPr>
            <a:endParaRPr lang="ar-SA" b="1" dirty="0" smtClean="0"/>
          </a:p>
          <a:p>
            <a:pPr>
              <a:buNone/>
            </a:pPr>
            <a:r>
              <a:rPr lang="ar-SA" b="1" dirty="0" smtClean="0"/>
              <a:t>يحدد هويتنا الشخصية وعلاقتنا بالآخرين </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a:p>
        </p:txBody>
      </p:sp>
      <p:sp>
        <p:nvSpPr>
          <p:cNvPr id="5" name="مستطيل 4"/>
          <p:cNvSpPr/>
          <p:nvPr/>
        </p:nvSpPr>
        <p:spPr>
          <a:xfrm>
            <a:off x="1428728" y="2071678"/>
            <a:ext cx="6630765" cy="341632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العلاقة بين الاتصال </a:t>
            </a:r>
          </a:p>
          <a:p>
            <a:pPr algn="ctr"/>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الكلامي</a:t>
            </a:r>
          </a:p>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a:t>
            </a:r>
          </a:p>
          <a:p>
            <a:pPr algn="ctr"/>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غير الكلامي</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dirty="0" smtClean="0"/>
              <a:t>التأكيد</a:t>
            </a:r>
          </a:p>
          <a:p>
            <a:pPr>
              <a:buNone/>
            </a:pPr>
            <a:r>
              <a:rPr lang="ar-SA" b="1" dirty="0" smtClean="0"/>
              <a:t>الإتمام</a:t>
            </a:r>
          </a:p>
          <a:p>
            <a:pPr>
              <a:buNone/>
            </a:pPr>
            <a:r>
              <a:rPr lang="ar-SA" b="1" dirty="0" smtClean="0"/>
              <a:t>التناقض</a:t>
            </a:r>
          </a:p>
          <a:p>
            <a:pPr>
              <a:buNone/>
            </a:pPr>
            <a:r>
              <a:rPr lang="ar-SA" b="1" dirty="0" smtClean="0"/>
              <a:t>التنظيم</a:t>
            </a:r>
          </a:p>
          <a:p>
            <a:pPr>
              <a:buNone/>
            </a:pPr>
            <a:r>
              <a:rPr lang="ar-SA" b="1" dirty="0" smtClean="0"/>
              <a:t>الإعادة</a:t>
            </a:r>
          </a:p>
          <a:p>
            <a:pPr>
              <a:buNone/>
            </a:pPr>
            <a:r>
              <a:rPr lang="ar-SA" b="1" dirty="0" smtClean="0"/>
              <a:t>الاستعاضة ( بديل )</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عنصر نائب للمحتوى 5" descr="imagesCAI832K0.jpg"/>
          <p:cNvPicPr>
            <a:picLocks noGrp="1" noChangeAspect="1"/>
          </p:cNvPicPr>
          <p:nvPr>
            <p:ph idx="1"/>
          </p:nvPr>
        </p:nvPicPr>
        <p:blipFill>
          <a:blip r:embed="rId6"/>
          <a:stretch>
            <a:fillRect/>
          </a:stretch>
        </p:blipFill>
        <p:spPr>
          <a:xfrm>
            <a:off x="214282" y="4429132"/>
            <a:ext cx="2114550" cy="2162175"/>
          </a:xfrm>
        </p:spPr>
      </p:pic>
      <p:sp>
        <p:nvSpPr>
          <p:cNvPr id="5" name="مستطيل 4"/>
          <p:cNvSpPr/>
          <p:nvPr/>
        </p:nvSpPr>
        <p:spPr>
          <a:xfrm>
            <a:off x="928663" y="2967335"/>
            <a:ext cx="6929486" cy="92333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أنواع الاتصال غير الكلامي</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endParaRPr lang="ar-SA" dirty="0" smtClean="0"/>
          </a:p>
          <a:p>
            <a:pPr>
              <a:buNone/>
            </a:pPr>
            <a:endParaRPr lang="ar-SA" dirty="0" smtClean="0"/>
          </a:p>
          <a:p>
            <a:pPr>
              <a:buNone/>
            </a:pPr>
            <a:endParaRPr lang="ar-SA" dirty="0" smtClean="0"/>
          </a:p>
          <a:p>
            <a:pPr>
              <a:buFont typeface="Wingdings" pitchFamily="2" charset="2"/>
              <a:buChar char="Ø"/>
            </a:pPr>
            <a:r>
              <a:rPr lang="ar-SA" dirty="0" smtClean="0"/>
              <a:t> </a:t>
            </a:r>
            <a:r>
              <a:rPr lang="ar-SA" dirty="0" smtClean="0"/>
              <a:t>لغة الجسد</a:t>
            </a:r>
          </a:p>
          <a:p>
            <a:pPr>
              <a:buFont typeface="Wingdings" pitchFamily="2" charset="2"/>
              <a:buChar char="Ø"/>
            </a:pPr>
            <a:r>
              <a:rPr lang="ar-SA" dirty="0" smtClean="0"/>
              <a:t>الوجه </a:t>
            </a:r>
            <a:r>
              <a:rPr lang="ar-SA" dirty="0" smtClean="0"/>
              <a:t>والعينان</a:t>
            </a:r>
          </a:p>
          <a:p>
            <a:pPr>
              <a:buFont typeface="Wingdings" pitchFamily="2" charset="2"/>
              <a:buChar char="Ø"/>
            </a:pPr>
            <a:r>
              <a:rPr lang="ar-SA" dirty="0" smtClean="0"/>
              <a:t>اللبس </a:t>
            </a:r>
            <a:r>
              <a:rPr lang="ar-SA" dirty="0" smtClean="0"/>
              <a:t>والمظهر</a:t>
            </a:r>
          </a:p>
          <a:p>
            <a:pPr>
              <a:buFont typeface="Wingdings" pitchFamily="2" charset="2"/>
              <a:buChar char="Ø"/>
            </a:pPr>
            <a:r>
              <a:rPr lang="ar-SA" dirty="0" smtClean="0"/>
              <a:t>لغة </a:t>
            </a:r>
            <a:r>
              <a:rPr lang="ar-SA" dirty="0" smtClean="0"/>
              <a:t>المسافة</a:t>
            </a:r>
          </a:p>
          <a:p>
            <a:pPr>
              <a:buFont typeface="Wingdings" pitchFamily="2" charset="2"/>
              <a:buChar char="Ø"/>
            </a:pPr>
            <a:r>
              <a:rPr lang="ar-SA" dirty="0" smtClean="0"/>
              <a:t>اللمس</a:t>
            </a:r>
          </a:p>
          <a:p>
            <a:pPr>
              <a:buFont typeface="Wingdings" pitchFamily="2" charset="2"/>
              <a:buChar char="Ø"/>
            </a:pPr>
            <a:r>
              <a:rPr lang="ar-SA" dirty="0" smtClean="0"/>
              <a:t>جاذبية الجسد</a:t>
            </a:r>
            <a:endParaRPr lang="ar-SA" dirty="0" smtClean="0"/>
          </a:p>
          <a:p>
            <a:pPr>
              <a:buNone/>
            </a:pPr>
            <a:endParaRPr lang="ar-SA" dirty="0"/>
          </a:p>
        </p:txBody>
      </p:sp>
      <p:sp>
        <p:nvSpPr>
          <p:cNvPr id="6" name="عنصر نائب للنص 5"/>
          <p:cNvSpPr>
            <a:spLocks noGrp="1"/>
          </p:cNvSpPr>
          <p:nvPr>
            <p:ph type="body" sz="half" idx="2"/>
          </p:nvPr>
        </p:nvSpPr>
        <p:spPr/>
        <p:txBody>
          <a:bodyPr/>
          <a:lstStyle/>
          <a:p>
            <a:endParaRPr lang="ar-SA" dirty="0"/>
          </a:p>
        </p:txBody>
      </p:sp>
      <p:pic>
        <p:nvPicPr>
          <p:cNvPr id="1026" name="Picture 2" descr="C:\Documents and Settings\User\My Documents\My Pictures\imagesCAUSZMTQ.jpg"/>
          <p:cNvPicPr>
            <a:picLocks noChangeAspect="1" noChangeArrowheads="1"/>
          </p:cNvPicPr>
          <p:nvPr/>
        </p:nvPicPr>
        <p:blipFill>
          <a:blip r:embed="rId6"/>
          <a:srcRect/>
          <a:stretch>
            <a:fillRect/>
          </a:stretch>
        </p:blipFill>
        <p:spPr bwMode="auto">
          <a:xfrm>
            <a:off x="928662" y="1643050"/>
            <a:ext cx="2214578" cy="44291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strips(down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trips(downLeft)">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trips(downLeft)">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strips(downLeft)">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strips(downLeft)">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وان 4"/>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None/>
            </a:pPr>
            <a:endParaRPr lang="ar-SA" dirty="0" smtClean="0"/>
          </a:p>
          <a:p>
            <a:pPr>
              <a:buNone/>
            </a:pPr>
            <a:endParaRPr lang="ar-SA" dirty="0" smtClean="0"/>
          </a:p>
          <a:p>
            <a:pPr>
              <a:buNone/>
            </a:pPr>
            <a:endParaRPr lang="ar-SA" dirty="0" smtClean="0"/>
          </a:p>
          <a:p>
            <a:pPr>
              <a:buNone/>
            </a:pPr>
            <a:endParaRPr lang="ar-SA" dirty="0"/>
          </a:p>
        </p:txBody>
      </p:sp>
      <p:sp>
        <p:nvSpPr>
          <p:cNvPr id="6" name="عنصر نائب للنص 5"/>
          <p:cNvSpPr>
            <a:spLocks noGrp="1"/>
          </p:cNvSpPr>
          <p:nvPr>
            <p:ph type="body" sz="half" idx="2"/>
          </p:nvPr>
        </p:nvSpPr>
        <p:spPr/>
        <p:txBody>
          <a:bodyPr/>
          <a:lstStyle/>
          <a:p>
            <a:endParaRPr lang="ar-SA" dirty="0"/>
          </a:p>
        </p:txBody>
      </p:sp>
      <p:sp>
        <p:nvSpPr>
          <p:cNvPr id="7" name="مستطيل 6"/>
          <p:cNvSpPr/>
          <p:nvPr/>
        </p:nvSpPr>
        <p:spPr>
          <a:xfrm>
            <a:off x="4214810" y="2967335"/>
            <a:ext cx="4000527" cy="1754326"/>
          </a:xfrm>
          <a:prstGeom prst="rect">
            <a:avLst/>
          </a:prstGeom>
          <a:noFill/>
        </p:spPr>
        <p:txBody>
          <a:bodyPr wrap="square" lIns="91440" tIns="45720" rIns="91440" bIns="45720">
            <a:spAutoFit/>
          </a:bodyPr>
          <a:lstStyle/>
          <a:p>
            <a:pPr algn="ctr"/>
            <a:r>
              <a:rPr lang="ar-SA" sz="5400" b="1" cap="all" spc="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الإستماع</a:t>
            </a: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الإنصات</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050" name="Picture 2" descr="C:\Documents and Settings\User\My Documents\My Pictures\imagesCADITDIZ.jpg"/>
          <p:cNvPicPr>
            <a:picLocks noChangeAspect="1" noChangeArrowheads="1"/>
          </p:cNvPicPr>
          <p:nvPr/>
        </p:nvPicPr>
        <p:blipFill>
          <a:blip r:embed="rId6"/>
          <a:srcRect/>
          <a:stretch>
            <a:fillRect/>
          </a:stretch>
        </p:blipFill>
        <p:spPr bwMode="auto">
          <a:xfrm>
            <a:off x="642910" y="1571612"/>
            <a:ext cx="2714644" cy="4357718"/>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smtClean="0"/>
          </a:p>
          <a:p>
            <a:pPr>
              <a:buNone/>
            </a:pPr>
            <a:endParaRPr lang="ar-SA" dirty="0" smtClean="0"/>
          </a:p>
          <a:p>
            <a:pPr>
              <a:buNone/>
            </a:pPr>
            <a:r>
              <a:rPr lang="ar-SA" dirty="0" smtClean="0">
                <a:latin typeface="Tahoma"/>
                <a:cs typeface="Tahoma"/>
              </a:rPr>
              <a:t>۩</a:t>
            </a:r>
            <a:r>
              <a:rPr lang="ar-SA" b="1" dirty="0" smtClean="0">
                <a:solidFill>
                  <a:srgbClr val="C00000"/>
                </a:solidFill>
              </a:rPr>
              <a:t>وَإِذَا </a:t>
            </a:r>
            <a:r>
              <a:rPr lang="ar-SA" b="1" dirty="0" smtClean="0">
                <a:solidFill>
                  <a:srgbClr val="C00000"/>
                </a:solidFill>
              </a:rPr>
              <a:t>قُرِئَ الْقُرْآنُ فَاسْتَمِعُواْ لَهُ وَأَنصِتُواْ لَعَلَّكُمْ تُرْحَمُونَ </a:t>
            </a:r>
            <a:r>
              <a:rPr lang="ar-SA" dirty="0" smtClean="0">
                <a:latin typeface="Tahoma"/>
                <a:cs typeface="Tahoma"/>
              </a:rPr>
              <a:t>۩</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a:p>
        </p:txBody>
      </p:sp>
      <p:sp>
        <p:nvSpPr>
          <p:cNvPr id="5" name="مستطيل 4"/>
          <p:cNvSpPr/>
          <p:nvPr/>
        </p:nvSpPr>
        <p:spPr>
          <a:xfrm>
            <a:off x="1071538" y="2967335"/>
            <a:ext cx="6143667" cy="92333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مراحل عملية الاستماع</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r>
              <a:rPr lang="ar-SA" b="1" dirty="0" smtClean="0"/>
              <a:t>السماع</a:t>
            </a:r>
          </a:p>
          <a:p>
            <a:pPr>
              <a:buNone/>
            </a:pPr>
            <a:r>
              <a:rPr lang="ar-SA" b="1" dirty="0" smtClean="0"/>
              <a:t>الفهم</a:t>
            </a:r>
          </a:p>
          <a:p>
            <a:pPr>
              <a:buNone/>
            </a:pPr>
            <a:r>
              <a:rPr lang="ar-SA" b="1" dirty="0" smtClean="0"/>
              <a:t>التفسير</a:t>
            </a:r>
          </a:p>
          <a:p>
            <a:pPr>
              <a:buNone/>
            </a:pPr>
            <a:r>
              <a:rPr lang="ar-SA" b="1" dirty="0" smtClean="0"/>
              <a:t>التقويم</a:t>
            </a:r>
          </a:p>
          <a:p>
            <a:pPr>
              <a:buNone/>
            </a:pPr>
            <a:r>
              <a:rPr lang="ar-SA" b="1" dirty="0" smtClean="0"/>
              <a:t>الاستجابة</a:t>
            </a:r>
          </a:p>
          <a:p>
            <a:pPr>
              <a:buNone/>
            </a:pPr>
            <a:r>
              <a:rPr lang="ar-SA" b="1" dirty="0" smtClean="0"/>
              <a:t>التذكر</a:t>
            </a:r>
          </a:p>
          <a:p>
            <a:pPr>
              <a:buNone/>
            </a:pPr>
            <a:endParaRPr lang="ar-SA" b="1" dirty="0"/>
          </a:p>
        </p:txBody>
      </p:sp>
      <p:pic>
        <p:nvPicPr>
          <p:cNvPr id="3074" name="Picture 2" descr="C:\Documents and Settings\User\My Documents\My Pictures\imagesCAOKZMGP.jpg"/>
          <p:cNvPicPr>
            <a:picLocks noChangeAspect="1" noChangeArrowheads="1"/>
          </p:cNvPicPr>
          <p:nvPr/>
        </p:nvPicPr>
        <p:blipFill>
          <a:blip r:embed="rId6"/>
          <a:srcRect/>
          <a:stretch>
            <a:fillRect/>
          </a:stretch>
        </p:blipFill>
        <p:spPr bwMode="auto">
          <a:xfrm>
            <a:off x="571472" y="1857364"/>
            <a:ext cx="4286280" cy="46434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ChangeArrowheads="1"/>
          </p:cNvSpPr>
          <p:nvPr/>
        </p:nvSpPr>
        <p:spPr bwMode="auto">
          <a:xfrm>
            <a:off x="2051050" y="1608138"/>
            <a:ext cx="6048375" cy="4845050"/>
          </a:xfrm>
          <a:prstGeom prst="rect">
            <a:avLst/>
          </a:prstGeom>
          <a:noFill/>
          <a:ln w="9525">
            <a:noFill/>
            <a:miter lim="800000"/>
            <a:headEnd/>
            <a:tailEnd/>
          </a:ln>
          <a:effectLst/>
        </p:spPr>
        <p:txBody>
          <a:bodyPr anchor="ctr">
            <a:spAutoFit/>
          </a:bodyPr>
          <a:lstStyle/>
          <a:p>
            <a:pPr marL="457200" indent="-457200">
              <a:lnSpc>
                <a:spcPct val="260000"/>
              </a:lnSpc>
              <a:buFont typeface="Wingdings 3" pitchFamily="18" charset="2"/>
              <a:buAutoNum type="arabicPeriod"/>
            </a:pPr>
            <a:r>
              <a:rPr lang="ar-SA" sz="4000">
                <a:solidFill>
                  <a:srgbClr val="FFFFFF"/>
                </a:solidFill>
                <a:effectLst>
                  <a:outerShdw blurRad="38100" dist="38100" dir="2700000" algn="tl">
                    <a:srgbClr val="000000"/>
                  </a:outerShdw>
                </a:effectLst>
              </a:rPr>
              <a:t>السمع بالإذن . </a:t>
            </a:r>
          </a:p>
          <a:p>
            <a:pPr marL="457200" indent="-457200">
              <a:lnSpc>
                <a:spcPct val="260000"/>
              </a:lnSpc>
              <a:buFont typeface="Wingdings 3" pitchFamily="18" charset="2"/>
              <a:buAutoNum type="arabicPeriod"/>
            </a:pPr>
            <a:r>
              <a:rPr lang="ar-SA" sz="4000">
                <a:solidFill>
                  <a:srgbClr val="FFFFFF"/>
                </a:solidFill>
                <a:effectLst>
                  <a:outerShdw blurRad="38100" dist="38100" dir="2700000" algn="tl">
                    <a:srgbClr val="000000"/>
                  </a:outerShdw>
                </a:effectLst>
              </a:rPr>
              <a:t> البصر بالعين . </a:t>
            </a:r>
          </a:p>
          <a:p>
            <a:pPr marL="457200" indent="-457200">
              <a:lnSpc>
                <a:spcPct val="260000"/>
              </a:lnSpc>
              <a:buFont typeface="Wingdings 3" pitchFamily="18" charset="2"/>
              <a:buAutoNum type="arabicPeriod"/>
            </a:pPr>
            <a:r>
              <a:rPr lang="ar-SA" sz="4000">
                <a:solidFill>
                  <a:srgbClr val="FFFFFF"/>
                </a:solidFill>
                <a:effectLst>
                  <a:outerShdw blurRad="38100" dist="38100" dir="2700000" algn="tl">
                    <a:srgbClr val="000000"/>
                  </a:outerShdw>
                </a:effectLst>
              </a:rPr>
              <a:t> الانتباه والتركيز بالقلب والعقل . </a:t>
            </a:r>
            <a:endParaRPr lang="en-US" sz="4000">
              <a:solidFill>
                <a:srgbClr val="FFFFFF"/>
              </a:solidFill>
              <a:effectLst>
                <a:outerShdw blurRad="38100" dist="38100" dir="2700000" algn="tl">
                  <a:srgbClr val="000000"/>
                </a:outerShdw>
              </a:effectLst>
            </a:endParaRPr>
          </a:p>
        </p:txBody>
      </p:sp>
      <p:sp>
        <p:nvSpPr>
          <p:cNvPr id="371715" name="Rectangle 3"/>
          <p:cNvSpPr>
            <a:spLocks noChangeArrowheads="1"/>
          </p:cNvSpPr>
          <p:nvPr/>
        </p:nvSpPr>
        <p:spPr bwMode="auto">
          <a:xfrm>
            <a:off x="2195513" y="692150"/>
            <a:ext cx="4532312" cy="823913"/>
          </a:xfrm>
          <a:prstGeom prst="rect">
            <a:avLst/>
          </a:prstGeom>
          <a:noFill/>
          <a:ln w="9525" algn="ctr">
            <a:noFill/>
            <a:miter lim="800000"/>
            <a:headEnd/>
            <a:tailEnd/>
          </a:ln>
          <a:effectLst/>
        </p:spPr>
        <p:txBody>
          <a:bodyPr lIns="90000" tIns="46800" rIns="90000" bIns="46800" anchor="ctr">
            <a:spAutoFit/>
          </a:bodyPr>
          <a:lstStyle/>
          <a:p>
            <a:pPr algn="justLow">
              <a:lnSpc>
                <a:spcPct val="100000"/>
              </a:lnSpc>
              <a:buClrTx/>
              <a:buFontTx/>
              <a:buNone/>
            </a:pPr>
            <a:r>
              <a:rPr lang="ar-SA" sz="4800" u="sng">
                <a:solidFill>
                  <a:srgbClr val="FFCC00"/>
                </a:solidFill>
                <a:effectLst>
                  <a:outerShdw blurRad="38100" dist="38100" dir="2700000" algn="tl">
                    <a:srgbClr val="000000"/>
                  </a:outerShdw>
                </a:effectLst>
              </a:rPr>
              <a:t>من أهم وسائل الإصغاء : </a:t>
            </a:r>
          </a:p>
        </p:txBody>
      </p:sp>
      <p:sp>
        <p:nvSpPr>
          <p:cNvPr id="371717" name="AutoShape 5" descr="63">
            <a:hlinkClick r:id="rId3"/>
          </p:cNvPr>
          <p:cNvSpPr>
            <a:spLocks noChangeAspect="1" noChangeArrowheads="1"/>
          </p:cNvSpPr>
          <p:nvPr/>
        </p:nvSpPr>
        <p:spPr bwMode="auto">
          <a:xfrm>
            <a:off x="4095750" y="3105150"/>
            <a:ext cx="952500" cy="647700"/>
          </a:xfrm>
          <a:prstGeom prst="rect">
            <a:avLst/>
          </a:prstGeom>
          <a:noFill/>
        </p:spPr>
        <p:txBody>
          <a:bodyPr/>
          <a:lstStyle/>
          <a:p>
            <a:endParaRPr lang="ar-SA"/>
          </a:p>
        </p:txBody>
      </p:sp>
      <p:sp>
        <p:nvSpPr>
          <p:cNvPr id="371718" name="Text Box 6"/>
          <p:cNvSpPr txBox="1">
            <a:spLocks noChangeArrowheads="1"/>
          </p:cNvSpPr>
          <p:nvPr/>
        </p:nvSpPr>
        <p:spPr bwMode="auto">
          <a:xfrm>
            <a:off x="1960563" y="2357438"/>
            <a:ext cx="180975" cy="823912"/>
          </a:xfrm>
          <a:prstGeom prst="rect">
            <a:avLst/>
          </a:prstGeom>
          <a:noFill/>
          <a:ln w="9525" algn="ctr">
            <a:noFill/>
            <a:miter lim="800000"/>
            <a:headEnd/>
            <a:tailEnd/>
          </a:ln>
          <a:effectLst/>
        </p:spPr>
        <p:txBody>
          <a:bodyPr wrap="none" lIns="90000" tIns="46800" rIns="90000" bIns="46800">
            <a:spAutoFit/>
          </a:bodyPr>
          <a:lstStyle/>
          <a:p>
            <a:pPr marL="457200" indent="-457200"/>
            <a:endParaRPr lang="ar-SA">
              <a:effectLst>
                <a:outerShdw blurRad="38100" dist="38100" dir="2700000" algn="tl">
                  <a:srgbClr val="FFFFFF"/>
                </a:outerShdw>
              </a:effectLst>
            </a:endParaRPr>
          </a:p>
        </p:txBody>
      </p:sp>
      <p:sp>
        <p:nvSpPr>
          <p:cNvPr id="371721" name="Text Box 9"/>
          <p:cNvSpPr txBox="1">
            <a:spLocks noChangeArrowheads="1"/>
          </p:cNvSpPr>
          <p:nvPr/>
        </p:nvSpPr>
        <p:spPr bwMode="auto">
          <a:xfrm>
            <a:off x="1312863" y="3868738"/>
            <a:ext cx="180975" cy="823912"/>
          </a:xfrm>
          <a:prstGeom prst="rect">
            <a:avLst/>
          </a:prstGeom>
          <a:noFill/>
          <a:ln w="9525" algn="ctr">
            <a:noFill/>
            <a:miter lim="800000"/>
            <a:headEnd/>
            <a:tailEnd/>
          </a:ln>
          <a:effectLst/>
        </p:spPr>
        <p:txBody>
          <a:bodyPr wrap="none" lIns="90000" tIns="46800" rIns="90000" bIns="46800">
            <a:spAutoFit/>
          </a:bodyPr>
          <a:lstStyle/>
          <a:p>
            <a:pPr marL="457200" indent="-457200"/>
            <a:endParaRPr lang="ar-SA">
              <a:effectLst>
                <a:outerShdw blurRad="38100" dist="38100" dir="2700000" algn="tl">
                  <a:srgbClr val="FFFFFF"/>
                </a:outerShdw>
              </a:effectLst>
            </a:endParaRPr>
          </a:p>
        </p:txBody>
      </p:sp>
      <p:pic>
        <p:nvPicPr>
          <p:cNvPr id="371726" name="Picture 14" descr="4">
            <a:hlinkClick r:id="rId4"/>
          </p:cNvPr>
          <p:cNvPicPr>
            <a:picLocks noChangeAspect="1" noChangeArrowheads="1"/>
          </p:cNvPicPr>
          <p:nvPr/>
        </p:nvPicPr>
        <p:blipFill>
          <a:blip r:embed="rId5">
            <a:clrChange>
              <a:clrFrom>
                <a:srgbClr val="F0DED0"/>
              </a:clrFrom>
              <a:clrTo>
                <a:srgbClr val="F0DED0">
                  <a:alpha val="0"/>
                </a:srgbClr>
              </a:clrTo>
            </a:clrChange>
          </a:blip>
          <a:srcRect l="32419" r="35161"/>
          <a:stretch>
            <a:fillRect/>
          </a:stretch>
        </p:blipFill>
        <p:spPr bwMode="auto">
          <a:xfrm>
            <a:off x="1258888" y="5229225"/>
            <a:ext cx="1368425" cy="1344613"/>
          </a:xfrm>
          <a:prstGeom prst="rect">
            <a:avLst/>
          </a:prstGeom>
          <a:noFill/>
        </p:spPr>
      </p:pic>
      <p:pic>
        <p:nvPicPr>
          <p:cNvPr id="371727" name="Picture 15" descr="23"/>
          <p:cNvPicPr>
            <a:picLocks noChangeAspect="1" noChangeArrowheads="1" noCrop="1"/>
          </p:cNvPicPr>
          <p:nvPr/>
        </p:nvPicPr>
        <p:blipFill>
          <a:blip r:embed="rId6" cstate="print"/>
          <a:srcRect/>
          <a:stretch>
            <a:fillRect/>
          </a:stretch>
        </p:blipFill>
        <p:spPr bwMode="auto">
          <a:xfrm>
            <a:off x="138113" y="6165850"/>
            <a:ext cx="2921000" cy="614363"/>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ستطيل 4"/>
          <p:cNvSpPr/>
          <p:nvPr/>
        </p:nvSpPr>
        <p:spPr>
          <a:xfrm>
            <a:off x="3428096" y="1857364"/>
            <a:ext cx="4001423" cy="923330"/>
          </a:xfrm>
          <a:prstGeom prst="rect">
            <a:avLst/>
          </a:prstGeom>
          <a:noFill/>
        </p:spPr>
        <p:txBody>
          <a:bodyPr wrap="square" lIns="91440" tIns="45720" rIns="91440" bIns="45720">
            <a:spAutoFit/>
          </a:bodyPr>
          <a:lstStyle/>
          <a:p>
            <a:pPr algn="ct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وسائل الإصغاء</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6" name="Picture 8" descr="63">
            <a:hlinkClick r:id="rId6"/>
          </p:cNvPr>
          <p:cNvPicPr>
            <a:picLocks noGrp="1" noChangeAspect="1" noChangeArrowheads="1"/>
          </p:cNvPicPr>
          <p:nvPr>
            <p:ph idx="1"/>
          </p:nvPr>
        </p:nvPicPr>
        <p:blipFill>
          <a:blip r:embed="rId7"/>
          <a:srcRect r="48604"/>
          <a:stretch>
            <a:fillRect/>
          </a:stretch>
        </p:blipFill>
        <p:spPr bwMode="auto">
          <a:xfrm>
            <a:off x="6715140" y="3643314"/>
            <a:ext cx="1295671" cy="2000264"/>
          </a:xfrm>
          <a:prstGeom prst="rect">
            <a:avLst/>
          </a:prstGeom>
          <a:noFill/>
        </p:spPr>
      </p:pic>
      <p:pic>
        <p:nvPicPr>
          <p:cNvPr id="7" name="Picture 12" descr="3"/>
          <p:cNvPicPr>
            <a:picLocks noChangeAspect="1" noChangeArrowheads="1"/>
          </p:cNvPicPr>
          <p:nvPr/>
        </p:nvPicPr>
        <p:blipFill>
          <a:blip r:embed="rId8"/>
          <a:srcRect/>
          <a:stretch>
            <a:fillRect/>
          </a:stretch>
        </p:blipFill>
        <p:spPr bwMode="auto">
          <a:xfrm>
            <a:off x="4500562" y="4429132"/>
            <a:ext cx="1509715" cy="2214578"/>
          </a:xfrm>
          <a:prstGeom prst="rect">
            <a:avLst/>
          </a:prstGeom>
          <a:noFill/>
        </p:spPr>
      </p:pic>
      <p:pic>
        <p:nvPicPr>
          <p:cNvPr id="8" name="صورة 7" descr="heart-glassy-red.jpg"/>
          <p:cNvPicPr>
            <a:picLocks noChangeAspect="1"/>
          </p:cNvPicPr>
          <p:nvPr/>
        </p:nvPicPr>
        <p:blipFill>
          <a:blip r:embed="rId9"/>
          <a:stretch>
            <a:fillRect/>
          </a:stretch>
        </p:blipFill>
        <p:spPr>
          <a:xfrm>
            <a:off x="214282" y="4257675"/>
            <a:ext cx="2886075" cy="2600325"/>
          </a:xfrm>
          <a:prstGeom prst="rect">
            <a:avLst/>
          </a:prstGeom>
        </p:spPr>
      </p:pic>
      <p:pic>
        <p:nvPicPr>
          <p:cNvPr id="9" name="صورة 8" descr="عقل.jpg"/>
          <p:cNvPicPr>
            <a:picLocks noChangeAspect="1"/>
          </p:cNvPicPr>
          <p:nvPr/>
        </p:nvPicPr>
        <p:blipFill>
          <a:blip r:embed="rId10"/>
          <a:stretch>
            <a:fillRect/>
          </a:stretch>
        </p:blipFill>
        <p:spPr>
          <a:xfrm>
            <a:off x="571472" y="2285992"/>
            <a:ext cx="2071702" cy="1857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a:p>
        </p:txBody>
      </p:sp>
      <p:sp>
        <p:nvSpPr>
          <p:cNvPr id="5" name="مستطيل 4"/>
          <p:cNvSpPr/>
          <p:nvPr/>
        </p:nvSpPr>
        <p:spPr>
          <a:xfrm>
            <a:off x="3402449" y="2967335"/>
            <a:ext cx="341311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فضيلة الصمت</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Font typeface="Wingdings 3" pitchFamily="18" charset="2"/>
              <a:buChar char="\"/>
            </a:pPr>
            <a:r>
              <a:rPr lang="ar-SA" sz="3600" b="1" dirty="0" smtClean="0">
                <a:effectLst>
                  <a:outerShdw blurRad="38100" dist="38100" dir="2700000" algn="tl">
                    <a:srgbClr val="000000"/>
                  </a:outerShdw>
                </a:effectLst>
                <a:cs typeface="+mj-cs"/>
              </a:rPr>
              <a:t>إنه عبادة من غير غذاء </a:t>
            </a:r>
          </a:p>
          <a:p>
            <a:pPr>
              <a:buFont typeface="Wingdings 3" pitchFamily="18" charset="2"/>
              <a:buChar char="\"/>
            </a:pPr>
            <a:r>
              <a:rPr lang="ar-SA" sz="3600" b="1" dirty="0" smtClean="0">
                <a:effectLst>
                  <a:outerShdw blurRad="38100" dist="38100" dir="2700000" algn="tl">
                    <a:srgbClr val="000000"/>
                  </a:outerShdw>
                </a:effectLst>
                <a:cs typeface="+mj-cs"/>
              </a:rPr>
              <a:t> زينة من غير حلي</a:t>
            </a:r>
          </a:p>
          <a:p>
            <a:pPr>
              <a:buFont typeface="Wingdings 3" pitchFamily="18" charset="2"/>
              <a:buChar char="\"/>
            </a:pPr>
            <a:r>
              <a:rPr lang="ar-SA" sz="3600" b="1" dirty="0" smtClean="0">
                <a:effectLst>
                  <a:outerShdw blurRad="38100" dist="38100" dir="2700000" algn="tl">
                    <a:srgbClr val="000000"/>
                  </a:outerShdw>
                </a:effectLst>
                <a:cs typeface="+mj-cs"/>
              </a:rPr>
              <a:t> هيبة من غير سلطان </a:t>
            </a:r>
            <a:endParaRPr lang="ar-SA" sz="3600" b="1" dirty="0" smtClean="0">
              <a:effectLst>
                <a:outerShdw blurRad="38100" dist="38100" dir="2700000" algn="tl">
                  <a:srgbClr val="000000"/>
                </a:outerShdw>
              </a:effectLst>
              <a:cs typeface="+mj-cs"/>
            </a:endParaRPr>
          </a:p>
          <a:p>
            <a:pPr>
              <a:buFont typeface="Wingdings 3" pitchFamily="18" charset="2"/>
              <a:buChar char="\"/>
            </a:pPr>
            <a:r>
              <a:rPr lang="ar-SA" sz="3600" b="1" dirty="0" smtClean="0">
                <a:effectLst>
                  <a:outerShdw blurRad="38100" dist="38100" dir="2700000" algn="tl">
                    <a:srgbClr val="000000"/>
                  </a:outerShdw>
                </a:effectLst>
                <a:cs typeface="+mj-cs"/>
              </a:rPr>
              <a:t>حصن من غير حارس </a:t>
            </a:r>
          </a:p>
          <a:p>
            <a:pPr>
              <a:buFont typeface="Wingdings 3" pitchFamily="18" charset="2"/>
              <a:buChar char="\"/>
            </a:pPr>
            <a:r>
              <a:rPr lang="ar-SA" sz="3600" b="1" dirty="0" smtClean="0">
                <a:effectLst>
                  <a:outerShdw blurRad="38100" dist="38100" dir="2700000" algn="tl">
                    <a:srgbClr val="000000"/>
                  </a:outerShdw>
                </a:effectLst>
                <a:cs typeface="+mj-cs"/>
              </a:rPr>
              <a:t> استغناء عن الاعتذار لأحد </a:t>
            </a:r>
          </a:p>
          <a:p>
            <a:pPr>
              <a:buFont typeface="Wingdings 3" pitchFamily="18" charset="2"/>
              <a:buChar char="\"/>
            </a:pPr>
            <a:r>
              <a:rPr lang="ar-SA" sz="3600" b="1" dirty="0" smtClean="0">
                <a:effectLst>
                  <a:outerShdw blurRad="38100" dist="38100" dir="2700000" algn="tl">
                    <a:srgbClr val="000000"/>
                  </a:outerShdw>
                </a:effectLst>
                <a:cs typeface="+mj-cs"/>
              </a:rPr>
              <a:t> ستر لعيب المتكلم </a:t>
            </a:r>
          </a:p>
          <a:p>
            <a:pPr>
              <a:buFont typeface="Wingdings 3" pitchFamily="18" charset="2"/>
              <a:buChar char="\"/>
            </a:pPr>
            <a:endParaRPr lang="ar-SA" sz="3600" b="1" dirty="0" smtClean="0">
              <a:effectLst>
                <a:outerShdw blurRad="38100" dist="38100" dir="2700000" algn="tl">
                  <a:srgbClr val="000000"/>
                </a:outerShdw>
              </a:effectLst>
            </a:endParaRPr>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a:p>
        </p:txBody>
      </p:sp>
      <p:sp>
        <p:nvSpPr>
          <p:cNvPr id="5" name="مستطيل 4"/>
          <p:cNvSpPr/>
          <p:nvPr/>
        </p:nvSpPr>
        <p:spPr>
          <a:xfrm>
            <a:off x="3428097" y="2967335"/>
            <a:ext cx="3284875" cy="923330"/>
          </a:xfrm>
          <a:prstGeom prst="rect">
            <a:avLst/>
          </a:prstGeom>
          <a:noFill/>
        </p:spPr>
        <p:txBody>
          <a:bodyPr wrap="none" lIns="91440" tIns="45720" rIns="91440" bIns="45720">
            <a:spAutoFit/>
          </a:bodyPr>
          <a:lstStyle/>
          <a:p>
            <a:pPr algn="ctr"/>
            <a:r>
              <a:rPr lang="ar-SA"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مزايا </a:t>
            </a:r>
            <a:r>
              <a:rPr lang="ar-SA" sz="5400" b="1" cap="none" spc="0"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الانصات</a:t>
            </a:r>
            <a:endParaRPr lang="ar-SA"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lnSpcReduction="10000"/>
          </a:bodyPr>
          <a:lstStyle/>
          <a:p>
            <a:pPr marL="457200" indent="-457200">
              <a:buFont typeface="Wingdings 3" pitchFamily="18" charset="2"/>
              <a:buChar char="\"/>
            </a:pPr>
            <a:r>
              <a:rPr lang="ar-SA" b="1" dirty="0" smtClean="0"/>
              <a:t>تنمية الحصيلة المعرفية والمهنية </a:t>
            </a:r>
            <a:endParaRPr lang="ar-SA" b="1" dirty="0" smtClean="0"/>
          </a:p>
          <a:p>
            <a:pPr marL="457200" indent="-457200">
              <a:buNone/>
            </a:pPr>
            <a:endParaRPr lang="ar-SA" b="1" dirty="0" smtClean="0"/>
          </a:p>
          <a:p>
            <a:pPr marL="457200" indent="-457200">
              <a:buFont typeface="Wingdings 3" pitchFamily="18" charset="2"/>
              <a:buChar char="\"/>
            </a:pPr>
            <a:r>
              <a:rPr lang="ar-SA" b="1" dirty="0" smtClean="0"/>
              <a:t> الإبداع في مجال العمل والنجاح في الحياة </a:t>
            </a:r>
            <a:endParaRPr lang="ar-SA" b="1" dirty="0" smtClean="0"/>
          </a:p>
          <a:p>
            <a:pPr marL="457200" indent="-457200">
              <a:buNone/>
            </a:pPr>
            <a:endParaRPr lang="ar-SA" b="1" dirty="0" smtClean="0"/>
          </a:p>
          <a:p>
            <a:pPr marL="457200" indent="-457200">
              <a:buFont typeface="Wingdings 3" pitchFamily="18" charset="2"/>
              <a:buChar char="\"/>
            </a:pPr>
            <a:r>
              <a:rPr lang="ar-SA" b="1" dirty="0" smtClean="0"/>
              <a:t> يجعل الشخص يبدو ذكياً أمام الآخرين لأن إنصاته يزيد من فهمه ومعرفته </a:t>
            </a:r>
            <a:endParaRPr lang="ar-SA" b="1" dirty="0" smtClean="0"/>
          </a:p>
          <a:p>
            <a:pPr marL="457200" indent="-457200">
              <a:buNone/>
            </a:pPr>
            <a:endParaRPr lang="ar-SA" b="1" dirty="0" smtClean="0"/>
          </a:p>
          <a:p>
            <a:pPr marL="457200" indent="-457200">
              <a:buFont typeface="Wingdings 3" pitchFamily="18" charset="2"/>
              <a:buChar char="\"/>
            </a:pPr>
            <a:r>
              <a:rPr lang="ar-SA" b="1" dirty="0" smtClean="0"/>
              <a:t> التأثير في الآخرين</a:t>
            </a:r>
            <a:endParaRPr lang="en-US" b="1" dirty="0" smtClean="0">
              <a:effectLst>
                <a:outerShdw blurRad="38100" dist="38100" dir="2700000" algn="tl">
                  <a:srgbClr val="000000"/>
                </a:outerShdw>
              </a:effectLst>
            </a:endParaRPr>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lnSpcReduction="10000"/>
          </a:bodyPr>
          <a:lstStyle/>
          <a:p>
            <a:pPr marL="457200" indent="-457200">
              <a:buFont typeface="Wingdings 3" pitchFamily="18" charset="2"/>
              <a:buChar char="\"/>
            </a:pPr>
            <a:r>
              <a:rPr lang="ar-SA" b="1" dirty="0" smtClean="0"/>
              <a:t>يكسب المرء الاحترام والوقار </a:t>
            </a:r>
            <a:endParaRPr lang="ar-SA" b="1" dirty="0" smtClean="0"/>
          </a:p>
          <a:p>
            <a:pPr marL="457200" indent="-457200">
              <a:buNone/>
            </a:pPr>
            <a:endParaRPr lang="ar-SA" b="1" dirty="0" smtClean="0"/>
          </a:p>
          <a:p>
            <a:pPr marL="457200" indent="-457200">
              <a:buFont typeface="Wingdings 3" pitchFamily="18" charset="2"/>
              <a:buChar char="\"/>
            </a:pPr>
            <a:r>
              <a:rPr lang="ar-SA" b="1" dirty="0" smtClean="0"/>
              <a:t> امتصاص غضب الآخرين </a:t>
            </a:r>
            <a:endParaRPr lang="ar-SA" b="1" dirty="0" smtClean="0"/>
          </a:p>
          <a:p>
            <a:pPr marL="457200" indent="-457200">
              <a:buNone/>
            </a:pPr>
            <a:endParaRPr lang="ar-SA" b="1" dirty="0" smtClean="0"/>
          </a:p>
          <a:p>
            <a:pPr marL="457200" indent="-457200">
              <a:buFont typeface="Wingdings 3" pitchFamily="18" charset="2"/>
              <a:buChar char="\"/>
            </a:pPr>
            <a:r>
              <a:rPr lang="ar-SA" b="1" dirty="0" smtClean="0"/>
              <a:t> كسب محبة الآخرين ( لأن الناس يعتبرون الإصغاء أكبر هدية تقدم لهم  </a:t>
            </a:r>
            <a:r>
              <a:rPr lang="ar-SA" b="1" dirty="0" smtClean="0"/>
              <a:t>)</a:t>
            </a:r>
          </a:p>
          <a:p>
            <a:pPr marL="457200" indent="-457200">
              <a:buNone/>
            </a:pPr>
            <a:endParaRPr lang="en-US" b="1" dirty="0" smtClean="0"/>
          </a:p>
          <a:p>
            <a:pPr marL="457200" indent="-457200">
              <a:buFont typeface="Wingdings 3" pitchFamily="18" charset="2"/>
              <a:buChar char="\"/>
            </a:pPr>
            <a:r>
              <a:rPr lang="en-US" b="1" dirty="0" smtClean="0"/>
              <a:t> </a:t>
            </a:r>
            <a:r>
              <a:rPr lang="ar-SA" b="1" dirty="0" smtClean="0"/>
              <a:t>تعزيز مكانة المرء عند الناس</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buNone/>
            </a:pPr>
            <a:endParaRPr lang="ar-SA" dirty="0"/>
          </a:p>
        </p:txBody>
      </p:sp>
      <p:sp>
        <p:nvSpPr>
          <p:cNvPr id="5" name="مستطيل 4"/>
          <p:cNvSpPr/>
          <p:nvPr/>
        </p:nvSpPr>
        <p:spPr>
          <a:xfrm>
            <a:off x="3428097" y="2967335"/>
            <a:ext cx="3422732" cy="923330"/>
          </a:xfrm>
          <a:prstGeom prst="rect">
            <a:avLst/>
          </a:prstGeom>
          <a:noFill/>
        </p:spPr>
        <p:txBody>
          <a:bodyPr wrap="none" lIns="91440" tIns="45720" rIns="91440" bIns="45720">
            <a:spAutoFit/>
          </a:bodyPr>
          <a:lstStyle/>
          <a:p>
            <a:pPr algn="ctr"/>
            <a:r>
              <a:rPr lang="ar-SA"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قواعد الإصغاء</a:t>
            </a:r>
            <a:endParaRPr lang="ar-SA"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fontScale="77500" lnSpcReduction="20000"/>
          </a:bodyPr>
          <a:lstStyle/>
          <a:p>
            <a:pPr>
              <a:lnSpc>
                <a:spcPct val="180000"/>
              </a:lnSpc>
              <a:buFont typeface="Wingdings 3" pitchFamily="18" charset="2"/>
              <a:buChar char="\"/>
            </a:pPr>
            <a:r>
              <a:rPr lang="ar-SA" b="1" dirty="0" smtClean="0"/>
              <a:t>كن يقظاً ذهنياً </a:t>
            </a:r>
          </a:p>
          <a:p>
            <a:pPr>
              <a:lnSpc>
                <a:spcPct val="180000"/>
              </a:lnSpc>
              <a:buFont typeface="Wingdings 3" pitchFamily="18" charset="2"/>
              <a:buChar char="\"/>
            </a:pPr>
            <a:r>
              <a:rPr lang="ar-SA" b="1" dirty="0" smtClean="0"/>
              <a:t> من الصعوبة أن تتكلم وتصغي في آن واحد فيجب أن نصغي أكثر مما نتكلم </a:t>
            </a:r>
          </a:p>
          <a:p>
            <a:pPr>
              <a:lnSpc>
                <a:spcPct val="180000"/>
              </a:lnSpc>
              <a:buFont typeface="Wingdings 3" pitchFamily="18" charset="2"/>
              <a:buChar char="\"/>
            </a:pPr>
            <a:r>
              <a:rPr lang="ar-SA" b="1" dirty="0" smtClean="0"/>
              <a:t> لا تظهر الأستاذية على الآخرين </a:t>
            </a:r>
          </a:p>
          <a:p>
            <a:pPr>
              <a:lnSpc>
                <a:spcPct val="180000"/>
              </a:lnSpc>
              <a:buFont typeface="Wingdings 3" pitchFamily="18" charset="2"/>
              <a:buChar char="\"/>
            </a:pPr>
            <a:r>
              <a:rPr lang="ar-SA" b="1" dirty="0" smtClean="0"/>
              <a:t> أظهر اهتمامك بالآخرين ( أشعرني بأهميتي ) </a:t>
            </a:r>
          </a:p>
          <a:p>
            <a:pPr>
              <a:lnSpc>
                <a:spcPct val="180000"/>
              </a:lnSpc>
              <a:buFont typeface="Wingdings 3" pitchFamily="18" charset="2"/>
              <a:buChar char="\"/>
            </a:pPr>
            <a:r>
              <a:rPr lang="ar-SA" b="1" dirty="0" smtClean="0"/>
              <a:t> احرص على ألا تشتت انتباهك عمن يحدثك </a:t>
            </a:r>
          </a:p>
          <a:p>
            <a:pPr>
              <a:lnSpc>
                <a:spcPct val="180000"/>
              </a:lnSpc>
              <a:buFont typeface="Wingdings 3" pitchFamily="18" charset="2"/>
              <a:buChar char="\"/>
            </a:pPr>
            <a:r>
              <a:rPr lang="ar-SA" b="1" dirty="0" smtClean="0"/>
              <a:t> تجنب التسرع والاستعجال في الاستنتاجات</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fontScale="85000" lnSpcReduction="20000"/>
          </a:bodyPr>
          <a:lstStyle/>
          <a:p>
            <a:pPr>
              <a:lnSpc>
                <a:spcPct val="180000"/>
              </a:lnSpc>
              <a:buFont typeface="Wingdings 3" pitchFamily="18" charset="2"/>
              <a:buChar char="\"/>
            </a:pPr>
            <a:r>
              <a:rPr lang="ar-SA" b="1" dirty="0" smtClean="0"/>
              <a:t>لا تضيع وقتك في التفكير كيف ترد على حديث الشخص الآخر أو التعليق عليه </a:t>
            </a:r>
          </a:p>
          <a:p>
            <a:pPr>
              <a:lnSpc>
                <a:spcPct val="180000"/>
              </a:lnSpc>
              <a:buFont typeface="Wingdings 3" pitchFamily="18" charset="2"/>
              <a:buChar char="\"/>
            </a:pPr>
            <a:r>
              <a:rPr lang="ar-SA" b="1" dirty="0" smtClean="0"/>
              <a:t>شجع الآخرين على إخبارك بالمزيد من المعلومات النافعة من خلال استخدام عبارات تقدير نحوهم مثل ( هذا رائع ، إنها فكرة إبداعية ) </a:t>
            </a:r>
          </a:p>
          <a:p>
            <a:pPr>
              <a:lnSpc>
                <a:spcPct val="180000"/>
              </a:lnSpc>
              <a:buFont typeface="Wingdings 3" pitchFamily="18" charset="2"/>
              <a:buChar char="\"/>
            </a:pPr>
            <a:r>
              <a:rPr lang="ar-SA" b="1" dirty="0" smtClean="0"/>
              <a:t> استمع بعينيك إضافة إلى أذنيك </a:t>
            </a:r>
          </a:p>
          <a:p>
            <a:pPr>
              <a:lnSpc>
                <a:spcPct val="180000"/>
              </a:lnSpc>
              <a:buFont typeface="Wingdings 3" pitchFamily="18" charset="2"/>
              <a:buChar char="\"/>
            </a:pPr>
            <a:r>
              <a:rPr lang="ar-SA" b="1" dirty="0" smtClean="0"/>
              <a:t> ابتعد عن الهموم التي تشعر </a:t>
            </a:r>
            <a:r>
              <a:rPr lang="ar-SA" b="1" dirty="0" err="1" smtClean="0"/>
              <a:t>بها</a:t>
            </a:r>
            <a:r>
              <a:rPr lang="ar-SA" b="1" dirty="0" smtClean="0"/>
              <a:t> إذا كنت تعاني من مشكلة ما</a:t>
            </a:r>
            <a:r>
              <a:rPr lang="ar-SA" b="1" dirty="0" smtClean="0">
                <a:effectLst>
                  <a:outerShdw blurRad="38100" dist="38100" dir="2700000" algn="tl">
                    <a:srgbClr val="000000"/>
                  </a:outerShdw>
                </a:effectLst>
              </a:rPr>
              <a:t> </a:t>
            </a:r>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fontScale="92500"/>
          </a:bodyPr>
          <a:lstStyle/>
          <a:p>
            <a:pPr>
              <a:lnSpc>
                <a:spcPct val="180000"/>
              </a:lnSpc>
              <a:buFont typeface="Wingdings 3" pitchFamily="18" charset="2"/>
              <a:buChar char="\"/>
            </a:pPr>
            <a:r>
              <a:rPr lang="ar-SA" b="1" dirty="0" smtClean="0"/>
              <a:t>ركز على فكرة الشخص لا على ذاته </a:t>
            </a:r>
          </a:p>
          <a:p>
            <a:pPr>
              <a:lnSpc>
                <a:spcPct val="180000"/>
              </a:lnSpc>
              <a:buFont typeface="Wingdings 3" pitchFamily="18" charset="2"/>
              <a:buChar char="\"/>
            </a:pPr>
            <a:r>
              <a:rPr lang="ar-SA" b="1" dirty="0" smtClean="0"/>
              <a:t> تعلم أن تقرأ ظروف الآخرين وأوضاعهم من خلال الإشارات التي تصدر عنهم </a:t>
            </a:r>
          </a:p>
          <a:p>
            <a:pPr>
              <a:lnSpc>
                <a:spcPct val="180000"/>
              </a:lnSpc>
              <a:buFont typeface="Wingdings 3" pitchFamily="18" charset="2"/>
              <a:buChar char="\"/>
            </a:pPr>
            <a:r>
              <a:rPr lang="ar-SA" b="1" dirty="0" smtClean="0"/>
              <a:t> دون ما تسمعه حتى تلم بالحقائق والأفكار التي تطرح </a:t>
            </a:r>
          </a:p>
          <a:p>
            <a:pPr>
              <a:lnSpc>
                <a:spcPct val="180000"/>
              </a:lnSpc>
              <a:buFont typeface="Wingdings 3" pitchFamily="18" charset="2"/>
              <a:buChar char="\"/>
            </a:pPr>
            <a:r>
              <a:rPr lang="ar-SA" b="1" dirty="0" smtClean="0"/>
              <a:t> ركز على الحقائق الأساسية أي استمع بطريقة تمحيصية</a:t>
            </a:r>
            <a:r>
              <a:rPr lang="ar-SA" dirty="0" smtClean="0"/>
              <a:t> </a:t>
            </a:r>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صورة 5" descr="imagesCASQTIQD.jpg"/>
          <p:cNvPicPr>
            <a:picLocks noChangeAspect="1"/>
          </p:cNvPicPr>
          <p:nvPr/>
        </p:nvPicPr>
        <p:blipFill>
          <a:blip r:embed="rId6"/>
          <a:stretch>
            <a:fillRect/>
          </a:stretch>
        </p:blipFill>
        <p:spPr>
          <a:xfrm>
            <a:off x="1214414" y="1357298"/>
            <a:ext cx="6786610" cy="5500702"/>
          </a:xfrm>
          <a:prstGeom prst="rect">
            <a:avLst/>
          </a:prstGeom>
        </p:spPr>
      </p:pic>
      <p:sp>
        <p:nvSpPr>
          <p:cNvPr id="7" name="عنصر نائب للمحتوى 6"/>
          <p:cNvSpPr>
            <a:spLocks noGrp="1"/>
          </p:cNvSpPr>
          <p:nvPr>
            <p:ph idx="1"/>
          </p:nvPr>
        </p:nvSpPr>
        <p:spPr/>
        <p:txBody>
          <a:bodyPr/>
          <a:lstStyle/>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لمحتوى 2"/>
          <p:cNvSpPr>
            <a:spLocks noGrp="1"/>
          </p:cNvSpPr>
          <p:nvPr>
            <p:ph idx="1"/>
          </p:nvPr>
        </p:nvSpPr>
        <p:spPr/>
        <p:txBody>
          <a:bodyPr>
            <a:normAutofit/>
          </a:bodyPr>
          <a:lstStyle/>
          <a:p>
            <a:pPr>
              <a:lnSpc>
                <a:spcPct val="180000"/>
              </a:lnSpc>
              <a:buNone/>
            </a:pPr>
            <a:r>
              <a:rPr lang="ar-SA" b="1" dirty="0" smtClean="0">
                <a:solidFill>
                  <a:srgbClr val="C00000"/>
                </a:solidFill>
              </a:rPr>
              <a:t>لماذا نحب شخصا ما ؟  </a:t>
            </a:r>
            <a:endParaRPr lang="ar-SA" b="1" dirty="0" smtClean="0">
              <a:solidFill>
                <a:srgbClr val="C00000"/>
              </a:solidFill>
            </a:endParaRPr>
          </a:p>
          <a:p>
            <a:pPr>
              <a:lnSpc>
                <a:spcPct val="180000"/>
              </a:lnSpc>
              <a:buFont typeface="Wingdings 3" pitchFamily="18" charset="2"/>
              <a:buChar char="\"/>
            </a:pPr>
            <a:r>
              <a:rPr lang="ar-SA" b="1" dirty="0" smtClean="0"/>
              <a:t> </a:t>
            </a:r>
            <a:r>
              <a:rPr lang="ar-SA" b="1" dirty="0" smtClean="0"/>
              <a:t>لجماله</a:t>
            </a:r>
            <a:endParaRPr lang="ar-SA" b="1" dirty="0" smtClean="0"/>
          </a:p>
          <a:p>
            <a:pPr>
              <a:lnSpc>
                <a:spcPct val="180000"/>
              </a:lnSpc>
              <a:buFont typeface="Wingdings 3" pitchFamily="18" charset="2"/>
              <a:buChar char="\"/>
            </a:pPr>
            <a:r>
              <a:rPr lang="ar-SA" b="1" dirty="0" smtClean="0"/>
              <a:t> </a:t>
            </a:r>
            <a:r>
              <a:rPr lang="ar-SA" b="1" dirty="0" smtClean="0"/>
              <a:t>لتعامله الحسن معك </a:t>
            </a:r>
            <a:endParaRPr lang="ar-SA" b="1" dirty="0" smtClean="0"/>
          </a:p>
          <a:p>
            <a:pPr>
              <a:lnSpc>
                <a:spcPct val="180000"/>
              </a:lnSpc>
              <a:buFont typeface="Wingdings 3" pitchFamily="18" charset="2"/>
              <a:buChar char="\"/>
            </a:pPr>
            <a:r>
              <a:rPr lang="ar-SA" b="1" dirty="0" smtClean="0"/>
              <a:t> </a:t>
            </a:r>
            <a:r>
              <a:rPr lang="ar-SA" b="1" dirty="0" smtClean="0"/>
              <a:t>لإنعامه عليك</a:t>
            </a:r>
            <a:endParaRPr lang="ar-SA" dirty="0" smtClean="0"/>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كفارة المجلس.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2669</TotalTime>
  <Words>1013</Words>
  <Application>Microsoft Office PowerPoint</Application>
  <PresentationFormat>عرض على الشاشة (3:4)‏</PresentationFormat>
  <Paragraphs>274</Paragraphs>
  <Slides>51</Slides>
  <Notes>1</Notes>
  <HiddenSlides>0</HiddenSlides>
  <MMClips>0</MMClips>
  <ScaleCrop>false</ScaleCrop>
  <HeadingPairs>
    <vt:vector size="4" baseType="variant">
      <vt:variant>
        <vt:lpstr>سمة</vt:lpstr>
      </vt:variant>
      <vt:variant>
        <vt:i4>1</vt:i4>
      </vt:variant>
      <vt:variant>
        <vt:lpstr>عناوين الشرائح</vt:lpstr>
      </vt:variant>
      <vt:variant>
        <vt:i4>51</vt:i4>
      </vt:variant>
    </vt:vector>
  </HeadingPairs>
  <TitlesOfParts>
    <vt:vector size="52"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MASHALLAH 21.10.1432</dc:creator>
  <cp:lastModifiedBy>MASHALLAH 21.10.1432</cp:lastModifiedBy>
  <cp:revision>326</cp:revision>
  <dcterms:created xsi:type="dcterms:W3CDTF">2011-09-23T07:49:16Z</dcterms:created>
  <dcterms:modified xsi:type="dcterms:W3CDTF">2011-12-10T16:48:15Z</dcterms:modified>
</cp:coreProperties>
</file>