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2.xml" ContentType="application/vnd.openxmlformats-officedocument.drawingml.diagramLayout+xml"/>
  <Override PartName="/ppt/comments/comment1.xml" ContentType="application/vnd.openxmlformats-officedocument.presentationml.comments+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diagrams/quickStyle5.xml" ContentType="application/vnd.openxmlformats-officedocument.drawingml.diagram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76" r:id="rId1"/>
  </p:sldMasterIdLst>
  <p:notesMasterIdLst>
    <p:notesMasterId r:id="rId10"/>
  </p:notesMasterIdLst>
  <p:sldIdLst>
    <p:sldId id="265" r:id="rId2"/>
    <p:sldId id="256" r:id="rId3"/>
    <p:sldId id="263" r:id="rId4"/>
    <p:sldId id="259" r:id="rId5"/>
    <p:sldId id="260" r:id="rId6"/>
    <p:sldId id="261" r:id="rId7"/>
    <p:sldId id="262" r:id="rId8"/>
    <p:sldId id="264" r:id="rId9"/>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MISHO )"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Rg st="1" end="8"/>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79" autoAdjust="0"/>
    <p:restoredTop sz="94714" autoAdjust="0"/>
  </p:normalViewPr>
  <p:slideViewPr>
    <p:cSldViewPr>
      <p:cViewPr varScale="1">
        <p:scale>
          <a:sx n="88" d="100"/>
          <a:sy n="88" d="100"/>
        </p:scale>
        <p:origin x="-106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5" d="100"/>
          <a:sy n="45" d="100"/>
        </p:scale>
        <p:origin x="-2250"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0-12-08T03:02:53.796" idx="1">
    <p:pos x="5750" y="10"/>
    <p:text/>
  </p:cm>
</p:cmLst>
</file>

<file path=ppt/diagrams/_rels/data1.xml.rels><?xml version="1.0" encoding="UTF-8" standalone="yes"?>
<Relationships xmlns="http://schemas.openxmlformats.org/package/2006/relationships"><Relationship Id="rId1" Type="http://schemas.openxmlformats.org/officeDocument/2006/relationships/image" Target="../media/image1.jpeg"/></Relationships>
</file>

<file path=ppt/diagrams/_rels/data2.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795D57-AAF4-4C17-8B30-510CF2BD75C9}" type="doc">
      <dgm:prSet loTypeId="urn:microsoft.com/office/officeart/2005/8/layout/vList4" loCatId="list" qsTypeId="urn:microsoft.com/office/officeart/2005/8/quickstyle/simple1" qsCatId="simple" csTypeId="urn:microsoft.com/office/officeart/2005/8/colors/accent1_2" csCatId="accent1" phldr="1"/>
      <dgm:spPr/>
      <dgm:t>
        <a:bodyPr/>
        <a:lstStyle/>
        <a:p>
          <a:pPr rtl="1"/>
          <a:endParaRPr lang="ar-EG"/>
        </a:p>
      </dgm:t>
    </dgm:pt>
    <dgm:pt modelId="{37E77EBC-2F34-48E7-B05E-DCFA307F4F62}">
      <dgm:prSet/>
      <dgm:spPr/>
      <dgm:t>
        <a:bodyPr/>
        <a:lstStyle/>
        <a:p>
          <a:pPr rtl="1"/>
          <a:r>
            <a:rPr lang="ar-EG" dirty="0" smtClean="0">
              <a:cs typeface="AL-Fares" pitchFamily="2" charset="-78"/>
            </a:rPr>
            <a:t>جامعه الأزهر</a:t>
          </a:r>
          <a:br>
            <a:rPr lang="ar-EG" dirty="0" smtClean="0">
              <a:cs typeface="AL-Fares" pitchFamily="2" charset="-78"/>
            </a:rPr>
          </a:br>
          <a:r>
            <a:rPr lang="ar-EG" dirty="0" smtClean="0">
              <a:cs typeface="AL-Fares" pitchFamily="2" charset="-78"/>
            </a:rPr>
            <a:t>كليه التربية – </a:t>
          </a:r>
          <a:r>
            <a:rPr lang="ar-EG" dirty="0" err="1" smtClean="0">
              <a:cs typeface="AL-Fares" pitchFamily="2" charset="-78"/>
            </a:rPr>
            <a:t>بتفهنا</a:t>
          </a:r>
          <a:r>
            <a:rPr lang="ar-EG" dirty="0" smtClean="0">
              <a:cs typeface="AL-Fares" pitchFamily="2" charset="-78"/>
            </a:rPr>
            <a:t> الأشراف –</a:t>
          </a:r>
          <a:r>
            <a:rPr lang="ar-EG" dirty="0" err="1" smtClean="0">
              <a:cs typeface="AL-Fares" pitchFamily="2" charset="-78"/>
            </a:rPr>
            <a:t>دقهليه</a:t>
          </a:r>
          <a:r>
            <a:rPr lang="ar-EG" dirty="0" smtClean="0">
              <a:cs typeface="AL-Fares" pitchFamily="2" charset="-78"/>
            </a:rPr>
            <a:t/>
          </a:r>
          <a:br>
            <a:rPr lang="ar-EG" dirty="0" smtClean="0">
              <a:cs typeface="AL-Fares" pitchFamily="2" charset="-78"/>
            </a:rPr>
          </a:br>
          <a:r>
            <a:rPr lang="ar-EG" dirty="0" smtClean="0">
              <a:cs typeface="AL-Fares" pitchFamily="2" charset="-78"/>
            </a:rPr>
            <a:t>قسم مكتبات وتكنولوجيا التعليم</a:t>
          </a:r>
          <a:br>
            <a:rPr lang="ar-EG" dirty="0" smtClean="0">
              <a:cs typeface="AL-Fares" pitchFamily="2" charset="-78"/>
            </a:rPr>
          </a:br>
          <a:r>
            <a:rPr lang="ar-EG" dirty="0" smtClean="0">
              <a:cs typeface="AL-Fares" pitchFamily="2" charset="-78"/>
            </a:rPr>
            <a:t>الفرقة الثانية</a:t>
          </a:r>
          <a:br>
            <a:rPr lang="ar-EG" dirty="0" smtClean="0">
              <a:cs typeface="AL-Fares" pitchFamily="2" charset="-78"/>
            </a:rPr>
          </a:br>
          <a:r>
            <a:rPr lang="ar-EG" dirty="0" smtClean="0">
              <a:cs typeface="AL-Fares" pitchFamily="2" charset="-78"/>
            </a:rPr>
            <a:t>ماده علم نفس النمو</a:t>
          </a:r>
          <a:br>
            <a:rPr lang="ar-EG" dirty="0" smtClean="0">
              <a:cs typeface="AL-Fares" pitchFamily="2" charset="-78"/>
            </a:rPr>
          </a:br>
          <a:r>
            <a:rPr lang="ar-EG" dirty="0" smtClean="0">
              <a:cs typeface="AL-Fares" pitchFamily="2" charset="-78"/>
            </a:rPr>
            <a:t>(تعريفات النظام في الفصل)</a:t>
          </a:r>
          <a:br>
            <a:rPr lang="ar-EG" dirty="0" smtClean="0">
              <a:cs typeface="AL-Fares" pitchFamily="2" charset="-78"/>
            </a:rPr>
          </a:br>
          <a:r>
            <a:rPr lang="ar-EG" dirty="0" smtClean="0">
              <a:cs typeface="AL-Fares" pitchFamily="2" charset="-78"/>
            </a:rPr>
            <a:t>إعداد الطالب / سليم عادل إبراهيم محمود </a:t>
          </a:r>
          <a:r>
            <a:rPr lang="ar-EG" dirty="0" smtClean="0"/>
            <a:t/>
          </a:r>
          <a:br>
            <a:rPr lang="ar-EG" dirty="0" smtClean="0"/>
          </a:br>
          <a:r>
            <a:rPr lang="ar-EG" dirty="0" smtClean="0"/>
            <a:t/>
          </a:r>
          <a:br>
            <a:rPr lang="ar-EG" dirty="0" smtClean="0"/>
          </a:br>
          <a:r>
            <a:rPr lang="ar-EG" dirty="0" smtClean="0"/>
            <a:t>رقم قيد/95         مجموعه 4</a:t>
          </a:r>
          <a:br>
            <a:rPr lang="ar-EG" dirty="0" smtClean="0"/>
          </a:br>
          <a:r>
            <a:rPr lang="ar-EG" dirty="0" smtClean="0"/>
            <a:t/>
          </a:r>
          <a:br>
            <a:rPr lang="ar-EG" dirty="0" smtClean="0"/>
          </a:br>
          <a:r>
            <a:rPr lang="ar-EG" dirty="0" smtClean="0"/>
            <a:t> تحت إشراف الدكتور /أحمد محرم</a:t>
          </a:r>
          <a:endParaRPr lang="ar-EG" dirty="0"/>
        </a:p>
      </dgm:t>
    </dgm:pt>
    <dgm:pt modelId="{C81A3165-187C-47AE-9BC0-84E8759C8BE7}" type="parTrans" cxnId="{8B7F33F8-3459-4055-8965-8E0C253919FF}">
      <dgm:prSet/>
      <dgm:spPr/>
      <dgm:t>
        <a:bodyPr/>
        <a:lstStyle/>
        <a:p>
          <a:pPr rtl="1"/>
          <a:endParaRPr lang="ar-EG"/>
        </a:p>
      </dgm:t>
    </dgm:pt>
    <dgm:pt modelId="{F6C489DF-ABEE-4C3B-8A53-198A2304F5D6}" type="sibTrans" cxnId="{8B7F33F8-3459-4055-8965-8E0C253919FF}">
      <dgm:prSet/>
      <dgm:spPr/>
      <dgm:t>
        <a:bodyPr/>
        <a:lstStyle/>
        <a:p>
          <a:pPr rtl="1"/>
          <a:endParaRPr lang="ar-EG"/>
        </a:p>
      </dgm:t>
    </dgm:pt>
    <dgm:pt modelId="{351FDCAC-B88C-4C1D-873B-8B0F675D2688}" type="pres">
      <dgm:prSet presAssocID="{50795D57-AAF4-4C17-8B30-510CF2BD75C9}" presName="linear" presStyleCnt="0">
        <dgm:presLayoutVars>
          <dgm:dir/>
          <dgm:resizeHandles val="exact"/>
        </dgm:presLayoutVars>
      </dgm:prSet>
      <dgm:spPr/>
      <dgm:t>
        <a:bodyPr/>
        <a:lstStyle/>
        <a:p>
          <a:pPr rtl="1"/>
          <a:endParaRPr lang="ar-EG"/>
        </a:p>
      </dgm:t>
    </dgm:pt>
    <dgm:pt modelId="{6095E478-7985-4254-AEB5-D1F03ECFD866}" type="pres">
      <dgm:prSet presAssocID="{37E77EBC-2F34-48E7-B05E-DCFA307F4F62}" presName="comp" presStyleCnt="0"/>
      <dgm:spPr/>
    </dgm:pt>
    <dgm:pt modelId="{23179448-A55B-4888-BC38-87DCBBF65D39}" type="pres">
      <dgm:prSet presAssocID="{37E77EBC-2F34-48E7-B05E-DCFA307F4F62}" presName="box" presStyleLbl="node1" presStyleIdx="0" presStyleCnt="1"/>
      <dgm:spPr/>
      <dgm:t>
        <a:bodyPr/>
        <a:lstStyle/>
        <a:p>
          <a:pPr rtl="1"/>
          <a:endParaRPr lang="ar-EG"/>
        </a:p>
      </dgm:t>
    </dgm:pt>
    <dgm:pt modelId="{CE383C2C-5E89-4EA1-B966-49E741BFA50D}" type="pres">
      <dgm:prSet presAssocID="{37E77EBC-2F34-48E7-B05E-DCFA307F4F62}" presName="img" presStyleLbl="fgImgPlace1" presStyleIdx="0" presStyleCnt="1" custScaleX="105377" custScaleY="34421" custLinFactNeighborX="3226" custLinFactNeighborY="-36232"/>
      <dgm:spPr>
        <a:blipFill rotWithShape="0">
          <a:blip xmlns:r="http://schemas.openxmlformats.org/officeDocument/2006/relationships" r:embed="rId1"/>
          <a:stretch>
            <a:fillRect/>
          </a:stretch>
        </a:blipFill>
      </dgm:spPr>
      <dgm:t>
        <a:bodyPr/>
        <a:lstStyle/>
        <a:p>
          <a:pPr rtl="1"/>
          <a:endParaRPr lang="ar-EG"/>
        </a:p>
      </dgm:t>
    </dgm:pt>
    <dgm:pt modelId="{8465304D-C4E5-49BD-BB09-8BEA64176C6D}" type="pres">
      <dgm:prSet presAssocID="{37E77EBC-2F34-48E7-B05E-DCFA307F4F62}" presName="text" presStyleLbl="node1" presStyleIdx="0" presStyleCnt="1">
        <dgm:presLayoutVars>
          <dgm:bulletEnabled val="1"/>
        </dgm:presLayoutVars>
      </dgm:prSet>
      <dgm:spPr/>
      <dgm:t>
        <a:bodyPr/>
        <a:lstStyle/>
        <a:p>
          <a:pPr rtl="1"/>
          <a:endParaRPr lang="ar-EG"/>
        </a:p>
      </dgm:t>
    </dgm:pt>
  </dgm:ptLst>
  <dgm:cxnLst>
    <dgm:cxn modelId="{573602DB-2D22-43AB-86CC-AFD04FA68891}" type="presOf" srcId="{37E77EBC-2F34-48E7-B05E-DCFA307F4F62}" destId="{23179448-A55B-4888-BC38-87DCBBF65D39}" srcOrd="0" destOrd="0" presId="urn:microsoft.com/office/officeart/2005/8/layout/vList4"/>
    <dgm:cxn modelId="{5FE0468A-4E1D-401E-A98D-96706F5A7AC3}" type="presOf" srcId="{50795D57-AAF4-4C17-8B30-510CF2BD75C9}" destId="{351FDCAC-B88C-4C1D-873B-8B0F675D2688}" srcOrd="0" destOrd="0" presId="urn:microsoft.com/office/officeart/2005/8/layout/vList4"/>
    <dgm:cxn modelId="{8B7F33F8-3459-4055-8965-8E0C253919FF}" srcId="{50795D57-AAF4-4C17-8B30-510CF2BD75C9}" destId="{37E77EBC-2F34-48E7-B05E-DCFA307F4F62}" srcOrd="0" destOrd="0" parTransId="{C81A3165-187C-47AE-9BC0-84E8759C8BE7}" sibTransId="{F6C489DF-ABEE-4C3B-8A53-198A2304F5D6}"/>
    <dgm:cxn modelId="{C36FFD33-C4EF-41A5-B59E-C48DB8EFBD2D}" type="presOf" srcId="{37E77EBC-2F34-48E7-B05E-DCFA307F4F62}" destId="{8465304D-C4E5-49BD-BB09-8BEA64176C6D}" srcOrd="1" destOrd="0" presId="urn:microsoft.com/office/officeart/2005/8/layout/vList4"/>
    <dgm:cxn modelId="{4A9C1D75-D4F5-4CA7-AA77-30E8303DEEAE}" type="presParOf" srcId="{351FDCAC-B88C-4C1D-873B-8B0F675D2688}" destId="{6095E478-7985-4254-AEB5-D1F03ECFD866}" srcOrd="0" destOrd="0" presId="urn:microsoft.com/office/officeart/2005/8/layout/vList4"/>
    <dgm:cxn modelId="{AAF305D6-E986-4B30-A8B7-FB737255F9F4}" type="presParOf" srcId="{6095E478-7985-4254-AEB5-D1F03ECFD866}" destId="{23179448-A55B-4888-BC38-87DCBBF65D39}" srcOrd="0" destOrd="0" presId="urn:microsoft.com/office/officeart/2005/8/layout/vList4"/>
    <dgm:cxn modelId="{5F37D5AA-1D9C-401B-9C08-A561DFD514DE}" type="presParOf" srcId="{6095E478-7985-4254-AEB5-D1F03ECFD866}" destId="{CE383C2C-5E89-4EA1-B966-49E741BFA50D}" srcOrd="1" destOrd="0" presId="urn:microsoft.com/office/officeart/2005/8/layout/vList4"/>
    <dgm:cxn modelId="{D0707C09-741D-4461-A5BC-F070A1330E1B}" type="presParOf" srcId="{6095E478-7985-4254-AEB5-D1F03ECFD866}" destId="{8465304D-C4E5-49BD-BB09-8BEA64176C6D}" srcOrd="2" destOrd="0" presId="urn:microsoft.com/office/officeart/2005/8/layout/vList4"/>
  </dgm:cxnLst>
  <dgm:bg/>
  <dgm:whole/>
</dgm:dataModel>
</file>

<file path=ppt/diagrams/data2.xml><?xml version="1.0" encoding="utf-8"?>
<dgm:dataModel xmlns:dgm="http://schemas.openxmlformats.org/drawingml/2006/diagram" xmlns:a="http://schemas.openxmlformats.org/drawingml/2006/main">
  <dgm:ptLst>
    <dgm:pt modelId="{BFA6A45C-00F6-42D8-907A-B731482CD730}" type="doc">
      <dgm:prSet loTypeId="urn:microsoft.com/office/officeart/2005/8/layout/vList3" loCatId="list" qsTypeId="urn:microsoft.com/office/officeart/2005/8/quickstyle/simple1" qsCatId="simple" csTypeId="urn:microsoft.com/office/officeart/2005/8/colors/accent1_2" csCatId="accent1"/>
      <dgm:spPr/>
      <dgm:t>
        <a:bodyPr/>
        <a:lstStyle/>
        <a:p>
          <a:pPr rtl="1"/>
          <a:endParaRPr lang="ar-EG"/>
        </a:p>
      </dgm:t>
    </dgm:pt>
    <dgm:pt modelId="{E4DFB0AF-D480-467A-94D8-9CAE46A740E2}">
      <dgm:prSet/>
      <dgm:spPr/>
      <dgm:t>
        <a:bodyPr/>
        <a:lstStyle/>
        <a:p>
          <a:pPr rtl="1"/>
          <a:r>
            <a:rPr lang="ar-EG" b="1" baseline="0" dirty="0" smtClean="0"/>
            <a:t>الفصل الثامن </a:t>
          </a:r>
          <a:endParaRPr lang="ar-EG" b="1" baseline="0" dirty="0"/>
        </a:p>
      </dgm:t>
    </dgm:pt>
    <dgm:pt modelId="{8B522203-FFF2-4B66-AC67-C77EB0D68893}" type="parTrans" cxnId="{B7290AB7-8744-4550-9525-556B21A00D41}">
      <dgm:prSet/>
      <dgm:spPr/>
      <dgm:t>
        <a:bodyPr/>
        <a:lstStyle/>
        <a:p>
          <a:pPr rtl="1"/>
          <a:endParaRPr lang="ar-EG"/>
        </a:p>
      </dgm:t>
    </dgm:pt>
    <dgm:pt modelId="{3C70BEB7-BCF9-4B3B-A0A5-F51E02712F1D}" type="sibTrans" cxnId="{B7290AB7-8744-4550-9525-556B21A00D41}">
      <dgm:prSet/>
      <dgm:spPr/>
      <dgm:t>
        <a:bodyPr/>
        <a:lstStyle/>
        <a:p>
          <a:pPr rtl="1"/>
          <a:endParaRPr lang="ar-EG"/>
        </a:p>
      </dgm:t>
    </dgm:pt>
    <dgm:pt modelId="{45EFA629-1454-4BF6-8627-4434C82E088C}" type="pres">
      <dgm:prSet presAssocID="{BFA6A45C-00F6-42D8-907A-B731482CD730}" presName="linearFlow" presStyleCnt="0">
        <dgm:presLayoutVars>
          <dgm:dir/>
          <dgm:resizeHandles val="exact"/>
        </dgm:presLayoutVars>
      </dgm:prSet>
      <dgm:spPr/>
      <dgm:t>
        <a:bodyPr/>
        <a:lstStyle/>
        <a:p>
          <a:pPr rtl="1"/>
          <a:endParaRPr lang="ar-EG"/>
        </a:p>
      </dgm:t>
    </dgm:pt>
    <dgm:pt modelId="{8D552846-3595-4D45-9DE1-F26AB0A8D75E}" type="pres">
      <dgm:prSet presAssocID="{E4DFB0AF-D480-467A-94D8-9CAE46A740E2}" presName="composite" presStyleCnt="0"/>
      <dgm:spPr/>
    </dgm:pt>
    <dgm:pt modelId="{485F81D6-8AC5-49DD-A126-0D180688FB7A}" type="pres">
      <dgm:prSet presAssocID="{E4DFB0AF-D480-467A-94D8-9CAE46A740E2}" presName="imgShp" presStyleLbl="fgImgPlace1" presStyleIdx="0" presStyleCnt="1"/>
      <dgm:spPr>
        <a:blipFill rotWithShape="0">
          <a:blip xmlns:r="http://schemas.openxmlformats.org/officeDocument/2006/relationships" r:embed="rId1"/>
          <a:stretch>
            <a:fillRect/>
          </a:stretch>
        </a:blipFill>
      </dgm:spPr>
    </dgm:pt>
    <dgm:pt modelId="{BE7FC7FA-59E4-4FC0-910B-FA222D24993F}" type="pres">
      <dgm:prSet presAssocID="{E4DFB0AF-D480-467A-94D8-9CAE46A740E2}" presName="txShp" presStyleLbl="node1" presStyleIdx="0" presStyleCnt="1" custLinFactNeighborX="-5212" custLinFactNeighborY="3906">
        <dgm:presLayoutVars>
          <dgm:bulletEnabled val="1"/>
        </dgm:presLayoutVars>
      </dgm:prSet>
      <dgm:spPr/>
      <dgm:t>
        <a:bodyPr/>
        <a:lstStyle/>
        <a:p>
          <a:pPr rtl="1"/>
          <a:endParaRPr lang="ar-EG"/>
        </a:p>
      </dgm:t>
    </dgm:pt>
  </dgm:ptLst>
  <dgm:cxnLst>
    <dgm:cxn modelId="{4AD920F0-10DA-4431-AEDB-CC17CF0FB013}" type="presOf" srcId="{BFA6A45C-00F6-42D8-907A-B731482CD730}" destId="{45EFA629-1454-4BF6-8627-4434C82E088C}" srcOrd="0" destOrd="0" presId="urn:microsoft.com/office/officeart/2005/8/layout/vList3"/>
    <dgm:cxn modelId="{D3A8ED1B-01C3-4458-BDA9-0F8B523120FD}" type="presOf" srcId="{E4DFB0AF-D480-467A-94D8-9CAE46A740E2}" destId="{BE7FC7FA-59E4-4FC0-910B-FA222D24993F}" srcOrd="0" destOrd="0" presId="urn:microsoft.com/office/officeart/2005/8/layout/vList3"/>
    <dgm:cxn modelId="{B7290AB7-8744-4550-9525-556B21A00D41}" srcId="{BFA6A45C-00F6-42D8-907A-B731482CD730}" destId="{E4DFB0AF-D480-467A-94D8-9CAE46A740E2}" srcOrd="0" destOrd="0" parTransId="{8B522203-FFF2-4B66-AC67-C77EB0D68893}" sibTransId="{3C70BEB7-BCF9-4B3B-A0A5-F51E02712F1D}"/>
    <dgm:cxn modelId="{A522828F-15AC-4238-8D8E-49AD85F29C9D}" type="presParOf" srcId="{45EFA629-1454-4BF6-8627-4434C82E088C}" destId="{8D552846-3595-4D45-9DE1-F26AB0A8D75E}" srcOrd="0" destOrd="0" presId="urn:microsoft.com/office/officeart/2005/8/layout/vList3"/>
    <dgm:cxn modelId="{927F4B6D-8CB3-458F-8FD9-C318654E8FC1}" type="presParOf" srcId="{8D552846-3595-4D45-9DE1-F26AB0A8D75E}" destId="{485F81D6-8AC5-49DD-A126-0D180688FB7A}" srcOrd="0" destOrd="0" presId="urn:microsoft.com/office/officeart/2005/8/layout/vList3"/>
    <dgm:cxn modelId="{CD265F7F-7D44-45E5-85AA-03AAB7770BF2}" type="presParOf" srcId="{8D552846-3595-4D45-9DE1-F26AB0A8D75E}" destId="{BE7FC7FA-59E4-4FC0-910B-FA222D24993F}" srcOrd="1" destOrd="0" presId="urn:microsoft.com/office/officeart/2005/8/layout/vList3"/>
  </dgm:cxnLst>
  <dgm:bg/>
  <dgm:whole/>
</dgm:dataModel>
</file>

<file path=ppt/diagrams/data3.xml><?xml version="1.0" encoding="utf-8"?>
<dgm:dataModel xmlns:dgm="http://schemas.openxmlformats.org/drawingml/2006/diagram" xmlns:a="http://schemas.openxmlformats.org/drawingml/2006/main">
  <dgm:ptLst>
    <dgm:pt modelId="{D268F1A8-2BCA-4039-AF0E-17FBBBD6E3B6}"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pPr rtl="1"/>
          <a:endParaRPr lang="ar-EG"/>
        </a:p>
      </dgm:t>
    </dgm:pt>
    <dgm:pt modelId="{B995EAF8-317E-4E95-9BA6-E2EF5FC7CE12}">
      <dgm:prSet/>
      <dgm:spPr>
        <a:effectLst>
          <a:innerShdw blurRad="114300">
            <a:prstClr val="black"/>
          </a:innerShdw>
          <a:softEdge rad="127000"/>
        </a:effectLst>
      </dgm:spPr>
      <dgm:t>
        <a:bodyPr/>
        <a:lstStyle/>
        <a:p>
          <a:pPr rtl="1"/>
          <a:r>
            <a:rPr lang="ar-EG" dirty="0" smtClean="0"/>
            <a:t>تعريف النظام عند قاموس </a:t>
          </a:r>
          <a:r>
            <a:rPr lang="ar-EG" dirty="0" err="1" smtClean="0"/>
            <a:t>راندم</a:t>
          </a:r>
          <a:r>
            <a:rPr lang="ar-EG" dirty="0" smtClean="0"/>
            <a:t> </a:t>
          </a:r>
          <a:r>
            <a:rPr lang="ar-EG" dirty="0" err="1" smtClean="0"/>
            <a:t>هاوس</a:t>
          </a:r>
          <a:r>
            <a:rPr lang="ar-EG" dirty="0" smtClean="0"/>
            <a:t>(فليكتر/1987)</a:t>
          </a:r>
          <a:endParaRPr lang="ar-EG" dirty="0"/>
        </a:p>
      </dgm:t>
    </dgm:pt>
    <dgm:pt modelId="{3D684103-C0AD-4B1F-965F-1B555B3C5E62}" type="parTrans" cxnId="{871747A6-E28B-4461-B6BB-09AB5A39C2AD}">
      <dgm:prSet/>
      <dgm:spPr/>
      <dgm:t>
        <a:bodyPr/>
        <a:lstStyle/>
        <a:p>
          <a:pPr rtl="1"/>
          <a:endParaRPr lang="ar-EG"/>
        </a:p>
      </dgm:t>
    </dgm:pt>
    <dgm:pt modelId="{F3147EE1-2D39-4CE3-BC1E-9EE80FD068D7}" type="sibTrans" cxnId="{871747A6-E28B-4461-B6BB-09AB5A39C2AD}">
      <dgm:prSet/>
      <dgm:spPr/>
      <dgm:t>
        <a:bodyPr/>
        <a:lstStyle/>
        <a:p>
          <a:pPr rtl="1"/>
          <a:endParaRPr lang="ar-EG"/>
        </a:p>
      </dgm:t>
    </dgm:pt>
    <dgm:pt modelId="{CFC450AC-5479-4289-97A4-C3AAAE639590}" type="pres">
      <dgm:prSet presAssocID="{D268F1A8-2BCA-4039-AF0E-17FBBBD6E3B6}" presName="Name0" presStyleCnt="0">
        <dgm:presLayoutVars>
          <dgm:dir/>
          <dgm:animLvl val="lvl"/>
          <dgm:resizeHandles val="exact"/>
        </dgm:presLayoutVars>
      </dgm:prSet>
      <dgm:spPr/>
      <dgm:t>
        <a:bodyPr/>
        <a:lstStyle/>
        <a:p>
          <a:pPr rtl="1"/>
          <a:endParaRPr lang="ar-EG"/>
        </a:p>
      </dgm:t>
    </dgm:pt>
    <dgm:pt modelId="{F1C34488-1A1B-4B98-BDF4-4AD81C0A4CD1}" type="pres">
      <dgm:prSet presAssocID="{B995EAF8-317E-4E95-9BA6-E2EF5FC7CE12}" presName="parTxOnly" presStyleLbl="node1" presStyleIdx="0" presStyleCnt="1">
        <dgm:presLayoutVars>
          <dgm:chMax val="0"/>
          <dgm:chPref val="0"/>
          <dgm:bulletEnabled val="1"/>
        </dgm:presLayoutVars>
      </dgm:prSet>
      <dgm:spPr/>
      <dgm:t>
        <a:bodyPr/>
        <a:lstStyle/>
        <a:p>
          <a:pPr rtl="1"/>
          <a:endParaRPr lang="ar-EG"/>
        </a:p>
      </dgm:t>
    </dgm:pt>
  </dgm:ptLst>
  <dgm:cxnLst>
    <dgm:cxn modelId="{871747A6-E28B-4461-B6BB-09AB5A39C2AD}" srcId="{D268F1A8-2BCA-4039-AF0E-17FBBBD6E3B6}" destId="{B995EAF8-317E-4E95-9BA6-E2EF5FC7CE12}" srcOrd="0" destOrd="0" parTransId="{3D684103-C0AD-4B1F-965F-1B555B3C5E62}" sibTransId="{F3147EE1-2D39-4CE3-BC1E-9EE80FD068D7}"/>
    <dgm:cxn modelId="{7A3EFB94-10A7-41CE-840C-78901D2F9198}" type="presOf" srcId="{B995EAF8-317E-4E95-9BA6-E2EF5FC7CE12}" destId="{F1C34488-1A1B-4B98-BDF4-4AD81C0A4CD1}" srcOrd="0" destOrd="0" presId="urn:microsoft.com/office/officeart/2005/8/layout/chevron1"/>
    <dgm:cxn modelId="{B3D8E2FF-20BC-45DE-B060-9D6D112BB1C1}" type="presOf" srcId="{D268F1A8-2BCA-4039-AF0E-17FBBBD6E3B6}" destId="{CFC450AC-5479-4289-97A4-C3AAAE639590}" srcOrd="0" destOrd="0" presId="urn:microsoft.com/office/officeart/2005/8/layout/chevron1"/>
    <dgm:cxn modelId="{40FECA19-D1DB-443C-B715-3A094906A980}" type="presParOf" srcId="{CFC450AC-5479-4289-97A4-C3AAAE639590}" destId="{F1C34488-1A1B-4B98-BDF4-4AD81C0A4CD1}" srcOrd="0" destOrd="0" presId="urn:microsoft.com/office/officeart/2005/8/layout/chevron1"/>
  </dgm:cxnLst>
  <dgm:bg/>
  <dgm:whole/>
</dgm:dataModel>
</file>

<file path=ppt/diagrams/data4.xml><?xml version="1.0" encoding="utf-8"?>
<dgm:dataModel xmlns:dgm="http://schemas.openxmlformats.org/drawingml/2006/diagram" xmlns:a="http://schemas.openxmlformats.org/drawingml/2006/main">
  <dgm:ptLst>
    <dgm:pt modelId="{7A0F879E-4D6E-4587-B69A-16F65196E99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pPr rtl="1"/>
          <a:endParaRPr lang="ar-EG"/>
        </a:p>
      </dgm:t>
    </dgm:pt>
    <dgm:pt modelId="{8EB9CB55-C4C4-430A-912E-DEB0B8155F0B}">
      <dgm:prSet phldrT="[نص]"/>
      <dgm:spPr/>
      <dgm:t>
        <a:bodyPr/>
        <a:lstStyle/>
        <a:p>
          <a:pPr rtl="1"/>
          <a:r>
            <a:rPr lang="ar-EG" dirty="0" smtClean="0"/>
            <a:t>1</a:t>
          </a:r>
          <a:endParaRPr lang="ar-EG" dirty="0"/>
        </a:p>
      </dgm:t>
    </dgm:pt>
    <dgm:pt modelId="{E263BCB1-C13F-4120-82C8-50CF2995E8E7}" type="parTrans" cxnId="{0DC87CCB-F0C1-4503-A62C-DAC3E8C32DD6}">
      <dgm:prSet/>
      <dgm:spPr/>
      <dgm:t>
        <a:bodyPr/>
        <a:lstStyle/>
        <a:p>
          <a:pPr rtl="1"/>
          <a:endParaRPr lang="ar-EG"/>
        </a:p>
      </dgm:t>
    </dgm:pt>
    <dgm:pt modelId="{C94E6200-9CB4-48CB-9EEB-CBBAC60F68C8}" type="sibTrans" cxnId="{0DC87CCB-F0C1-4503-A62C-DAC3E8C32DD6}">
      <dgm:prSet/>
      <dgm:spPr/>
      <dgm:t>
        <a:bodyPr/>
        <a:lstStyle/>
        <a:p>
          <a:pPr rtl="1"/>
          <a:endParaRPr lang="ar-EG"/>
        </a:p>
      </dgm:t>
    </dgm:pt>
    <dgm:pt modelId="{9014F463-CA66-4117-B540-36AD5A648D98}">
      <dgm:prSet phldrT="[نص]"/>
      <dgm:spPr>
        <a:effectLst>
          <a:softEdge rad="63500"/>
        </a:effectLst>
      </dgm:spPr>
      <dgm:t>
        <a:bodyPr/>
        <a:lstStyle/>
        <a:p>
          <a:pPr rtl="1"/>
          <a:r>
            <a:rPr lang="ar-EG" dirty="0" smtClean="0"/>
            <a:t>التدريب علي التصرف وفقا </a:t>
          </a:r>
          <a:r>
            <a:rPr lang="ar-EG" dirty="0" err="1" smtClean="0"/>
            <a:t>ً</a:t>
          </a:r>
          <a:r>
            <a:rPr lang="ar-EG" dirty="0" smtClean="0"/>
            <a:t> للقواعد ..(التهذيب) .</a:t>
          </a:r>
          <a:endParaRPr lang="ar-EG" dirty="0"/>
        </a:p>
      </dgm:t>
    </dgm:pt>
    <dgm:pt modelId="{6F6B18C4-3A44-419A-A8D8-71EFCBC2050F}" type="parTrans" cxnId="{D84E4431-9589-48BC-9BEA-711D32E13133}">
      <dgm:prSet/>
      <dgm:spPr/>
      <dgm:t>
        <a:bodyPr/>
        <a:lstStyle/>
        <a:p>
          <a:pPr rtl="1"/>
          <a:endParaRPr lang="ar-EG"/>
        </a:p>
      </dgm:t>
    </dgm:pt>
    <dgm:pt modelId="{D785D970-B694-4CF9-A969-DA36283CCF9E}" type="sibTrans" cxnId="{D84E4431-9589-48BC-9BEA-711D32E13133}">
      <dgm:prSet/>
      <dgm:spPr/>
      <dgm:t>
        <a:bodyPr/>
        <a:lstStyle/>
        <a:p>
          <a:pPr rtl="1"/>
          <a:endParaRPr lang="ar-EG"/>
        </a:p>
      </dgm:t>
    </dgm:pt>
    <dgm:pt modelId="{EB888B81-ED11-4A2D-A9E4-D2B62CD39A49}">
      <dgm:prSet phldrT="[نص]"/>
      <dgm:spPr/>
      <dgm:t>
        <a:bodyPr/>
        <a:lstStyle/>
        <a:p>
          <a:pPr rtl="1"/>
          <a:r>
            <a:rPr lang="ar-EG" dirty="0" smtClean="0"/>
            <a:t>2</a:t>
          </a:r>
          <a:endParaRPr lang="ar-EG" dirty="0"/>
        </a:p>
      </dgm:t>
    </dgm:pt>
    <dgm:pt modelId="{F4C3E04C-6509-4A64-BD6A-34B589D71502}" type="parTrans" cxnId="{66AB2500-D8C7-41FF-90B6-86D35E607706}">
      <dgm:prSet/>
      <dgm:spPr/>
      <dgm:t>
        <a:bodyPr/>
        <a:lstStyle/>
        <a:p>
          <a:pPr rtl="1"/>
          <a:endParaRPr lang="ar-EG"/>
        </a:p>
      </dgm:t>
    </dgm:pt>
    <dgm:pt modelId="{2B21A429-FB2F-49D4-A559-E1006D091886}" type="sibTrans" cxnId="{66AB2500-D8C7-41FF-90B6-86D35E607706}">
      <dgm:prSet/>
      <dgm:spPr/>
      <dgm:t>
        <a:bodyPr/>
        <a:lstStyle/>
        <a:p>
          <a:pPr rtl="1"/>
          <a:endParaRPr lang="ar-EG"/>
        </a:p>
      </dgm:t>
    </dgm:pt>
    <dgm:pt modelId="{83D0EA78-6C84-4586-97EF-84757A75B5BE}">
      <dgm:prSet phldrT="[نص]"/>
      <dgm:spPr>
        <a:effectLst>
          <a:softEdge rad="63500"/>
        </a:effectLst>
      </dgm:spPr>
      <dgm:t>
        <a:bodyPr/>
        <a:lstStyle/>
        <a:p>
          <a:pPr rtl="1"/>
          <a:r>
            <a:rPr lang="ar-EG" dirty="0" smtClean="0"/>
            <a:t>هو أي نشاط أو ممارسه أو نظام بهدف إلي تنميه أو تطوير المهارات (التدريب) .</a:t>
          </a:r>
          <a:endParaRPr lang="ar-EG" dirty="0"/>
        </a:p>
      </dgm:t>
    </dgm:pt>
    <dgm:pt modelId="{6FE4AFAC-E32E-4FFE-A869-3AA9BAE3B4E2}" type="parTrans" cxnId="{11548477-AF75-419A-BBD6-67064B808640}">
      <dgm:prSet/>
      <dgm:spPr/>
      <dgm:t>
        <a:bodyPr/>
        <a:lstStyle/>
        <a:p>
          <a:pPr rtl="1"/>
          <a:endParaRPr lang="ar-EG"/>
        </a:p>
      </dgm:t>
    </dgm:pt>
    <dgm:pt modelId="{D40AFFAA-F100-47C1-B98F-3F7C882210B7}" type="sibTrans" cxnId="{11548477-AF75-419A-BBD6-67064B808640}">
      <dgm:prSet/>
      <dgm:spPr/>
      <dgm:t>
        <a:bodyPr/>
        <a:lstStyle/>
        <a:p>
          <a:pPr rtl="1"/>
          <a:endParaRPr lang="ar-EG"/>
        </a:p>
      </dgm:t>
    </dgm:pt>
    <dgm:pt modelId="{8DF77CE1-A8AD-4E5E-87D7-205D041D3A44}">
      <dgm:prSet phldrT="[نص]"/>
      <dgm:spPr/>
      <dgm:t>
        <a:bodyPr/>
        <a:lstStyle/>
        <a:p>
          <a:pPr rtl="1"/>
          <a:r>
            <a:rPr lang="ar-EG" dirty="0" smtClean="0"/>
            <a:t>3</a:t>
          </a:r>
          <a:endParaRPr lang="ar-EG" dirty="0"/>
        </a:p>
      </dgm:t>
    </dgm:pt>
    <dgm:pt modelId="{366AA647-38BA-4C08-A2B9-2C89CC133E5B}" type="parTrans" cxnId="{FD6DB338-02DF-47F8-A6BE-59CDF903ACAD}">
      <dgm:prSet/>
      <dgm:spPr/>
      <dgm:t>
        <a:bodyPr/>
        <a:lstStyle/>
        <a:p>
          <a:pPr rtl="1"/>
          <a:endParaRPr lang="ar-EG"/>
        </a:p>
      </dgm:t>
    </dgm:pt>
    <dgm:pt modelId="{4EE20AB9-2FB1-4664-87E5-4F3AAE720F52}" type="sibTrans" cxnId="{FD6DB338-02DF-47F8-A6BE-59CDF903ACAD}">
      <dgm:prSet/>
      <dgm:spPr/>
      <dgm:t>
        <a:bodyPr/>
        <a:lstStyle/>
        <a:p>
          <a:pPr rtl="1"/>
          <a:endParaRPr lang="ar-EG"/>
        </a:p>
      </dgm:t>
    </dgm:pt>
    <dgm:pt modelId="{D72F31B3-DC80-4A59-8585-8110EEEB60B7}">
      <dgm:prSet phldrT="[نص]"/>
      <dgm:spPr>
        <a:effectLst>
          <a:softEdge rad="63500"/>
        </a:effectLst>
      </dgm:spPr>
      <dgm:t>
        <a:bodyPr/>
        <a:lstStyle/>
        <a:p>
          <a:pPr rtl="1"/>
          <a:r>
            <a:rPr lang="ar-EG" dirty="0" smtClean="0"/>
            <a:t>هو العقوبة المفروضة بغرض التصحيح أو التدريب .</a:t>
          </a:r>
          <a:endParaRPr lang="ar-EG" dirty="0"/>
        </a:p>
      </dgm:t>
    </dgm:pt>
    <dgm:pt modelId="{E8A26474-1550-45C1-801F-091B9ED73A8F}" type="parTrans" cxnId="{FFE57477-A3A4-4CDA-9DDB-145B5A6DA306}">
      <dgm:prSet/>
      <dgm:spPr/>
      <dgm:t>
        <a:bodyPr/>
        <a:lstStyle/>
        <a:p>
          <a:pPr rtl="1"/>
          <a:endParaRPr lang="ar-EG"/>
        </a:p>
      </dgm:t>
    </dgm:pt>
    <dgm:pt modelId="{9BB98CF3-9518-4652-BBB8-A03AA0E40025}" type="sibTrans" cxnId="{FFE57477-A3A4-4CDA-9DDB-145B5A6DA306}">
      <dgm:prSet/>
      <dgm:spPr/>
      <dgm:t>
        <a:bodyPr/>
        <a:lstStyle/>
        <a:p>
          <a:pPr rtl="1"/>
          <a:endParaRPr lang="ar-EG"/>
        </a:p>
      </dgm:t>
    </dgm:pt>
    <dgm:pt modelId="{0E372EEF-DD8D-4AA2-B4A4-846524FB26CC}">
      <dgm:prSet/>
      <dgm:spPr/>
      <dgm:t>
        <a:bodyPr/>
        <a:lstStyle/>
        <a:p>
          <a:pPr rtl="1"/>
          <a:r>
            <a:rPr lang="ar-EG" dirty="0" smtClean="0"/>
            <a:t>4</a:t>
          </a:r>
          <a:endParaRPr lang="ar-EG" dirty="0"/>
        </a:p>
      </dgm:t>
    </dgm:pt>
    <dgm:pt modelId="{A31E0D79-32F4-4711-9604-D1E167B232D9}" type="parTrans" cxnId="{7F83738E-D867-4D33-92E0-C2E3B5E5B155}">
      <dgm:prSet/>
      <dgm:spPr/>
      <dgm:t>
        <a:bodyPr/>
        <a:lstStyle/>
        <a:p>
          <a:pPr rtl="1"/>
          <a:endParaRPr lang="ar-EG"/>
        </a:p>
      </dgm:t>
    </dgm:pt>
    <dgm:pt modelId="{0EC35B1D-BCF2-44C6-B0DA-839551CD86B8}" type="sibTrans" cxnId="{7F83738E-D867-4D33-92E0-C2E3B5E5B155}">
      <dgm:prSet/>
      <dgm:spPr/>
      <dgm:t>
        <a:bodyPr/>
        <a:lstStyle/>
        <a:p>
          <a:pPr rtl="1"/>
          <a:endParaRPr lang="ar-EG"/>
        </a:p>
      </dgm:t>
    </dgm:pt>
    <dgm:pt modelId="{0F3B4C49-9D4E-4153-B12D-142A52F4BED8}">
      <dgm:prSet/>
      <dgm:spPr>
        <a:effectLst>
          <a:softEdge rad="63500"/>
        </a:effectLst>
      </dgm:spPr>
      <dgm:t>
        <a:bodyPr/>
        <a:lstStyle/>
        <a:p>
          <a:pPr rtl="1"/>
          <a:r>
            <a:rPr lang="ar-EG" dirty="0" smtClean="0"/>
            <a:t>هو التصرف وفقا ًلقواعد السلوك : أي حفظ النظام والسلوك بالتدريب والضبط.</a:t>
          </a:r>
          <a:endParaRPr lang="ar-EG" dirty="0"/>
        </a:p>
      </dgm:t>
    </dgm:pt>
    <dgm:pt modelId="{ED084761-D8CA-4FF5-8B8B-F026FC9E5557}" type="parTrans" cxnId="{E63DA319-1939-46F2-91B9-978612A7FA99}">
      <dgm:prSet/>
      <dgm:spPr/>
      <dgm:t>
        <a:bodyPr/>
        <a:lstStyle/>
        <a:p>
          <a:pPr rtl="1"/>
          <a:endParaRPr lang="ar-EG"/>
        </a:p>
      </dgm:t>
    </dgm:pt>
    <dgm:pt modelId="{1837EA2A-E555-4243-8553-EE03F97DB92C}" type="sibTrans" cxnId="{E63DA319-1939-46F2-91B9-978612A7FA99}">
      <dgm:prSet/>
      <dgm:spPr/>
      <dgm:t>
        <a:bodyPr/>
        <a:lstStyle/>
        <a:p>
          <a:pPr rtl="1"/>
          <a:endParaRPr lang="ar-EG"/>
        </a:p>
      </dgm:t>
    </dgm:pt>
    <dgm:pt modelId="{C1F17E0C-6695-41DE-B9AA-C1DB16A5DFD9}" type="pres">
      <dgm:prSet presAssocID="{7A0F879E-4D6E-4587-B69A-16F65196E99C}" presName="linearFlow" presStyleCnt="0">
        <dgm:presLayoutVars>
          <dgm:dir val="rev"/>
          <dgm:animLvl val="lvl"/>
          <dgm:resizeHandles val="exact"/>
        </dgm:presLayoutVars>
      </dgm:prSet>
      <dgm:spPr/>
      <dgm:t>
        <a:bodyPr/>
        <a:lstStyle/>
        <a:p>
          <a:pPr rtl="1"/>
          <a:endParaRPr lang="ar-EG"/>
        </a:p>
      </dgm:t>
    </dgm:pt>
    <dgm:pt modelId="{5EA592EF-38F2-4C89-9923-738140C145A0}" type="pres">
      <dgm:prSet presAssocID="{8EB9CB55-C4C4-430A-912E-DEB0B8155F0B}" presName="composite" presStyleCnt="0"/>
      <dgm:spPr/>
    </dgm:pt>
    <dgm:pt modelId="{7170D0B7-4909-4A86-BBA6-6FF4166F06B4}" type="pres">
      <dgm:prSet presAssocID="{8EB9CB55-C4C4-430A-912E-DEB0B8155F0B}" presName="parentText" presStyleLbl="alignNode1" presStyleIdx="0" presStyleCnt="4">
        <dgm:presLayoutVars>
          <dgm:chMax val="1"/>
          <dgm:bulletEnabled val="1"/>
        </dgm:presLayoutVars>
      </dgm:prSet>
      <dgm:spPr/>
      <dgm:t>
        <a:bodyPr/>
        <a:lstStyle/>
        <a:p>
          <a:pPr rtl="1"/>
          <a:endParaRPr lang="ar-EG"/>
        </a:p>
      </dgm:t>
    </dgm:pt>
    <dgm:pt modelId="{D3EA2D74-05B0-435B-A27A-45C1FA335643}" type="pres">
      <dgm:prSet presAssocID="{8EB9CB55-C4C4-430A-912E-DEB0B8155F0B}" presName="descendantText" presStyleLbl="alignAcc1" presStyleIdx="0" presStyleCnt="4">
        <dgm:presLayoutVars>
          <dgm:bulletEnabled val="1"/>
        </dgm:presLayoutVars>
      </dgm:prSet>
      <dgm:spPr/>
      <dgm:t>
        <a:bodyPr/>
        <a:lstStyle/>
        <a:p>
          <a:pPr rtl="1"/>
          <a:endParaRPr lang="ar-EG"/>
        </a:p>
      </dgm:t>
    </dgm:pt>
    <dgm:pt modelId="{88FA1674-955F-4A11-A4E5-5F67DE1EC16C}" type="pres">
      <dgm:prSet presAssocID="{C94E6200-9CB4-48CB-9EEB-CBBAC60F68C8}" presName="sp" presStyleCnt="0"/>
      <dgm:spPr/>
    </dgm:pt>
    <dgm:pt modelId="{6392BED0-5AF2-4D34-8A37-BCB84F3B2323}" type="pres">
      <dgm:prSet presAssocID="{EB888B81-ED11-4A2D-A9E4-D2B62CD39A49}" presName="composite" presStyleCnt="0"/>
      <dgm:spPr/>
    </dgm:pt>
    <dgm:pt modelId="{FFCBCC74-9DEB-4270-8BA5-2AC55053A062}" type="pres">
      <dgm:prSet presAssocID="{EB888B81-ED11-4A2D-A9E4-D2B62CD39A49}" presName="parentText" presStyleLbl="alignNode1" presStyleIdx="1" presStyleCnt="4">
        <dgm:presLayoutVars>
          <dgm:chMax val="1"/>
          <dgm:bulletEnabled val="1"/>
        </dgm:presLayoutVars>
      </dgm:prSet>
      <dgm:spPr/>
      <dgm:t>
        <a:bodyPr/>
        <a:lstStyle/>
        <a:p>
          <a:pPr rtl="1"/>
          <a:endParaRPr lang="ar-EG"/>
        </a:p>
      </dgm:t>
    </dgm:pt>
    <dgm:pt modelId="{0D09B22D-940B-419D-BBF1-359AEBC54C36}" type="pres">
      <dgm:prSet presAssocID="{EB888B81-ED11-4A2D-A9E4-D2B62CD39A49}" presName="descendantText" presStyleLbl="alignAcc1" presStyleIdx="1" presStyleCnt="4">
        <dgm:presLayoutVars>
          <dgm:bulletEnabled val="1"/>
        </dgm:presLayoutVars>
      </dgm:prSet>
      <dgm:spPr/>
      <dgm:t>
        <a:bodyPr/>
        <a:lstStyle/>
        <a:p>
          <a:pPr rtl="1"/>
          <a:endParaRPr lang="ar-EG"/>
        </a:p>
      </dgm:t>
    </dgm:pt>
    <dgm:pt modelId="{2620411D-E1F3-4731-8EDF-3FCF256096F6}" type="pres">
      <dgm:prSet presAssocID="{2B21A429-FB2F-49D4-A559-E1006D091886}" presName="sp" presStyleCnt="0"/>
      <dgm:spPr/>
    </dgm:pt>
    <dgm:pt modelId="{02E12EF9-45C1-4FAC-A0FD-37EFA8E8FE98}" type="pres">
      <dgm:prSet presAssocID="{8DF77CE1-A8AD-4E5E-87D7-205D041D3A44}" presName="composite" presStyleCnt="0"/>
      <dgm:spPr/>
    </dgm:pt>
    <dgm:pt modelId="{3D86A23F-5559-470E-91F2-24E0D1AB22EB}" type="pres">
      <dgm:prSet presAssocID="{8DF77CE1-A8AD-4E5E-87D7-205D041D3A44}" presName="parentText" presStyleLbl="alignNode1" presStyleIdx="2" presStyleCnt="4">
        <dgm:presLayoutVars>
          <dgm:chMax val="1"/>
          <dgm:bulletEnabled val="1"/>
        </dgm:presLayoutVars>
      </dgm:prSet>
      <dgm:spPr/>
      <dgm:t>
        <a:bodyPr/>
        <a:lstStyle/>
        <a:p>
          <a:pPr rtl="1"/>
          <a:endParaRPr lang="ar-EG"/>
        </a:p>
      </dgm:t>
    </dgm:pt>
    <dgm:pt modelId="{5606B6CC-880F-4EF0-9219-B4FD40C060B2}" type="pres">
      <dgm:prSet presAssocID="{8DF77CE1-A8AD-4E5E-87D7-205D041D3A44}" presName="descendantText" presStyleLbl="alignAcc1" presStyleIdx="2" presStyleCnt="4">
        <dgm:presLayoutVars>
          <dgm:bulletEnabled val="1"/>
        </dgm:presLayoutVars>
      </dgm:prSet>
      <dgm:spPr/>
      <dgm:t>
        <a:bodyPr/>
        <a:lstStyle/>
        <a:p>
          <a:pPr rtl="1"/>
          <a:endParaRPr lang="ar-EG"/>
        </a:p>
      </dgm:t>
    </dgm:pt>
    <dgm:pt modelId="{D4DB1D1F-10E0-4653-84D3-E888E8A4D29F}" type="pres">
      <dgm:prSet presAssocID="{4EE20AB9-2FB1-4664-87E5-4F3AAE720F52}" presName="sp" presStyleCnt="0"/>
      <dgm:spPr/>
    </dgm:pt>
    <dgm:pt modelId="{F1BBF0BB-F4E7-4AE0-9EAD-0780D50089C4}" type="pres">
      <dgm:prSet presAssocID="{0E372EEF-DD8D-4AA2-B4A4-846524FB26CC}" presName="composite" presStyleCnt="0"/>
      <dgm:spPr/>
    </dgm:pt>
    <dgm:pt modelId="{04455FB1-DE89-4E52-A88E-C01AE4825C36}" type="pres">
      <dgm:prSet presAssocID="{0E372EEF-DD8D-4AA2-B4A4-846524FB26CC}" presName="parentText" presStyleLbl="alignNode1" presStyleIdx="3" presStyleCnt="4">
        <dgm:presLayoutVars>
          <dgm:chMax val="1"/>
          <dgm:bulletEnabled val="1"/>
        </dgm:presLayoutVars>
      </dgm:prSet>
      <dgm:spPr/>
      <dgm:t>
        <a:bodyPr/>
        <a:lstStyle/>
        <a:p>
          <a:pPr rtl="1"/>
          <a:endParaRPr lang="ar-EG"/>
        </a:p>
      </dgm:t>
    </dgm:pt>
    <dgm:pt modelId="{649B4761-8814-409D-8306-3B134BC8DC47}" type="pres">
      <dgm:prSet presAssocID="{0E372EEF-DD8D-4AA2-B4A4-846524FB26CC}" presName="descendantText" presStyleLbl="alignAcc1" presStyleIdx="3" presStyleCnt="4">
        <dgm:presLayoutVars>
          <dgm:bulletEnabled val="1"/>
        </dgm:presLayoutVars>
      </dgm:prSet>
      <dgm:spPr/>
      <dgm:t>
        <a:bodyPr/>
        <a:lstStyle/>
        <a:p>
          <a:pPr rtl="1"/>
          <a:endParaRPr lang="ar-EG"/>
        </a:p>
      </dgm:t>
    </dgm:pt>
  </dgm:ptLst>
  <dgm:cxnLst>
    <dgm:cxn modelId="{0DC87CCB-F0C1-4503-A62C-DAC3E8C32DD6}" srcId="{7A0F879E-4D6E-4587-B69A-16F65196E99C}" destId="{8EB9CB55-C4C4-430A-912E-DEB0B8155F0B}" srcOrd="0" destOrd="0" parTransId="{E263BCB1-C13F-4120-82C8-50CF2995E8E7}" sibTransId="{C94E6200-9CB4-48CB-9EEB-CBBAC60F68C8}"/>
    <dgm:cxn modelId="{3C28E585-BDBA-4C4C-87E1-F63A4349D3C8}" type="presOf" srcId="{7A0F879E-4D6E-4587-B69A-16F65196E99C}" destId="{C1F17E0C-6695-41DE-B9AA-C1DB16A5DFD9}" srcOrd="0" destOrd="0" presId="urn:microsoft.com/office/officeart/2005/8/layout/chevron2"/>
    <dgm:cxn modelId="{1BB5F98B-85B7-4835-BBE1-148E3368B319}" type="presOf" srcId="{8DF77CE1-A8AD-4E5E-87D7-205D041D3A44}" destId="{3D86A23F-5559-470E-91F2-24E0D1AB22EB}" srcOrd="0" destOrd="0" presId="urn:microsoft.com/office/officeart/2005/8/layout/chevron2"/>
    <dgm:cxn modelId="{D2C5D28E-5387-4F9D-88A5-879A1BE8FE53}" type="presOf" srcId="{D72F31B3-DC80-4A59-8585-8110EEEB60B7}" destId="{5606B6CC-880F-4EF0-9219-B4FD40C060B2}" srcOrd="0" destOrd="0" presId="urn:microsoft.com/office/officeart/2005/8/layout/chevron2"/>
    <dgm:cxn modelId="{183C9905-95D7-4E35-813C-89AB44A83551}" type="presOf" srcId="{9014F463-CA66-4117-B540-36AD5A648D98}" destId="{D3EA2D74-05B0-435B-A27A-45C1FA335643}" srcOrd="0" destOrd="0" presId="urn:microsoft.com/office/officeart/2005/8/layout/chevron2"/>
    <dgm:cxn modelId="{C926DE4E-B6E6-4B9A-A211-4DDE7E46DA0A}" type="presOf" srcId="{8EB9CB55-C4C4-430A-912E-DEB0B8155F0B}" destId="{7170D0B7-4909-4A86-BBA6-6FF4166F06B4}" srcOrd="0" destOrd="0" presId="urn:microsoft.com/office/officeart/2005/8/layout/chevron2"/>
    <dgm:cxn modelId="{FFE57477-A3A4-4CDA-9DDB-145B5A6DA306}" srcId="{8DF77CE1-A8AD-4E5E-87D7-205D041D3A44}" destId="{D72F31B3-DC80-4A59-8585-8110EEEB60B7}" srcOrd="0" destOrd="0" parTransId="{E8A26474-1550-45C1-801F-091B9ED73A8F}" sibTransId="{9BB98CF3-9518-4652-BBB8-A03AA0E40025}"/>
    <dgm:cxn modelId="{D84E4431-9589-48BC-9BEA-711D32E13133}" srcId="{8EB9CB55-C4C4-430A-912E-DEB0B8155F0B}" destId="{9014F463-CA66-4117-B540-36AD5A648D98}" srcOrd="0" destOrd="0" parTransId="{6F6B18C4-3A44-419A-A8D8-71EFCBC2050F}" sibTransId="{D785D970-B694-4CF9-A969-DA36283CCF9E}"/>
    <dgm:cxn modelId="{4BD61273-1055-45F0-9CCD-48BB1E070199}" type="presOf" srcId="{0F3B4C49-9D4E-4153-B12D-142A52F4BED8}" destId="{649B4761-8814-409D-8306-3B134BC8DC47}" srcOrd="0" destOrd="0" presId="urn:microsoft.com/office/officeart/2005/8/layout/chevron2"/>
    <dgm:cxn modelId="{A5C86CA0-2E61-46BC-8D98-23601B4B9343}" type="presOf" srcId="{83D0EA78-6C84-4586-97EF-84757A75B5BE}" destId="{0D09B22D-940B-419D-BBF1-359AEBC54C36}" srcOrd="0" destOrd="0" presId="urn:microsoft.com/office/officeart/2005/8/layout/chevron2"/>
    <dgm:cxn modelId="{7F83738E-D867-4D33-92E0-C2E3B5E5B155}" srcId="{7A0F879E-4D6E-4587-B69A-16F65196E99C}" destId="{0E372EEF-DD8D-4AA2-B4A4-846524FB26CC}" srcOrd="3" destOrd="0" parTransId="{A31E0D79-32F4-4711-9604-D1E167B232D9}" sibTransId="{0EC35B1D-BCF2-44C6-B0DA-839551CD86B8}"/>
    <dgm:cxn modelId="{11548477-AF75-419A-BBD6-67064B808640}" srcId="{EB888B81-ED11-4A2D-A9E4-D2B62CD39A49}" destId="{83D0EA78-6C84-4586-97EF-84757A75B5BE}" srcOrd="0" destOrd="0" parTransId="{6FE4AFAC-E32E-4FFE-A869-3AA9BAE3B4E2}" sibTransId="{D40AFFAA-F100-47C1-B98F-3F7C882210B7}"/>
    <dgm:cxn modelId="{FD6DB338-02DF-47F8-A6BE-59CDF903ACAD}" srcId="{7A0F879E-4D6E-4587-B69A-16F65196E99C}" destId="{8DF77CE1-A8AD-4E5E-87D7-205D041D3A44}" srcOrd="2" destOrd="0" parTransId="{366AA647-38BA-4C08-A2B9-2C89CC133E5B}" sibTransId="{4EE20AB9-2FB1-4664-87E5-4F3AAE720F52}"/>
    <dgm:cxn modelId="{C2E530C5-D323-4463-8665-77D5845FF70B}" type="presOf" srcId="{0E372EEF-DD8D-4AA2-B4A4-846524FB26CC}" destId="{04455FB1-DE89-4E52-A88E-C01AE4825C36}" srcOrd="0" destOrd="0" presId="urn:microsoft.com/office/officeart/2005/8/layout/chevron2"/>
    <dgm:cxn modelId="{E63DA319-1939-46F2-91B9-978612A7FA99}" srcId="{0E372EEF-DD8D-4AA2-B4A4-846524FB26CC}" destId="{0F3B4C49-9D4E-4153-B12D-142A52F4BED8}" srcOrd="0" destOrd="0" parTransId="{ED084761-D8CA-4FF5-8B8B-F026FC9E5557}" sibTransId="{1837EA2A-E555-4243-8553-EE03F97DB92C}"/>
    <dgm:cxn modelId="{66AB2500-D8C7-41FF-90B6-86D35E607706}" srcId="{7A0F879E-4D6E-4587-B69A-16F65196E99C}" destId="{EB888B81-ED11-4A2D-A9E4-D2B62CD39A49}" srcOrd="1" destOrd="0" parTransId="{F4C3E04C-6509-4A64-BD6A-34B589D71502}" sibTransId="{2B21A429-FB2F-49D4-A559-E1006D091886}"/>
    <dgm:cxn modelId="{033CA2CA-F10F-45A2-9E71-A1EFA49A9B66}" type="presOf" srcId="{EB888B81-ED11-4A2D-A9E4-D2B62CD39A49}" destId="{FFCBCC74-9DEB-4270-8BA5-2AC55053A062}" srcOrd="0" destOrd="0" presId="urn:microsoft.com/office/officeart/2005/8/layout/chevron2"/>
    <dgm:cxn modelId="{BFAE82A3-7263-4A7B-80D9-B3E8D7160B68}" type="presParOf" srcId="{C1F17E0C-6695-41DE-B9AA-C1DB16A5DFD9}" destId="{5EA592EF-38F2-4C89-9923-738140C145A0}" srcOrd="0" destOrd="0" presId="urn:microsoft.com/office/officeart/2005/8/layout/chevron2"/>
    <dgm:cxn modelId="{ACC81358-C5D9-4A5F-938A-F8BD0A9CA1CA}" type="presParOf" srcId="{5EA592EF-38F2-4C89-9923-738140C145A0}" destId="{7170D0B7-4909-4A86-BBA6-6FF4166F06B4}" srcOrd="0" destOrd="0" presId="urn:microsoft.com/office/officeart/2005/8/layout/chevron2"/>
    <dgm:cxn modelId="{13A6C1DC-C893-4127-8FD9-9AF157CDF602}" type="presParOf" srcId="{5EA592EF-38F2-4C89-9923-738140C145A0}" destId="{D3EA2D74-05B0-435B-A27A-45C1FA335643}" srcOrd="1" destOrd="0" presId="urn:microsoft.com/office/officeart/2005/8/layout/chevron2"/>
    <dgm:cxn modelId="{C0CAC26E-43BB-4C43-9B4A-8D8828AD1743}" type="presParOf" srcId="{C1F17E0C-6695-41DE-B9AA-C1DB16A5DFD9}" destId="{88FA1674-955F-4A11-A4E5-5F67DE1EC16C}" srcOrd="1" destOrd="0" presId="urn:microsoft.com/office/officeart/2005/8/layout/chevron2"/>
    <dgm:cxn modelId="{8C895D75-DE3C-4437-9AAB-7EAA4BF1DECC}" type="presParOf" srcId="{C1F17E0C-6695-41DE-B9AA-C1DB16A5DFD9}" destId="{6392BED0-5AF2-4D34-8A37-BCB84F3B2323}" srcOrd="2" destOrd="0" presId="urn:microsoft.com/office/officeart/2005/8/layout/chevron2"/>
    <dgm:cxn modelId="{DB18B09A-4B4D-4B03-8C80-13F2845B1A75}" type="presParOf" srcId="{6392BED0-5AF2-4D34-8A37-BCB84F3B2323}" destId="{FFCBCC74-9DEB-4270-8BA5-2AC55053A062}" srcOrd="0" destOrd="0" presId="urn:microsoft.com/office/officeart/2005/8/layout/chevron2"/>
    <dgm:cxn modelId="{281197D6-03DF-4860-AC83-03480DB65CF5}" type="presParOf" srcId="{6392BED0-5AF2-4D34-8A37-BCB84F3B2323}" destId="{0D09B22D-940B-419D-BBF1-359AEBC54C36}" srcOrd="1" destOrd="0" presId="urn:microsoft.com/office/officeart/2005/8/layout/chevron2"/>
    <dgm:cxn modelId="{7B80FE2D-91C5-4CB1-8453-3AC690C632C1}" type="presParOf" srcId="{C1F17E0C-6695-41DE-B9AA-C1DB16A5DFD9}" destId="{2620411D-E1F3-4731-8EDF-3FCF256096F6}" srcOrd="3" destOrd="0" presId="urn:microsoft.com/office/officeart/2005/8/layout/chevron2"/>
    <dgm:cxn modelId="{7C328B25-5112-4B27-9795-DFEA98A07C6A}" type="presParOf" srcId="{C1F17E0C-6695-41DE-B9AA-C1DB16A5DFD9}" destId="{02E12EF9-45C1-4FAC-A0FD-37EFA8E8FE98}" srcOrd="4" destOrd="0" presId="urn:microsoft.com/office/officeart/2005/8/layout/chevron2"/>
    <dgm:cxn modelId="{F5EE4C49-B200-40CF-95BF-56D2D9E02A4F}" type="presParOf" srcId="{02E12EF9-45C1-4FAC-A0FD-37EFA8E8FE98}" destId="{3D86A23F-5559-470E-91F2-24E0D1AB22EB}" srcOrd="0" destOrd="0" presId="urn:microsoft.com/office/officeart/2005/8/layout/chevron2"/>
    <dgm:cxn modelId="{5B991F40-42E9-4766-AC85-15A455282C89}" type="presParOf" srcId="{02E12EF9-45C1-4FAC-A0FD-37EFA8E8FE98}" destId="{5606B6CC-880F-4EF0-9219-B4FD40C060B2}" srcOrd="1" destOrd="0" presId="urn:microsoft.com/office/officeart/2005/8/layout/chevron2"/>
    <dgm:cxn modelId="{A8F6DD7C-FA5B-4796-8B02-65CE9EBCAB8E}" type="presParOf" srcId="{C1F17E0C-6695-41DE-B9AA-C1DB16A5DFD9}" destId="{D4DB1D1F-10E0-4653-84D3-E888E8A4D29F}" srcOrd="5" destOrd="0" presId="urn:microsoft.com/office/officeart/2005/8/layout/chevron2"/>
    <dgm:cxn modelId="{919839E7-A259-47D4-8D93-1D0C2C3D377D}" type="presParOf" srcId="{C1F17E0C-6695-41DE-B9AA-C1DB16A5DFD9}" destId="{F1BBF0BB-F4E7-4AE0-9EAD-0780D50089C4}" srcOrd="6" destOrd="0" presId="urn:microsoft.com/office/officeart/2005/8/layout/chevron2"/>
    <dgm:cxn modelId="{5FF2138E-514A-4FAD-AAB8-D249AB3BD466}" type="presParOf" srcId="{F1BBF0BB-F4E7-4AE0-9EAD-0780D50089C4}" destId="{04455FB1-DE89-4E52-A88E-C01AE4825C36}" srcOrd="0" destOrd="0" presId="urn:microsoft.com/office/officeart/2005/8/layout/chevron2"/>
    <dgm:cxn modelId="{AA95B6B1-0F6B-486B-9699-F01ADCBE3987}" type="presParOf" srcId="{F1BBF0BB-F4E7-4AE0-9EAD-0780D50089C4}" destId="{649B4761-8814-409D-8306-3B134BC8DC47}" srcOrd="1" destOrd="0" presId="urn:microsoft.com/office/officeart/2005/8/layout/chevron2"/>
  </dgm:cxnLst>
  <dgm:bg/>
  <dgm:whole/>
</dgm:dataModel>
</file>

<file path=ppt/diagrams/data5.xml><?xml version="1.0" encoding="utf-8"?>
<dgm:dataModel xmlns:dgm="http://schemas.openxmlformats.org/drawingml/2006/diagram" xmlns:a="http://schemas.openxmlformats.org/drawingml/2006/main">
  <dgm:ptLst>
    <dgm:pt modelId="{0E479D13-33AE-407D-AFF9-9B1536E0EEC1}" type="doc">
      <dgm:prSet loTypeId="urn:microsoft.com/office/officeart/2005/8/layout/hList6" loCatId="list" qsTypeId="urn:microsoft.com/office/officeart/2005/8/quickstyle/simple3" qsCatId="simple" csTypeId="urn:microsoft.com/office/officeart/2005/8/colors/accent5_4" csCatId="accent5" phldr="1"/>
      <dgm:spPr/>
    </dgm:pt>
    <dgm:pt modelId="{3DBF7A9D-E6D0-4CA9-9D1A-C3AC1A37F99A}">
      <dgm:prSet phldrT="[نص]"/>
      <dgm:spPr/>
      <dgm:t>
        <a:bodyPr/>
        <a:lstStyle/>
        <a:p>
          <a:pPr rtl="1"/>
          <a:r>
            <a:rPr lang="ar-EG" dirty="0" smtClean="0"/>
            <a:t>تطوير الطفل</a:t>
          </a:r>
          <a:endParaRPr lang="ar-EG" dirty="0"/>
        </a:p>
      </dgm:t>
    </dgm:pt>
    <dgm:pt modelId="{0CE38E62-8344-420B-A6F7-920CFA6DF76D}" type="parTrans" cxnId="{212402C3-09F6-42FB-BFFB-364BEB947B46}">
      <dgm:prSet/>
      <dgm:spPr/>
      <dgm:t>
        <a:bodyPr/>
        <a:lstStyle/>
        <a:p>
          <a:pPr rtl="1"/>
          <a:endParaRPr lang="ar-EG"/>
        </a:p>
      </dgm:t>
    </dgm:pt>
    <dgm:pt modelId="{6B82240B-3ED4-4DBC-AC56-20B94B6ACCB8}" type="sibTrans" cxnId="{212402C3-09F6-42FB-BFFB-364BEB947B46}">
      <dgm:prSet/>
      <dgm:spPr/>
      <dgm:t>
        <a:bodyPr/>
        <a:lstStyle/>
        <a:p>
          <a:pPr rtl="1"/>
          <a:endParaRPr lang="ar-EG"/>
        </a:p>
      </dgm:t>
    </dgm:pt>
    <dgm:pt modelId="{00ABFAC0-D87F-4FFC-BF0A-C0F9F22C6B08}">
      <dgm:prSet phldrT="[نص]"/>
      <dgm:spPr/>
      <dgm:t>
        <a:bodyPr/>
        <a:lstStyle/>
        <a:p>
          <a:pPr rtl="1"/>
          <a:r>
            <a:rPr lang="ar-EG" dirty="0" smtClean="0"/>
            <a:t>يشتمل النظام علي التعليم</a:t>
          </a:r>
          <a:endParaRPr lang="ar-EG" dirty="0"/>
        </a:p>
      </dgm:t>
    </dgm:pt>
    <dgm:pt modelId="{A21D9FBB-5E5B-4674-8918-513271DD211C}" type="parTrans" cxnId="{E3972039-6E63-442D-920A-DEFE65857D85}">
      <dgm:prSet/>
      <dgm:spPr/>
      <dgm:t>
        <a:bodyPr/>
        <a:lstStyle/>
        <a:p>
          <a:pPr rtl="1"/>
          <a:endParaRPr lang="ar-EG"/>
        </a:p>
      </dgm:t>
    </dgm:pt>
    <dgm:pt modelId="{E534680A-8451-4C15-8DFB-F74FBF1CB1EB}" type="sibTrans" cxnId="{E3972039-6E63-442D-920A-DEFE65857D85}">
      <dgm:prSet/>
      <dgm:spPr/>
      <dgm:t>
        <a:bodyPr/>
        <a:lstStyle/>
        <a:p>
          <a:pPr rtl="1"/>
          <a:endParaRPr lang="ar-EG"/>
        </a:p>
      </dgm:t>
    </dgm:pt>
    <dgm:pt modelId="{B1C53022-31A3-4F7F-983D-D17147A2C3E8}">
      <dgm:prSet phldrT="[نص]"/>
      <dgm:spPr/>
      <dgm:t>
        <a:bodyPr/>
        <a:lstStyle/>
        <a:p>
          <a:pPr rtl="1"/>
          <a:r>
            <a:rPr lang="ar-EG" dirty="0" smtClean="0"/>
            <a:t>النظام نجده نصح والإرشاد</a:t>
          </a:r>
          <a:endParaRPr lang="ar-EG" dirty="0"/>
        </a:p>
      </dgm:t>
    </dgm:pt>
    <dgm:pt modelId="{ECFECF60-7A89-4763-876D-B9B0818ABA16}" type="parTrans" cxnId="{C379E7BB-BB58-42E7-B5CE-E578D31D75BD}">
      <dgm:prSet/>
      <dgm:spPr/>
      <dgm:t>
        <a:bodyPr/>
        <a:lstStyle/>
        <a:p>
          <a:pPr rtl="1"/>
          <a:endParaRPr lang="ar-EG"/>
        </a:p>
      </dgm:t>
    </dgm:pt>
    <dgm:pt modelId="{2E3FF2E1-82B8-402F-AFB6-E266E4F3E252}" type="sibTrans" cxnId="{C379E7BB-BB58-42E7-B5CE-E578D31D75BD}">
      <dgm:prSet/>
      <dgm:spPr/>
      <dgm:t>
        <a:bodyPr/>
        <a:lstStyle/>
        <a:p>
          <a:pPr rtl="1"/>
          <a:endParaRPr lang="ar-EG"/>
        </a:p>
      </dgm:t>
    </dgm:pt>
    <dgm:pt modelId="{28FEC4AF-3E4C-433B-B6A3-FAD801750652}">
      <dgm:prSet/>
      <dgm:spPr/>
      <dgm:t>
        <a:bodyPr/>
        <a:lstStyle/>
        <a:p>
          <a:pPr rtl="1"/>
          <a:r>
            <a:rPr lang="ar-EG" dirty="0" smtClean="0"/>
            <a:t>النظام يشمل علي السيكولوجية الدراسية التي تتضمن تقدير الذات والاستشارة وتقنيات التدخل </a:t>
          </a:r>
          <a:endParaRPr lang="ar-EG" dirty="0"/>
        </a:p>
      </dgm:t>
    </dgm:pt>
    <dgm:pt modelId="{26CE2D78-A8BA-4732-A3FC-305F3F895EC3}" type="parTrans" cxnId="{83637275-28DB-4B7A-9285-84B26D350A65}">
      <dgm:prSet/>
      <dgm:spPr/>
      <dgm:t>
        <a:bodyPr/>
        <a:lstStyle/>
        <a:p>
          <a:pPr rtl="1"/>
          <a:endParaRPr lang="ar-EG"/>
        </a:p>
      </dgm:t>
    </dgm:pt>
    <dgm:pt modelId="{80F488E5-46A3-4810-8FD6-F4BA4C25F7AC}" type="sibTrans" cxnId="{83637275-28DB-4B7A-9285-84B26D350A65}">
      <dgm:prSet/>
      <dgm:spPr/>
      <dgm:t>
        <a:bodyPr/>
        <a:lstStyle/>
        <a:p>
          <a:pPr rtl="1"/>
          <a:endParaRPr lang="ar-EG"/>
        </a:p>
      </dgm:t>
    </dgm:pt>
    <dgm:pt modelId="{B0C38059-4F69-41E2-BBC6-9C03DF93D1EA}" type="pres">
      <dgm:prSet presAssocID="{0E479D13-33AE-407D-AFF9-9B1536E0EEC1}" presName="Name0" presStyleCnt="0">
        <dgm:presLayoutVars>
          <dgm:dir/>
          <dgm:resizeHandles val="exact"/>
        </dgm:presLayoutVars>
      </dgm:prSet>
      <dgm:spPr/>
    </dgm:pt>
    <dgm:pt modelId="{69A2D67B-A52A-4477-A0AE-B71CBD641C4F}" type="pres">
      <dgm:prSet presAssocID="{3DBF7A9D-E6D0-4CA9-9D1A-C3AC1A37F99A}" presName="node" presStyleLbl="node1" presStyleIdx="0" presStyleCnt="4">
        <dgm:presLayoutVars>
          <dgm:bulletEnabled val="1"/>
        </dgm:presLayoutVars>
      </dgm:prSet>
      <dgm:spPr/>
      <dgm:t>
        <a:bodyPr/>
        <a:lstStyle/>
        <a:p>
          <a:pPr rtl="1"/>
          <a:endParaRPr lang="ar-EG"/>
        </a:p>
      </dgm:t>
    </dgm:pt>
    <dgm:pt modelId="{5BA2F488-EB40-4441-BC71-351610221C89}" type="pres">
      <dgm:prSet presAssocID="{6B82240B-3ED4-4DBC-AC56-20B94B6ACCB8}" presName="sibTrans" presStyleCnt="0"/>
      <dgm:spPr/>
    </dgm:pt>
    <dgm:pt modelId="{98421423-593B-4470-B190-62533F143480}" type="pres">
      <dgm:prSet presAssocID="{00ABFAC0-D87F-4FFC-BF0A-C0F9F22C6B08}" presName="node" presStyleLbl="node1" presStyleIdx="1" presStyleCnt="4">
        <dgm:presLayoutVars>
          <dgm:bulletEnabled val="1"/>
        </dgm:presLayoutVars>
      </dgm:prSet>
      <dgm:spPr/>
      <dgm:t>
        <a:bodyPr/>
        <a:lstStyle/>
        <a:p>
          <a:pPr rtl="1"/>
          <a:endParaRPr lang="ar-EG"/>
        </a:p>
      </dgm:t>
    </dgm:pt>
    <dgm:pt modelId="{9AB86A97-A0AD-458E-B5C1-3ABCC84CB217}" type="pres">
      <dgm:prSet presAssocID="{E534680A-8451-4C15-8DFB-F74FBF1CB1EB}" presName="sibTrans" presStyleCnt="0"/>
      <dgm:spPr/>
    </dgm:pt>
    <dgm:pt modelId="{4172F6F7-112B-4B0B-B3D6-1FA6F43D8B8D}" type="pres">
      <dgm:prSet presAssocID="{B1C53022-31A3-4F7F-983D-D17147A2C3E8}" presName="node" presStyleLbl="node1" presStyleIdx="2" presStyleCnt="4">
        <dgm:presLayoutVars>
          <dgm:bulletEnabled val="1"/>
        </dgm:presLayoutVars>
      </dgm:prSet>
      <dgm:spPr/>
      <dgm:t>
        <a:bodyPr/>
        <a:lstStyle/>
        <a:p>
          <a:pPr rtl="1"/>
          <a:endParaRPr lang="ar-EG"/>
        </a:p>
      </dgm:t>
    </dgm:pt>
    <dgm:pt modelId="{8EF7B1B1-A071-41F6-A8B3-0E5E44EDEB9D}" type="pres">
      <dgm:prSet presAssocID="{2E3FF2E1-82B8-402F-AFB6-E266E4F3E252}" presName="sibTrans" presStyleCnt="0"/>
      <dgm:spPr/>
    </dgm:pt>
    <dgm:pt modelId="{18495F12-036A-429A-9B35-991A2CC3A838}" type="pres">
      <dgm:prSet presAssocID="{28FEC4AF-3E4C-433B-B6A3-FAD801750652}" presName="node" presStyleLbl="node1" presStyleIdx="3" presStyleCnt="4">
        <dgm:presLayoutVars>
          <dgm:bulletEnabled val="1"/>
        </dgm:presLayoutVars>
      </dgm:prSet>
      <dgm:spPr/>
      <dgm:t>
        <a:bodyPr/>
        <a:lstStyle/>
        <a:p>
          <a:pPr rtl="1"/>
          <a:endParaRPr lang="ar-EG"/>
        </a:p>
      </dgm:t>
    </dgm:pt>
  </dgm:ptLst>
  <dgm:cxnLst>
    <dgm:cxn modelId="{07EF762D-3C5F-4881-99A7-B371E894F05E}" type="presOf" srcId="{28FEC4AF-3E4C-433B-B6A3-FAD801750652}" destId="{18495F12-036A-429A-9B35-991A2CC3A838}" srcOrd="0" destOrd="0" presId="urn:microsoft.com/office/officeart/2005/8/layout/hList6"/>
    <dgm:cxn modelId="{E3972039-6E63-442D-920A-DEFE65857D85}" srcId="{0E479D13-33AE-407D-AFF9-9B1536E0EEC1}" destId="{00ABFAC0-D87F-4FFC-BF0A-C0F9F22C6B08}" srcOrd="1" destOrd="0" parTransId="{A21D9FBB-5E5B-4674-8918-513271DD211C}" sibTransId="{E534680A-8451-4C15-8DFB-F74FBF1CB1EB}"/>
    <dgm:cxn modelId="{83637275-28DB-4B7A-9285-84B26D350A65}" srcId="{0E479D13-33AE-407D-AFF9-9B1536E0EEC1}" destId="{28FEC4AF-3E4C-433B-B6A3-FAD801750652}" srcOrd="3" destOrd="0" parTransId="{26CE2D78-A8BA-4732-A3FC-305F3F895EC3}" sibTransId="{80F488E5-46A3-4810-8FD6-F4BA4C25F7AC}"/>
    <dgm:cxn modelId="{C379E7BB-BB58-42E7-B5CE-E578D31D75BD}" srcId="{0E479D13-33AE-407D-AFF9-9B1536E0EEC1}" destId="{B1C53022-31A3-4F7F-983D-D17147A2C3E8}" srcOrd="2" destOrd="0" parTransId="{ECFECF60-7A89-4763-876D-B9B0818ABA16}" sibTransId="{2E3FF2E1-82B8-402F-AFB6-E266E4F3E252}"/>
    <dgm:cxn modelId="{212402C3-09F6-42FB-BFFB-364BEB947B46}" srcId="{0E479D13-33AE-407D-AFF9-9B1536E0EEC1}" destId="{3DBF7A9D-E6D0-4CA9-9D1A-C3AC1A37F99A}" srcOrd="0" destOrd="0" parTransId="{0CE38E62-8344-420B-A6F7-920CFA6DF76D}" sibTransId="{6B82240B-3ED4-4DBC-AC56-20B94B6ACCB8}"/>
    <dgm:cxn modelId="{EBC1FFFB-FF10-4354-A0E8-6429BE4F9405}" type="presOf" srcId="{00ABFAC0-D87F-4FFC-BF0A-C0F9F22C6B08}" destId="{98421423-593B-4470-B190-62533F143480}" srcOrd="0" destOrd="0" presId="urn:microsoft.com/office/officeart/2005/8/layout/hList6"/>
    <dgm:cxn modelId="{E28AC21C-6FDE-4C9A-815E-C701ACD22D27}" type="presOf" srcId="{0E479D13-33AE-407D-AFF9-9B1536E0EEC1}" destId="{B0C38059-4F69-41E2-BBC6-9C03DF93D1EA}" srcOrd="0" destOrd="0" presId="urn:microsoft.com/office/officeart/2005/8/layout/hList6"/>
    <dgm:cxn modelId="{485671FC-084F-44A3-8B0C-27D68B113EEC}" type="presOf" srcId="{B1C53022-31A3-4F7F-983D-D17147A2C3E8}" destId="{4172F6F7-112B-4B0B-B3D6-1FA6F43D8B8D}" srcOrd="0" destOrd="0" presId="urn:microsoft.com/office/officeart/2005/8/layout/hList6"/>
    <dgm:cxn modelId="{016EB9F3-1FF4-4035-AD6A-E29B99896DA9}" type="presOf" srcId="{3DBF7A9D-E6D0-4CA9-9D1A-C3AC1A37F99A}" destId="{69A2D67B-A52A-4477-A0AE-B71CBD641C4F}" srcOrd="0" destOrd="0" presId="urn:microsoft.com/office/officeart/2005/8/layout/hList6"/>
    <dgm:cxn modelId="{65ABCD27-B7A2-47CB-9178-5A4F34421C40}" type="presParOf" srcId="{B0C38059-4F69-41E2-BBC6-9C03DF93D1EA}" destId="{69A2D67B-A52A-4477-A0AE-B71CBD641C4F}" srcOrd="0" destOrd="0" presId="urn:microsoft.com/office/officeart/2005/8/layout/hList6"/>
    <dgm:cxn modelId="{6BDBFE47-251E-4F49-85F0-523A947063D5}" type="presParOf" srcId="{B0C38059-4F69-41E2-BBC6-9C03DF93D1EA}" destId="{5BA2F488-EB40-4441-BC71-351610221C89}" srcOrd="1" destOrd="0" presId="urn:microsoft.com/office/officeart/2005/8/layout/hList6"/>
    <dgm:cxn modelId="{414A0F83-CA86-4EF3-A50A-E274BAFB5DFF}" type="presParOf" srcId="{B0C38059-4F69-41E2-BBC6-9C03DF93D1EA}" destId="{98421423-593B-4470-B190-62533F143480}" srcOrd="2" destOrd="0" presId="urn:microsoft.com/office/officeart/2005/8/layout/hList6"/>
    <dgm:cxn modelId="{C91BAE59-ACF9-406F-BD62-5835A8D50D06}" type="presParOf" srcId="{B0C38059-4F69-41E2-BBC6-9C03DF93D1EA}" destId="{9AB86A97-A0AD-458E-B5C1-3ABCC84CB217}" srcOrd="3" destOrd="0" presId="urn:microsoft.com/office/officeart/2005/8/layout/hList6"/>
    <dgm:cxn modelId="{38022913-FD2B-4FA5-8EBF-7CD3FEC4B6EF}" type="presParOf" srcId="{B0C38059-4F69-41E2-BBC6-9C03DF93D1EA}" destId="{4172F6F7-112B-4B0B-B3D6-1FA6F43D8B8D}" srcOrd="4" destOrd="0" presId="urn:microsoft.com/office/officeart/2005/8/layout/hList6"/>
    <dgm:cxn modelId="{1117FDB5-897A-4A32-9D22-B71E82CFA2C3}" type="presParOf" srcId="{B0C38059-4F69-41E2-BBC6-9C03DF93D1EA}" destId="{8EF7B1B1-A071-41F6-A8B3-0E5E44EDEB9D}" srcOrd="5" destOrd="0" presId="urn:microsoft.com/office/officeart/2005/8/layout/hList6"/>
    <dgm:cxn modelId="{272EC066-CF4A-4835-B130-9972C312A752}" type="presParOf" srcId="{B0C38059-4F69-41E2-BBC6-9C03DF93D1EA}" destId="{18495F12-036A-429A-9B35-991A2CC3A838}" srcOrd="6" destOrd="0" presId="urn:microsoft.com/office/officeart/2005/8/layout/hList6"/>
  </dgm:cxnLst>
  <dgm:bg/>
  <dgm:whole/>
</dgm:dataModel>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عنصر نائب لصورة الشريحة 7"/>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شكل حر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عنوان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601D4A90-E7D8-4A16-80B9-6BAED49EFA08}" type="datetimeFigureOut">
              <a:rPr lang="ar-EG" smtClean="0"/>
              <a:pPr/>
              <a:t>02/01/1432</a:t>
            </a:fld>
            <a:endParaRPr lang="ar-EG"/>
          </a:p>
        </p:txBody>
      </p:sp>
      <p:sp>
        <p:nvSpPr>
          <p:cNvPr id="19" name="عنصر نائب للتذييل 18"/>
          <p:cNvSpPr>
            <a:spLocks noGrp="1"/>
          </p:cNvSpPr>
          <p:nvPr>
            <p:ph type="ftr" sz="quarter" idx="11"/>
          </p:nvPr>
        </p:nvSpPr>
        <p:spPr/>
        <p:txBody>
          <a:bodyPr/>
          <a:lstStyle/>
          <a:p>
            <a:endParaRPr lang="ar-EG"/>
          </a:p>
        </p:txBody>
      </p:sp>
      <p:sp>
        <p:nvSpPr>
          <p:cNvPr id="27" name="عنصر نائب لرقم الشريحة 26"/>
          <p:cNvSpPr>
            <a:spLocks noGrp="1"/>
          </p:cNvSpPr>
          <p:nvPr>
            <p:ph type="sldNum" sz="quarter" idx="12"/>
          </p:nvPr>
        </p:nvSpPr>
        <p:spPr/>
        <p:txBody>
          <a:bodyPr/>
          <a:lstStyle/>
          <a:p>
            <a:fld id="{9B1676EE-97F8-410D-B887-7BA63BC90726}" type="slidenum">
              <a:rPr lang="ar-EG" smtClean="0"/>
              <a:pPr/>
              <a:t>‹#›</a:t>
            </a:fld>
            <a:endParaRPr lang="ar-EG"/>
          </a:p>
        </p:txBody>
      </p:sp>
    </p:spTree>
  </p:cSld>
  <p:clrMapOvr>
    <a:overrideClrMapping bg1="dk1" tx1="lt1" bg2="dk2" tx2="lt2" accent1="accent1" accent2="accent2" accent3="accent3" accent4="accent4" accent5="accent5" accent6="accent6" hlink="hlink" folHlink="folHlink"/>
  </p:clrMapOvr>
  <p:transition spd="slow">
    <p:newsflash/>
    <p:sndAc>
      <p:stSnd>
        <p:snd r:embed="rId1" name="coin.wav" builtIn="1"/>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01D4A90-E7D8-4A16-80B9-6BAED49EFA08}" type="datetimeFigureOut">
              <a:rPr lang="ar-EG" smtClean="0"/>
              <a:pPr/>
              <a:t>02/01/1432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9B1676EE-97F8-410D-B887-7BA63BC90726}" type="slidenum">
              <a:rPr lang="ar-EG" smtClean="0"/>
              <a:pPr/>
              <a:t>‹#›</a:t>
            </a:fld>
            <a:endParaRPr lang="ar-EG"/>
          </a:p>
        </p:txBody>
      </p:sp>
    </p:spTree>
  </p:cSld>
  <p:clrMapOvr>
    <a:masterClrMapping/>
  </p:clrMapOvr>
  <p:transition spd="slow">
    <p:newsflash/>
    <p:sndAc>
      <p:stSnd>
        <p:snd r:embed="rId1" name="coin.wav" builtIn="1"/>
      </p:stSnd>
    </p:sndAc>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2"/>
      </p:bgRef>
    </p:bg>
    <p:spTree>
      <p:nvGrpSpPr>
        <p:cNvPr id="1" name=""/>
        <p:cNvGrpSpPr/>
        <p:nvPr/>
      </p:nvGrpSpPr>
      <p:grpSpPr>
        <a:xfrm>
          <a:off x="0" y="0"/>
          <a:ext cx="0" cy="0"/>
          <a:chOff x="0" y="0"/>
          <a:chExt cx="0" cy="0"/>
        </a:xfrm>
      </p:grpSpPr>
      <p:sp>
        <p:nvSpPr>
          <p:cNvPr id="7" name="شكل حر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شكل حر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عنوان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01D4A90-E7D8-4A16-80B9-6BAED49EFA08}" type="datetimeFigureOut">
              <a:rPr lang="ar-EG" smtClean="0"/>
              <a:pPr/>
              <a:t>02/01/1432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9B1676EE-97F8-410D-B887-7BA63BC90726}" type="slidenum">
              <a:rPr lang="ar-EG" smtClean="0"/>
              <a:pPr/>
              <a:t>‹#›</a:t>
            </a:fld>
            <a:endParaRPr lang="ar-EG"/>
          </a:p>
        </p:txBody>
      </p:sp>
    </p:spTree>
  </p:cSld>
  <p:clrMapOvr>
    <a:overrideClrMapping bg1="dk1" tx1="lt1" bg2="dk2" tx2="lt2" accent1="accent1" accent2="accent2" accent3="accent3" accent4="accent4" accent5="accent5" accent6="accent6" hlink="hlink" folHlink="folHlink"/>
  </p:clrMapOvr>
  <p:transition spd="slow">
    <p:newsflash/>
    <p:sndAc>
      <p:stSnd>
        <p:snd r:embed="rId1" name="coin.wav" builtIn="1"/>
      </p:st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01D4A90-E7D8-4A16-80B9-6BAED49EFA08}" type="datetimeFigureOut">
              <a:rPr lang="ar-EG" smtClean="0"/>
              <a:pPr/>
              <a:t>02/01/1432</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9B1676EE-97F8-410D-B887-7BA63BC90726}" type="slidenum">
              <a:rPr lang="ar-EG" smtClean="0"/>
              <a:pPr/>
              <a:t>‹#›</a:t>
            </a:fld>
            <a:endParaRPr lang="ar-EG"/>
          </a:p>
        </p:txBody>
      </p:sp>
    </p:spTree>
  </p:cSld>
  <p:clrMapOvr>
    <a:masterClrMapping/>
  </p:clrMapOvr>
  <p:transition spd="slow">
    <p:newsflash/>
    <p:sndAc>
      <p:stSnd>
        <p:snd r:embed="rId1" name="coin.wav" builtIn="1"/>
      </p:stSnd>
    </p:sndAc>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601D4A90-E7D8-4A16-80B9-6BAED49EFA08}" type="datetimeFigureOut">
              <a:rPr lang="ar-EG" smtClean="0"/>
              <a:pPr/>
              <a:t>02/01/1432</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9B1676EE-97F8-410D-B887-7BA63BC90726}" type="slidenum">
              <a:rPr lang="ar-EG" smtClean="0"/>
              <a:pPr/>
              <a:t>‹#›</a:t>
            </a:fld>
            <a:endParaRPr lang="ar-EG"/>
          </a:p>
        </p:txBody>
      </p:sp>
    </p:spTree>
  </p:cSld>
  <p:clrMapOvr>
    <a:masterClrMapping/>
  </p:clrMapOvr>
  <p:transition spd="slow">
    <p:newsflash/>
    <p:sndAc>
      <p:stSnd>
        <p:snd r:embed="rId1" name="coin.wav" builtIn="1"/>
      </p:stSnd>
    </p:sndAc>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320"/>
            <a:ext cx="7470648" cy="1143000"/>
          </a:xfrm>
        </p:spPr>
        <p:txBody>
          <a:bodyPr anchor="ctr"/>
          <a:lstStyle>
            <a:lvl1pPr algn="l">
              <a:defRPr sz="4600"/>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601D4A90-E7D8-4A16-80B9-6BAED49EFA08}" type="datetimeFigureOut">
              <a:rPr lang="ar-EG" smtClean="0"/>
              <a:pPr/>
              <a:t>02/01/1432</a:t>
            </a:fld>
            <a:endParaRPr lang="ar-EG"/>
          </a:p>
        </p:txBody>
      </p:sp>
      <p:sp>
        <p:nvSpPr>
          <p:cNvPr id="8" name="عنصر نائب لرقم الشريحة 7"/>
          <p:cNvSpPr>
            <a:spLocks noGrp="1"/>
          </p:cNvSpPr>
          <p:nvPr>
            <p:ph type="sldNum" sz="quarter" idx="11"/>
          </p:nvPr>
        </p:nvSpPr>
        <p:spPr/>
        <p:txBody>
          <a:bodyPr/>
          <a:lstStyle/>
          <a:p>
            <a:fld id="{9B1676EE-97F8-410D-B887-7BA63BC90726}" type="slidenum">
              <a:rPr lang="ar-EG" smtClean="0"/>
              <a:pPr/>
              <a:t>‹#›</a:t>
            </a:fld>
            <a:endParaRPr lang="ar-EG"/>
          </a:p>
        </p:txBody>
      </p:sp>
      <p:sp>
        <p:nvSpPr>
          <p:cNvPr id="9" name="عنصر نائب للتذييل 8"/>
          <p:cNvSpPr>
            <a:spLocks noGrp="1"/>
          </p:cNvSpPr>
          <p:nvPr>
            <p:ph type="ftr" sz="quarter" idx="12"/>
          </p:nvPr>
        </p:nvSpPr>
        <p:spPr/>
        <p:txBody>
          <a:bodyPr/>
          <a:lstStyle/>
          <a:p>
            <a:endParaRPr lang="ar-EG"/>
          </a:p>
        </p:txBody>
      </p:sp>
    </p:spTree>
  </p:cSld>
  <p:clrMapOvr>
    <a:masterClrMapping/>
  </p:clrMapOvr>
  <p:transition spd="slow">
    <p:newsflash/>
    <p:sndAc>
      <p:stSnd>
        <p:snd r:embed="rId1" name="coin.wav" builtIn="1"/>
      </p:stSnd>
    </p:sndAc>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01D4A90-E7D8-4A16-80B9-6BAED49EFA08}" type="datetimeFigureOut">
              <a:rPr lang="ar-EG" smtClean="0"/>
              <a:pPr/>
              <a:t>02/01/1432</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9B1676EE-97F8-410D-B887-7BA63BC90726}" type="slidenum">
              <a:rPr lang="ar-EG" smtClean="0"/>
              <a:pPr/>
              <a:t>‹#›</a:t>
            </a:fld>
            <a:endParaRPr lang="ar-EG"/>
          </a:p>
        </p:txBody>
      </p:sp>
    </p:spTree>
  </p:cSld>
  <p:clrMapOvr>
    <a:masterClrMapping/>
  </p:clrMapOvr>
  <p:transition spd="slow">
    <p:newsflash/>
    <p:sndAc>
      <p:stSnd>
        <p:snd r:embed="rId1" name="coin.wav" builtIn="1"/>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601D4A90-E7D8-4A16-80B9-6BAED49EFA08}" type="datetimeFigureOut">
              <a:rPr lang="ar-EG" smtClean="0"/>
              <a:pPr/>
              <a:t>02/01/1432</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a:xfrm>
            <a:off x="8156448" y="6422064"/>
            <a:ext cx="762000" cy="365125"/>
          </a:xfrm>
        </p:spPr>
        <p:txBody>
          <a:bodyPr/>
          <a:lstStyle/>
          <a:p>
            <a:fld id="{9B1676EE-97F8-410D-B887-7BA63BC90726}" type="slidenum">
              <a:rPr lang="ar-EG" smtClean="0"/>
              <a:pPr/>
              <a:t>‹#›</a:t>
            </a:fld>
            <a:endParaRPr lang="ar-EG"/>
          </a:p>
        </p:txBody>
      </p:sp>
    </p:spTree>
  </p:cSld>
  <p:clrMapOvr>
    <a:masterClrMapping/>
  </p:clrMapOvr>
  <p:transition spd="slow">
    <p:newsflash/>
    <p:sndAc>
      <p:stSnd>
        <p:snd r:embed="rId1" name="coin.wav" builtIn="1"/>
      </p:stSnd>
    </p:sndAc>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457200" y="6422064"/>
            <a:ext cx="2133600" cy="365125"/>
          </a:xfrm>
        </p:spPr>
        <p:txBody>
          <a:bodyPr/>
          <a:lstStyle/>
          <a:p>
            <a:fld id="{601D4A90-E7D8-4A16-80B9-6BAED49EFA08}" type="datetimeFigureOut">
              <a:rPr lang="ar-EG" smtClean="0"/>
              <a:pPr/>
              <a:t>02/01/1432</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9B1676EE-97F8-410D-B887-7BA63BC90726}" type="slidenum">
              <a:rPr lang="ar-EG" smtClean="0"/>
              <a:pPr/>
              <a:t>‹#›</a:t>
            </a:fld>
            <a:endParaRPr lang="ar-EG"/>
          </a:p>
        </p:txBody>
      </p:sp>
    </p:spTree>
  </p:cSld>
  <p:clrMapOvr>
    <a:masterClrMapping/>
  </p:clrMapOvr>
  <p:transition spd="slow">
    <p:newsflash/>
    <p:sndAc>
      <p:stSnd>
        <p:snd r:embed="rId1" name="coin.wav" builtIn="1"/>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01D4A90-E7D8-4A16-80B9-6BAED49EFA08}" type="datetimeFigureOut">
              <a:rPr lang="ar-EG" smtClean="0"/>
              <a:pPr/>
              <a:t>02/01/1432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9B1676EE-97F8-410D-B887-7BA63BC90726}" type="slidenum">
              <a:rPr lang="ar-EG" smtClean="0"/>
              <a:pPr/>
              <a:t>‹#›</a:t>
            </a:fld>
            <a:endParaRPr lang="ar-EG"/>
          </a:p>
        </p:txBody>
      </p:sp>
    </p:spTree>
  </p:cSld>
  <p:clrMapOvr>
    <a:masterClrMapping/>
  </p:clrMapOvr>
  <p:transition spd="slow">
    <p:newsflash/>
    <p:sndAc>
      <p:stSnd>
        <p:snd r:embed="rId1" name="coin.wav" builtIn="1"/>
      </p:stSnd>
    </p:sndAc>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01D4A90-E7D8-4A16-80B9-6BAED49EFA08}" type="datetimeFigureOut">
              <a:rPr lang="ar-EG" smtClean="0"/>
              <a:pPr/>
              <a:t>02/01/1432</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9B1676EE-97F8-410D-B887-7BA63BC90726}" type="slidenum">
              <a:rPr lang="ar-EG" smtClean="0"/>
              <a:pPr/>
              <a:t>‹#›</a:t>
            </a:fld>
            <a:endParaRPr lang="ar-EG"/>
          </a:p>
        </p:txBody>
      </p:sp>
    </p:spTree>
  </p:cSld>
  <p:clrMapOvr>
    <a:masterClrMapping/>
  </p:clrMapOvr>
  <p:transition spd="slow">
    <p:newsflash/>
    <p:sndAc>
      <p:stSnd>
        <p:snd r:embed="rId1" name="coin.wav" builtIn="1"/>
      </p:stSnd>
    </p:sndAc>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شكل حر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شكل حر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عنصر نائب للعنوان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601D4A90-E7D8-4A16-80B9-6BAED49EFA08}" type="datetimeFigureOut">
              <a:rPr lang="ar-EG" smtClean="0"/>
              <a:pPr/>
              <a:t>02/01/1432</a:t>
            </a:fld>
            <a:endParaRPr lang="ar-EG"/>
          </a:p>
        </p:txBody>
      </p:sp>
      <p:sp>
        <p:nvSpPr>
          <p:cNvPr id="22" name="عنصر نائب للتذييل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ar-EG"/>
          </a:p>
        </p:txBody>
      </p:sp>
      <p:sp>
        <p:nvSpPr>
          <p:cNvPr id="18" name="عنصر نائب لرقم الشريحة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9B1676EE-97F8-410D-B887-7BA63BC90726}" type="slidenum">
              <a:rPr lang="ar-EG" smtClean="0"/>
              <a:pPr/>
              <a:t>‹#›</a:t>
            </a:fld>
            <a:endParaRPr lang="ar-EG"/>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ransition spd="slow">
    <p:newsflash/>
    <p:sndAc>
      <p:stSnd>
        <p:snd r:embed="rId13" name="coin.wav" builtIn="1"/>
      </p:stSnd>
    </p:sndAc>
  </p:transition>
  <p:timing>
    <p:tnLst>
      <p:par>
        <p:cTn id="1" dur="indefinite" restart="never" nodeType="tmRoot"/>
      </p:par>
    </p:tnLst>
  </p:timing>
  <p:txStyles>
    <p:titleStyle>
      <a:lvl1pPr algn="l" rtl="1" eaLnBrk="1" latinLnBrk="0" hangingPunct="1">
        <a:spcBef>
          <a:spcPct val="0"/>
        </a:spcBef>
        <a:buNone/>
        <a:defRPr kumimoji="0" sz="4600" kern="1200">
          <a:solidFill>
            <a:schemeClr val="tx1"/>
          </a:solidFill>
          <a:latin typeface="+mj-lt"/>
          <a:ea typeface="+mj-ea"/>
          <a:cs typeface="+mj-cs"/>
        </a:defRPr>
      </a:lvl1pPr>
    </p:titleStyle>
    <p:bodyStyle>
      <a:lvl1pPr marL="420624"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r" rtl="1"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r" rtl="1"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r" rtl="1"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r" rtl="1"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r" rtl="1"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r" rtl="1"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audio1.wav"/><Relationship Id="rId7" Type="http://schemas.openxmlformats.org/officeDocument/2006/relationships/diagramColors" Target="../diagrams/colors2.xml"/><Relationship Id="rId2" Type="http://schemas.openxmlformats.org/officeDocument/2006/relationships/slideLayout" Target="../slideLayouts/slideLayout1.xml"/><Relationship Id="rId1" Type="http://schemas.openxmlformats.org/officeDocument/2006/relationships/audio" Target="../media/audio2.wav"/><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audio" Target="../media/audio1.wav"/><Relationship Id="rId7" Type="http://schemas.openxmlformats.org/officeDocument/2006/relationships/diagramColors" Target="../diagrams/colors3.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media/audio3.wav"/><Relationship Id="rId6" Type="http://schemas.openxmlformats.org/officeDocument/2006/relationships/diagramQuickStyle" Target="../diagrams/quickStyle3.xml"/><Relationship Id="rId11" Type="http://schemas.openxmlformats.org/officeDocument/2006/relationships/diagramColors" Target="../diagrams/colors4.xml"/><Relationship Id="rId5" Type="http://schemas.openxmlformats.org/officeDocument/2006/relationships/diagramLayout" Target="../diagrams/layout3.xml"/><Relationship Id="rId10" Type="http://schemas.openxmlformats.org/officeDocument/2006/relationships/diagramQuickStyle" Target="../diagrams/quickStyle4.xml"/><Relationship Id="rId4" Type="http://schemas.openxmlformats.org/officeDocument/2006/relationships/diagramData" Target="../diagrams/data3.xml"/><Relationship Id="rId9" Type="http://schemas.openxmlformats.org/officeDocument/2006/relationships/diagramLayout" Target="../diagrams/layout4.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diagramColors" Target="../diagrams/colors5.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nvGraphicFramePr>
        <p:xfrm>
          <a:off x="928662" y="1142984"/>
          <a:ext cx="6643734" cy="4929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عنوان فرعي 8"/>
          <p:cNvSpPr>
            <a:spLocks noGrp="1"/>
          </p:cNvSpPr>
          <p:nvPr>
            <p:ph type="subTitle" idx="1"/>
          </p:nvPr>
        </p:nvSpPr>
        <p:spPr>
          <a:xfrm>
            <a:off x="1071538" y="0"/>
            <a:ext cx="6480048" cy="1038244"/>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ar-EG" sz="4800" dirty="0" smtClean="0">
                <a:solidFill>
                  <a:schemeClr val="bg1"/>
                </a:solidFill>
                <a:cs typeface="AL-Majd" pitchFamily="2" charset="-78"/>
              </a:rPr>
              <a:t>بسم الله الرحمن الرحيم</a:t>
            </a:r>
            <a:endParaRPr lang="ar-EG" sz="4800" dirty="0">
              <a:solidFill>
                <a:schemeClr val="bg1"/>
              </a:solidFill>
              <a:cs typeface="AL-Majd" pitchFamily="2" charset="-78"/>
            </a:endParaRPr>
          </a:p>
        </p:txBody>
      </p:sp>
    </p:spTree>
  </p:cSld>
  <p:clrMapOvr>
    <a:masterClrMapping/>
  </p:clrMapOvr>
  <p:transition spd="slow">
    <p:split orient="vert"/>
    <p:sndAc>
      <p:stSnd>
        <p:snd r:embed="rId2" name="coin.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رسم تخطيطي 6"/>
          <p:cNvGraphicFramePr/>
          <p:nvPr/>
        </p:nvGraphicFramePr>
        <p:xfrm>
          <a:off x="500034" y="357166"/>
          <a:ext cx="7851648" cy="1828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عنوان فرعي 2"/>
          <p:cNvSpPr>
            <a:spLocks noGrp="1"/>
          </p:cNvSpPr>
          <p:nvPr>
            <p:ph type="subTitle" idx="1"/>
          </p:nvPr>
        </p:nvSpPr>
        <p:spPr>
          <a:xfrm>
            <a:off x="785787" y="3429000"/>
            <a:ext cx="7854696" cy="1752600"/>
          </a:xfrm>
          <a:effectLst>
            <a:glow rad="228600">
              <a:schemeClr val="accent2">
                <a:satMod val="175000"/>
                <a:alpha val="40000"/>
              </a:schemeClr>
            </a:glow>
          </a:effectLst>
        </p:spPr>
        <p:txBody>
          <a:bodyPr>
            <a:normAutofit fontScale="92500" lnSpcReduction="20000"/>
          </a:bodyPr>
          <a:lstStyle/>
          <a:p>
            <a:pPr algn="ctr"/>
            <a:r>
              <a:rPr lang="ar-EG" sz="4800" dirty="0" smtClean="0">
                <a:solidFill>
                  <a:schemeClr val="tx1"/>
                </a:solidFill>
                <a:cs typeface="FS_Rajab" pitchFamily="2" charset="-78"/>
              </a:rPr>
              <a:t>الإخلال بالنظام في الفصل</a:t>
            </a:r>
          </a:p>
          <a:p>
            <a:pPr algn="ctr"/>
            <a:r>
              <a:rPr lang="en-US" sz="4800" dirty="0" smtClean="0"/>
              <a:t>Definitions of the rules in chapter</a:t>
            </a:r>
            <a:endParaRPr lang="ar-EG" sz="4800" dirty="0" smtClean="0">
              <a:solidFill>
                <a:schemeClr val="tx1"/>
              </a:solidFill>
              <a:cs typeface="FS_Rajab" pitchFamily="2" charset="-78"/>
            </a:endParaRPr>
          </a:p>
          <a:p>
            <a:pPr algn="ctr"/>
            <a:endParaRPr lang="ar-EG" sz="4800" dirty="0">
              <a:cs typeface="FS_Rajab" pitchFamily="2" charset="-78"/>
            </a:endParaRPr>
          </a:p>
        </p:txBody>
      </p:sp>
      <p:pic>
        <p:nvPicPr>
          <p:cNvPr id="5" name="~PP2491.WAV">
            <a:hlinkClick r:id="" action="ppaction://media"/>
          </p:cNvPr>
          <p:cNvPicPr>
            <a:picLocks noRot="1" noChangeAspect="1"/>
          </p:cNvPicPr>
          <p:nvPr>
            <a:wavAudioFile r:embed="rId1" name="~PP2491.WAV"/>
          </p:nvPr>
        </p:nvPicPr>
        <p:blipFill>
          <a:blip r:embed="rId8"/>
          <a:stretch>
            <a:fillRect/>
          </a:stretch>
        </p:blipFill>
        <p:spPr>
          <a:xfrm>
            <a:off x="8653463" y="6367463"/>
            <a:ext cx="304800" cy="304800"/>
          </a:xfrm>
          <a:prstGeom prst="rect">
            <a:avLst/>
          </a:prstGeom>
        </p:spPr>
      </p:pic>
    </p:spTree>
  </p:cSld>
  <p:clrMapOvr>
    <a:masterClrMapping/>
  </p:clrMapOvr>
  <p:transition spd="slow">
    <p:split orient="vert" dir="in"/>
    <p:sndAc>
      <p:stSnd>
        <p:snd r:embed="rId3" name="coin.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nvGraphicFramePr>
        <p:xfrm>
          <a:off x="457200" y="274638"/>
          <a:ext cx="7467600" cy="1143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عنصر نائب للمحتوى 3"/>
          <p:cNvGraphicFramePr>
            <a:graphicFrameLocks noGrp="1"/>
          </p:cNvGraphicFramePr>
          <p:nvPr>
            <p:ph idx="1"/>
          </p:nvPr>
        </p:nvGraphicFramePr>
        <p:xfrm>
          <a:off x="457200" y="1600200"/>
          <a:ext cx="7467600" cy="4525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8" name="~PP427.WAV">
            <a:hlinkClick r:id="" action="ppaction://media"/>
          </p:cNvPr>
          <p:cNvPicPr>
            <a:picLocks noRot="1" noChangeAspect="1"/>
          </p:cNvPicPr>
          <p:nvPr>
            <a:wavAudioFile r:embed="rId1" name="~PP427.WAV"/>
          </p:nvPr>
        </p:nvPicPr>
        <p:blipFill>
          <a:blip r:embed="rId12"/>
          <a:stretch>
            <a:fillRect/>
          </a:stretch>
        </p:blipFill>
        <p:spPr>
          <a:xfrm>
            <a:off x="8653463" y="6367463"/>
            <a:ext cx="304800" cy="304800"/>
          </a:xfrm>
          <a:prstGeom prst="rect">
            <a:avLst/>
          </a:prstGeom>
        </p:spPr>
      </p:pic>
    </p:spTree>
  </p:cSld>
  <p:clrMapOvr>
    <a:masterClrMapping/>
  </p:clrMapOvr>
  <p:transition spd="slow">
    <p:strips dir="ld"/>
    <p:sndAc>
      <p:stSnd>
        <p:snd r:embed="rId3" name="coin.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857232"/>
            <a:ext cx="8229600" cy="4389120"/>
          </a:xfrm>
          <a:effectLst>
            <a:glow rad="228600">
              <a:schemeClr val="accent2">
                <a:satMod val="175000"/>
                <a:alpha val="40000"/>
              </a:schemeClr>
            </a:glow>
            <a:reflection blurRad="6350" stA="52000" endA="300" endPos="35000" dir="5400000" sy="-100000" algn="bl" rotWithShape="0"/>
          </a:effectLst>
        </p:spPr>
        <p:txBody>
          <a:bodyPr>
            <a:normAutofit fontScale="92500" lnSpcReduction="20000"/>
          </a:bodyPr>
          <a:lstStyle/>
          <a:p>
            <a:r>
              <a:rPr lang="ar-EG" dirty="0" smtClean="0"/>
              <a:t>لقد أشار ”هيمن وفلاناجان وسميث“(1982) إلي أن كلمه نظام (</a:t>
            </a:r>
            <a:r>
              <a:rPr lang="en-US" dirty="0" smtClean="0"/>
              <a:t>Discipline </a:t>
            </a:r>
            <a:r>
              <a:rPr lang="ar-EG" dirty="0" smtClean="0"/>
              <a:t>)مشتقه من الكلمة اللاتينية (</a:t>
            </a:r>
            <a:r>
              <a:rPr lang="en-US" dirty="0" smtClean="0"/>
              <a:t>disciplina </a:t>
            </a:r>
            <a:r>
              <a:rPr lang="ar-EG" dirty="0" smtClean="0"/>
              <a:t>)والتي كانت تشير أصلا ًإلي التعليم والتعلم  بيد أنهم أوضحوا أيضا </a:t>
            </a:r>
            <a:r>
              <a:rPr lang="ar-EG" dirty="0" err="1" smtClean="0"/>
              <a:t>ً</a:t>
            </a:r>
            <a:r>
              <a:rPr lang="ar-EG" dirty="0" smtClean="0"/>
              <a:t> أن الاستعمال الحالي للكلمة يشير إلي ضبط النفس والعقاب أو أحد مجالات الدراسة .</a:t>
            </a:r>
          </a:p>
          <a:p>
            <a:r>
              <a:rPr lang="ar-EG" dirty="0" smtClean="0"/>
              <a:t>ولقد اتفق تعريف القاموس النفسي (ديبير1985) مع تعريف</a:t>
            </a:r>
          </a:p>
          <a:p>
            <a:pPr>
              <a:buNone/>
            </a:pPr>
            <a:r>
              <a:rPr lang="ar-EG" dirty="0" smtClean="0"/>
              <a:t>    (هيمن وفلاناجان وسميث )إذ أشار إلي كلمه نظام تنطوي علي الكثير من المعاني ،ولكنها تستعمل أساسا ًفي أحد معنيين.</a:t>
            </a:r>
            <a:endParaRPr lang="ar-EG" dirty="0"/>
          </a:p>
        </p:txBody>
      </p:sp>
      <p:pic>
        <p:nvPicPr>
          <p:cNvPr id="5" name="~PP1614.WAV">
            <a:hlinkClick r:id="" action="ppaction://media"/>
          </p:cNvPr>
          <p:cNvPicPr>
            <a:picLocks noRot="1" noChangeAspect="1"/>
          </p:cNvPicPr>
          <p:nvPr>
            <a:wavAudioFile r:embed="rId1" name="~PP1614.WAV"/>
          </p:nvPr>
        </p:nvPicPr>
        <p:blipFill>
          <a:blip r:embed="rId4"/>
          <a:stretch>
            <a:fillRect/>
          </a:stretch>
        </p:blipFill>
        <p:spPr>
          <a:xfrm>
            <a:off x="8653463" y="6367463"/>
            <a:ext cx="304800" cy="304800"/>
          </a:xfrm>
          <a:prstGeom prst="rect">
            <a:avLst/>
          </a:prstGeom>
        </p:spPr>
      </p:pic>
    </p:spTree>
  </p:cSld>
  <p:clrMapOvr>
    <a:masterClrMapping/>
  </p:clrMapOvr>
  <p:transition spd="slow">
    <p:strips/>
    <p:sndAc>
      <p:stSnd>
        <p:snd r:embed="rId3" name="coin.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a:blip r:embed="rId3"/>
            <a:tile tx="0" ty="0" sx="100000" sy="100000" flip="none" algn="tl"/>
          </a:blipFill>
          <a:ln>
            <a:noFill/>
          </a:ln>
          <a:effectLst>
            <a:glow rad="228600">
              <a:schemeClr val="accent2">
                <a:satMod val="175000"/>
                <a:alpha val="40000"/>
              </a:schemeClr>
            </a:glow>
            <a:outerShdw blurRad="127000" dist="38100" dir="2700000" algn="ctr">
              <a:srgbClr val="000000">
                <a:alpha val="45000"/>
              </a:srgbClr>
            </a:outerShdw>
          </a:effectLst>
          <a:scene3d>
            <a:camera prst="orthographicFront"/>
            <a:lightRig rig="soft" dir="t">
              <a:rot lat="0" lon="0" rev="0"/>
            </a:lightRig>
          </a:scene3d>
          <a:sp3d prstMaterial="translucentPowder">
            <a:bevelT w="203200" h="50800" prst="softRound"/>
          </a:sp3d>
        </p:spPr>
        <p:txBody>
          <a:bodyPr/>
          <a:lstStyle/>
          <a:p>
            <a:pPr algn="r"/>
            <a:r>
              <a:rPr lang="ar-EG" dirty="0" smtClean="0"/>
              <a:t>تعريفات النظام في الفصل:</a:t>
            </a:r>
            <a:endParaRPr lang="ar-EG" dirty="0"/>
          </a:p>
        </p:txBody>
      </p:sp>
      <p:sp>
        <p:nvSpPr>
          <p:cNvPr id="3" name="عنصر نائب للمحتوى 2"/>
          <p:cNvSpPr>
            <a:spLocks noGrp="1"/>
          </p:cNvSpPr>
          <p:nvPr>
            <p:ph idx="1"/>
          </p:nvPr>
        </p:nvSpPr>
        <p:spPr/>
        <p:txBody>
          <a:bodyPr>
            <a:normAutofit fontScale="92500" lnSpcReduction="20000"/>
          </a:bodyPr>
          <a:lstStyle/>
          <a:p>
            <a:r>
              <a:rPr lang="ar-EG" dirty="0" smtClean="0"/>
              <a:t>فلقد أشار ”ديــوي ”</a:t>
            </a:r>
            <a:r>
              <a:rPr lang="en-US" dirty="0" smtClean="0"/>
              <a:t>Dewey </a:t>
            </a:r>
            <a:r>
              <a:rPr lang="ar-EG" dirty="0" smtClean="0"/>
              <a:t>(1944)</a:t>
            </a:r>
          </a:p>
          <a:p>
            <a:r>
              <a:rPr lang="ar-EG" dirty="0" smtClean="0"/>
              <a:t>الشخص المنظم بأنه هو الذي يضرب لكي يقوم بمراجعه تصرفاته جيدا ًلكي يفعل ما يقصد فعله ،أضف إلي ذلك قدرته علي تحمل التشتت الفكري والحيرة والارتباك والمصاعب بمهارة وذكاء وبذلك يكون جوهر النظام قد تحقق.</a:t>
            </a:r>
          </a:p>
          <a:p>
            <a:r>
              <a:rPr lang="ar-EG" dirty="0" smtClean="0"/>
              <a:t>فالنظام يعني السيطرة علي القوه المتاحة ,إذ أن معناها هو أن تتحكم في المصادر المتاحة لديك للقيام بالعمل الذي تقوم به .</a:t>
            </a:r>
          </a:p>
          <a:p>
            <a:r>
              <a:rPr lang="ar-EG" dirty="0" smtClean="0"/>
              <a:t>أن الشخص الذي يعلم ما ينبغي عليه فعله ويهرع إلي فعله باستخدام السبل الضرورية هو شخص منظم ،فالنظام شيء إيجابي.</a:t>
            </a:r>
            <a:endParaRPr lang="ar-EG" dirty="0"/>
          </a:p>
        </p:txBody>
      </p:sp>
    </p:spTree>
  </p:cSld>
  <p:clrMapOvr>
    <a:masterClrMapping/>
  </p:clrMapOvr>
  <p:transition spd="slow">
    <p:circle/>
    <p:sndAc>
      <p:stSnd>
        <p:snd r:embed="rId2" name="coin.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a:blip r:embed="rId3"/>
            <a:tile tx="0" ty="0" sx="100000" sy="100000" flip="none" algn="tl"/>
          </a:blipFill>
          <a:ln>
            <a:noFill/>
          </a:ln>
          <a:effectLst>
            <a:glow rad="228600">
              <a:schemeClr val="accent2">
                <a:satMod val="175000"/>
                <a:alpha val="40000"/>
              </a:schemeClr>
            </a:glow>
            <a:outerShdw blurRad="152400" dist="317500" dir="5400000" sx="90000" sy="-19000" rotWithShape="0">
              <a:prstClr val="black">
                <a:alpha val="15000"/>
              </a:prstClr>
            </a:outerShdw>
            <a:softEdge rad="63500"/>
          </a:effectLst>
          <a:scene3d>
            <a:camera prst="orthographicFront">
              <a:rot lat="0" lon="0" rev="0"/>
            </a:camera>
            <a:lightRig rig="glow" dir="t">
              <a:rot lat="0" lon="0" rev="4800000"/>
            </a:lightRig>
          </a:scene3d>
          <a:sp3d prstMaterial="matte">
            <a:bevelT w="127000" h="63500"/>
          </a:sp3d>
        </p:spPr>
        <p:txBody>
          <a:bodyPr/>
          <a:lstStyle/>
          <a:p>
            <a:pPr algn="r">
              <a:buFont typeface="Arial" pitchFamily="34" charset="0"/>
              <a:buChar char="•"/>
            </a:pPr>
            <a:r>
              <a:rPr lang="ar-EG" dirty="0" smtClean="0"/>
              <a:t>أجزاء النظام عند ”بـير“ (</a:t>
            </a:r>
            <a:r>
              <a:rPr lang="en-US" dirty="0" smtClean="0"/>
              <a:t>(Bear</a:t>
            </a:r>
            <a:endParaRPr lang="ar-EG" dirty="0"/>
          </a:p>
        </p:txBody>
      </p:sp>
      <p:graphicFrame>
        <p:nvGraphicFramePr>
          <p:cNvPr id="6" name="عنصر نائب للمحتوى 5"/>
          <p:cNvGraphicFramePr>
            <a:graphicFrameLocks noGrp="1"/>
          </p:cNvGraphicFramePr>
          <p:nvPr>
            <p:ph idx="1"/>
          </p:nvPr>
        </p:nvGraphicFramePr>
        <p:xfrm>
          <a:off x="457200" y="1600200"/>
          <a:ext cx="7467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diamond/>
    <p:sndAc>
      <p:stSnd>
        <p:snd r:embed="rId2" name="coin.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blipFill>
            <a:blip r:embed="rId3"/>
            <a:tile tx="0" ty="0" sx="100000" sy="100000" flip="none" algn="tl"/>
          </a:blipFill>
          <a:effectLst>
            <a:glow rad="228600">
              <a:schemeClr val="accent2">
                <a:satMod val="175000"/>
                <a:alpha val="40000"/>
              </a:schemeClr>
            </a:glow>
            <a:softEdge rad="63500"/>
          </a:effectLst>
          <a:scene3d>
            <a:camera prst="obliqueBottomRight"/>
            <a:lightRig rig="threePt" dir="t"/>
          </a:scene3d>
          <a:sp3d>
            <a:bevelT w="114300" prst="hardEdge"/>
          </a:sp3d>
        </p:spPr>
        <p:txBody>
          <a:bodyPr/>
          <a:lstStyle/>
          <a:p>
            <a:pPr algn="r"/>
            <a:r>
              <a:rPr lang="ar-EG" dirty="0" smtClean="0"/>
              <a:t>تعريفات النظام في الفصل:</a:t>
            </a:r>
            <a:endParaRPr lang="ar-EG" dirty="0"/>
          </a:p>
        </p:txBody>
      </p:sp>
      <p:sp>
        <p:nvSpPr>
          <p:cNvPr id="3" name="عنصر نائب للمحتوى 2"/>
          <p:cNvSpPr>
            <a:spLocks noGrp="1"/>
          </p:cNvSpPr>
          <p:nvPr>
            <p:ph idx="1"/>
          </p:nvPr>
        </p:nvSpPr>
        <p:spPr/>
        <p:txBody>
          <a:bodyPr>
            <a:normAutofit fontScale="70000" lnSpcReduction="20000"/>
          </a:bodyPr>
          <a:lstStyle/>
          <a:p>
            <a:r>
              <a:rPr lang="ar-EG" dirty="0" smtClean="0"/>
              <a:t>ويري الباحث أن العمل الناسب لأي نظام مدرسي يتطلب بعض الضوابط التي تنبع من أعضائه ، وهو ما ينطبق كذلك علي المجتمع الذي يحيط بأعضاء هذا النظام ، قحتي تؤدي المدرسة دورها بفاعليه لابد أن يتواءم الطلاب مع الشروط والضوابط التي تؤدي إلي التعلم الجيد.</a:t>
            </a:r>
          </a:p>
          <a:p>
            <a:r>
              <a:rPr lang="ar-EG" dirty="0" smtClean="0"/>
              <a:t>وكلمه الانضباط ( النظام)من أهم الكلمات في مفردات المعلم وهذا أمر صحيح </a:t>
            </a:r>
            <a:r>
              <a:rPr lang="ar-EG" dirty="0" err="1" smtClean="0"/>
              <a:t>حتي</a:t>
            </a:r>
            <a:r>
              <a:rPr lang="ar-EG" dirty="0" smtClean="0"/>
              <a:t> في أصعب ظروف التدريس، </a:t>
            </a:r>
            <a:r>
              <a:rPr lang="ar-EG" dirty="0" err="1" smtClean="0"/>
              <a:t>حتي</a:t>
            </a:r>
            <a:r>
              <a:rPr lang="ar-EG" dirty="0" smtClean="0"/>
              <a:t> في هذه البيئة كلمه الانضباط مهمة:إن تأثير المعلم علي الطلاب والعكس أمر يقوم علي العلاقة بينهما. </a:t>
            </a:r>
          </a:p>
          <a:p>
            <a:r>
              <a:rPr lang="ar-EG" dirty="0" smtClean="0"/>
              <a:t>ولكل علاقة في الحياة انضباطها ففي المنزل تقوم العلاقة الجيدة بين الوالدين والأطفال علي الانضباط</a:t>
            </a:r>
          </a:p>
          <a:p>
            <a:r>
              <a:rPr lang="ar-EG" dirty="0" smtClean="0"/>
              <a:t>والعلاقة بين المعلم والأطفال الذين بتعليمهم يجب أن تكون كالعلاقة بين أفراد الأسرة مهما كانت الظروف</a:t>
            </a:r>
          </a:p>
          <a:p>
            <a:r>
              <a:rPr lang="ar-EG" dirty="0" smtClean="0"/>
              <a:t>فأن أساس النظام الجيد في العلاقة هو الإحساس بالهدف المشترك.</a:t>
            </a:r>
            <a:endParaRPr lang="ar-EG" dirty="0"/>
          </a:p>
        </p:txBody>
      </p:sp>
    </p:spTree>
  </p:cSld>
  <p:clrMapOvr>
    <a:masterClrMapping/>
  </p:clrMapOvr>
  <p:transition spd="slow">
    <p:plus/>
    <p:sndAc>
      <p:stSnd>
        <p:snd r:embed="rId2" name="coin.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857224" y="4000504"/>
            <a:ext cx="7772400" cy="1975104"/>
          </a:xfrm>
          <a:effectLst>
            <a:innerShdw blurRad="63500" dist="50800" dir="16200000">
              <a:prstClr val="black">
                <a:alpha val="50000"/>
              </a:prstClr>
            </a:innerShdw>
          </a:effectLst>
        </p:spPr>
        <p:txBody>
          <a:bodyPr/>
          <a:lstStyle/>
          <a:p>
            <a:pPr algn="ctr"/>
            <a:r>
              <a:rPr lang="en-US" sz="9600" dirty="0" smtClean="0">
                <a:latin typeface="DesignerDividers" pitchFamily="2" charset="0"/>
              </a:rPr>
              <a:t>d</a:t>
            </a:r>
            <a:endParaRPr lang="ar-EG" sz="9600" dirty="0">
              <a:latin typeface="DesignerDividers" pitchFamily="2" charset="0"/>
            </a:endParaRPr>
          </a:p>
        </p:txBody>
      </p:sp>
      <p:sp>
        <p:nvSpPr>
          <p:cNvPr id="3" name="عنوان فرعي 2"/>
          <p:cNvSpPr>
            <a:spLocks noGrp="1"/>
          </p:cNvSpPr>
          <p:nvPr>
            <p:ph type="subTitle" idx="1"/>
          </p:nvPr>
        </p:nvSpPr>
        <p:spPr>
          <a:xfrm>
            <a:off x="857224" y="1928802"/>
            <a:ext cx="7772400" cy="1508760"/>
          </a:xfrm>
          <a:ln>
            <a:noFill/>
          </a:ln>
          <a:effectLst>
            <a:glow rad="228600">
              <a:schemeClr val="accent2">
                <a:satMod val="175000"/>
                <a:alpha val="40000"/>
              </a:schemeClr>
            </a:glow>
            <a:outerShdw blurRad="149987" dist="250190" dir="8460000" algn="ctr">
              <a:srgbClr val="000000">
                <a:alpha val="28000"/>
              </a:srgbClr>
            </a:outerShdw>
            <a:reflection blurRad="6350" stA="50000" endA="300" endPos="55000" dir="5400000" sy="-100000" algn="bl" rotWithShape="0"/>
            <a:softEdge rad="63500"/>
          </a:effectLst>
          <a:scene3d>
            <a:camera prst="orthographicFront">
              <a:rot lat="0" lon="0" rev="0"/>
            </a:camera>
            <a:lightRig rig="contrasting" dir="t">
              <a:rot lat="0" lon="0" rev="1500000"/>
            </a:lightRig>
          </a:scene3d>
          <a:sp3d prstMaterial="metal">
            <a:bevelT w="88900" h="88900"/>
          </a:sp3d>
        </p:spPr>
        <p:txBody>
          <a:bodyPr>
            <a:normAutofit/>
          </a:bodyPr>
          <a:lstStyle/>
          <a:p>
            <a:pPr algn="ctr"/>
            <a:r>
              <a:rPr lang="ar-EG" sz="4400" dirty="0" smtClean="0">
                <a:cs typeface="FS_Rajab" pitchFamily="2" charset="-78"/>
              </a:rPr>
              <a:t>انتهي الدرس والحمد لله</a:t>
            </a:r>
            <a:endParaRPr lang="ar-EG" sz="4400" dirty="0">
              <a:cs typeface="FS_Rajab" pitchFamily="2" charset="-78"/>
            </a:endParaRPr>
          </a:p>
        </p:txBody>
      </p:sp>
    </p:spTree>
  </p:cSld>
  <p:clrMapOvr>
    <a:masterClrMapping/>
  </p:clrMapOvr>
  <p:transition spd="slow">
    <p:push dir="d"/>
    <p:sndAc>
      <p:stSnd>
        <p:snd r:embed="rId2" name="coin.wav" builtIn="1"/>
      </p:stSnd>
    </p:sndAc>
  </p:transition>
  <p:timing>
    <p:tnLst>
      <p:par>
        <p:cTn id="1" dur="indefinite" restart="never" nodeType="tmRoot"/>
      </p:par>
    </p:tnLst>
  </p:timing>
</p:sld>
</file>

<file path=ppt/theme/theme1.xml><?xml version="1.0" encoding="utf-8"?>
<a:theme xmlns:a="http://schemas.openxmlformats.org/drawingml/2006/main" name="تقنية">
  <a:themeElements>
    <a:clrScheme name="تقنية">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تقنية">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تقنية">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216</TotalTime>
  <Words>421</Words>
  <Application>Microsoft Office PowerPoint</Application>
  <PresentationFormat>عرض على الشاشة (3:4)‏</PresentationFormat>
  <Paragraphs>35</Paragraphs>
  <Slides>8</Slides>
  <Notes>0</Notes>
  <HiddenSlides>0</HiddenSlides>
  <MMClips>3</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تقنية</vt:lpstr>
      <vt:lpstr>الشريحة 1</vt:lpstr>
      <vt:lpstr>الشريحة 2</vt:lpstr>
      <vt:lpstr>الشريحة 3</vt:lpstr>
      <vt:lpstr>الشريحة 4</vt:lpstr>
      <vt:lpstr>تعريفات النظام في الفصل:</vt:lpstr>
      <vt:lpstr>أجزاء النظام عند ”بـير“ ((Bear</vt:lpstr>
      <vt:lpstr>تعريفات النظام في الفصل:</vt:lpstr>
      <vt:lpstr>d</vt:lpstr>
    </vt:vector>
  </TitlesOfParts>
  <Company>( AQSA Comp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 MISHO )</dc:creator>
  <cp:lastModifiedBy>( MISHO )</cp:lastModifiedBy>
  <cp:revision>25</cp:revision>
  <dcterms:created xsi:type="dcterms:W3CDTF">2010-12-07T22:43:51Z</dcterms:created>
  <dcterms:modified xsi:type="dcterms:W3CDTF">2010-12-08T03:02:30Z</dcterms:modified>
</cp:coreProperties>
</file>