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12/5/2023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12/5/2023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12/5/2023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1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r" defTabSz="914400" rtl="1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3" Type="http://schemas.openxmlformats.org/officeDocument/2006/relationships/image" Target="../media/image2.png"/><Relationship Id="rId7" Type="http://schemas.openxmlformats.org/officeDocument/2006/relationships/slide" Target="slide6.xml"/><Relationship Id="rId12" Type="http://schemas.openxmlformats.org/officeDocument/2006/relationships/slide" Target="slide1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5" Type="http://schemas.openxmlformats.org/officeDocument/2006/relationships/slide" Target="slide4.xml"/><Relationship Id="rId10" Type="http://schemas.openxmlformats.org/officeDocument/2006/relationships/slide" Target="slide9.xml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EG" dirty="0" smtClean="0"/>
              <a:t>الشاشة الأولى</a:t>
            </a:r>
            <a:endParaRPr lang="ar-E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75464" y="4238960"/>
            <a:ext cx="3117668" cy="850070"/>
          </a:xfrm>
        </p:spPr>
        <p:txBody>
          <a:bodyPr>
            <a:normAutofit/>
          </a:bodyPr>
          <a:lstStyle/>
          <a:p>
            <a:r>
              <a:rPr lang="ar-EG" sz="4800" dirty="0" smtClean="0"/>
              <a:t>الانتقالات</a:t>
            </a:r>
            <a:endParaRPr lang="ar-EG" sz="4800" dirty="0"/>
          </a:p>
        </p:txBody>
      </p:sp>
      <p:pic>
        <p:nvPicPr>
          <p:cNvPr id="4" name="Picture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518" y="5089030"/>
            <a:ext cx="833846" cy="833846"/>
          </a:xfrm>
          <a:prstGeom prst="rect">
            <a:avLst/>
          </a:prstGeom>
        </p:spPr>
      </p:pic>
      <p:pic>
        <p:nvPicPr>
          <p:cNvPr id="5" name="Picture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672" y="5089030"/>
            <a:ext cx="833846" cy="833846"/>
          </a:xfrm>
          <a:prstGeom prst="rect">
            <a:avLst/>
          </a:prstGeom>
        </p:spPr>
      </p:pic>
      <p:pic>
        <p:nvPicPr>
          <p:cNvPr id="6" name="Picture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826" y="5089030"/>
            <a:ext cx="833846" cy="833846"/>
          </a:xfrm>
          <a:prstGeom prst="rect">
            <a:avLst/>
          </a:prstGeom>
        </p:spPr>
      </p:pic>
      <p:pic>
        <p:nvPicPr>
          <p:cNvPr id="7" name="Picture 6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980" y="5089030"/>
            <a:ext cx="833846" cy="833846"/>
          </a:xfrm>
          <a:prstGeom prst="rect">
            <a:avLst/>
          </a:prstGeom>
        </p:spPr>
      </p:pic>
      <p:pic>
        <p:nvPicPr>
          <p:cNvPr id="8" name="Picture 7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134" y="5089030"/>
            <a:ext cx="833846" cy="833846"/>
          </a:xfrm>
          <a:prstGeom prst="rect">
            <a:avLst/>
          </a:prstGeom>
        </p:spPr>
      </p:pic>
      <p:pic>
        <p:nvPicPr>
          <p:cNvPr id="9" name="Picture 8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288" y="5089030"/>
            <a:ext cx="833846" cy="833846"/>
          </a:xfrm>
          <a:prstGeom prst="rect">
            <a:avLst/>
          </a:prstGeom>
        </p:spPr>
      </p:pic>
      <p:pic>
        <p:nvPicPr>
          <p:cNvPr id="10" name="Picture 9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442" y="5089030"/>
            <a:ext cx="833846" cy="833846"/>
          </a:xfrm>
          <a:prstGeom prst="rect">
            <a:avLst/>
          </a:prstGeom>
        </p:spPr>
      </p:pic>
      <p:pic>
        <p:nvPicPr>
          <p:cNvPr id="11" name="Picture 10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596" y="5089030"/>
            <a:ext cx="833846" cy="833846"/>
          </a:xfrm>
          <a:prstGeom prst="rect">
            <a:avLst/>
          </a:prstGeom>
        </p:spPr>
      </p:pic>
      <p:pic>
        <p:nvPicPr>
          <p:cNvPr id="12" name="Picture 1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678" y="5089030"/>
            <a:ext cx="833846" cy="833846"/>
          </a:xfrm>
          <a:prstGeom prst="rect">
            <a:avLst/>
          </a:prstGeom>
        </p:spPr>
      </p:pic>
      <p:pic>
        <p:nvPicPr>
          <p:cNvPr id="13" name="Picture 12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832" y="5089030"/>
            <a:ext cx="833846" cy="833846"/>
          </a:xfrm>
          <a:prstGeom prst="rect">
            <a:avLst/>
          </a:prstGeom>
        </p:spPr>
      </p:pic>
      <p:pic>
        <p:nvPicPr>
          <p:cNvPr id="14" name="Picture 13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986" y="5089030"/>
            <a:ext cx="833846" cy="833846"/>
          </a:xfrm>
          <a:prstGeom prst="rect">
            <a:avLst/>
          </a:prstGeom>
        </p:spPr>
      </p:pic>
      <p:pic>
        <p:nvPicPr>
          <p:cNvPr id="15" name="Picture 14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40" y="5089030"/>
            <a:ext cx="833846" cy="833846"/>
          </a:xfrm>
          <a:prstGeom prst="rect">
            <a:avLst/>
          </a:prstGeom>
        </p:spPr>
      </p:pic>
      <p:sp>
        <p:nvSpPr>
          <p:cNvPr id="17" name="Subtitle 2"/>
          <p:cNvSpPr txBox="1">
            <a:spLocks/>
          </p:cNvSpPr>
          <p:nvPr/>
        </p:nvSpPr>
        <p:spPr>
          <a:xfrm>
            <a:off x="10194473" y="6007930"/>
            <a:ext cx="819891" cy="850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sz="3200" dirty="0" smtClean="0"/>
              <a:t>2</a:t>
            </a:r>
            <a:endParaRPr lang="ar-EG" sz="3200" dirty="0"/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9374582" y="6007930"/>
            <a:ext cx="819891" cy="850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sz="3200" dirty="0" smtClean="0"/>
              <a:t>3</a:t>
            </a:r>
            <a:endParaRPr lang="ar-EG" sz="3200" dirty="0"/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8498871" y="6007930"/>
            <a:ext cx="819891" cy="850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sz="3200" dirty="0" smtClean="0"/>
              <a:t>4</a:t>
            </a:r>
            <a:endParaRPr lang="ar-EG" sz="3200" dirty="0"/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7678980" y="6007930"/>
            <a:ext cx="819891" cy="850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sz="3200" dirty="0" smtClean="0"/>
              <a:t>5</a:t>
            </a:r>
            <a:endParaRPr lang="ar-EG" sz="3200" dirty="0"/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6803269" y="6007930"/>
            <a:ext cx="819891" cy="850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sz="3200" dirty="0" smtClean="0"/>
              <a:t>6</a:t>
            </a:r>
            <a:endParaRPr lang="ar-EG" sz="3200" dirty="0"/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5983378" y="6007930"/>
            <a:ext cx="819891" cy="850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sz="3200" dirty="0" smtClean="0"/>
              <a:t>7</a:t>
            </a:r>
            <a:endParaRPr lang="ar-EG" sz="3200" dirty="0"/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5107667" y="6007930"/>
            <a:ext cx="819891" cy="850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sz="3200" dirty="0" smtClean="0"/>
              <a:t>8</a:t>
            </a:r>
            <a:endParaRPr lang="ar-EG" sz="3200" dirty="0"/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4287776" y="6007930"/>
            <a:ext cx="819891" cy="850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sz="3200" dirty="0" smtClean="0"/>
              <a:t>9</a:t>
            </a:r>
            <a:endParaRPr lang="ar-EG" sz="3200" dirty="0"/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3609507" y="6007930"/>
            <a:ext cx="819891" cy="850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sz="3200" dirty="0" smtClean="0"/>
              <a:t>10</a:t>
            </a:r>
            <a:endParaRPr lang="ar-EG" sz="3200" dirty="0"/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2789616" y="6007930"/>
            <a:ext cx="819891" cy="850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sz="3200" dirty="0" smtClean="0"/>
              <a:t>11</a:t>
            </a:r>
            <a:endParaRPr lang="ar-EG" sz="3200" dirty="0"/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1913905" y="6007930"/>
            <a:ext cx="819891" cy="850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sz="3200" dirty="0" smtClean="0"/>
              <a:t>12</a:t>
            </a:r>
            <a:endParaRPr lang="ar-EG" sz="3200" dirty="0"/>
          </a:p>
        </p:txBody>
      </p:sp>
      <p:sp>
        <p:nvSpPr>
          <p:cNvPr id="28" name="Subtitle 2"/>
          <p:cNvSpPr txBox="1">
            <a:spLocks/>
          </p:cNvSpPr>
          <p:nvPr/>
        </p:nvSpPr>
        <p:spPr>
          <a:xfrm>
            <a:off x="1094014" y="6007930"/>
            <a:ext cx="819891" cy="850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sz="3200" dirty="0" smtClean="0"/>
              <a:t>13</a:t>
            </a:r>
            <a:endParaRPr lang="ar-EG" sz="3200" dirty="0"/>
          </a:p>
        </p:txBody>
      </p:sp>
    </p:spTree>
    <p:extLst>
      <p:ext uri="{BB962C8B-B14F-4D97-AF65-F5344CB8AC3E}">
        <p14:creationId xmlns:p14="http://schemas.microsoft.com/office/powerpoint/2010/main" val="149157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2</a:t>
            </a:r>
            <a:endParaRPr lang="ar-EG" dirty="0"/>
          </a:p>
        </p:txBody>
      </p:sp>
      <p:pic>
        <p:nvPicPr>
          <p:cNvPr id="4" name="Content Placeholder 3">
            <a:hlinkClick r:id="rId2" action="ppaction://hlinksldjump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05" y="5115492"/>
            <a:ext cx="1533820" cy="1533820"/>
          </a:xfrm>
        </p:spPr>
      </p:pic>
    </p:spTree>
    <p:extLst>
      <p:ext uri="{BB962C8B-B14F-4D97-AF65-F5344CB8AC3E}">
        <p14:creationId xmlns:p14="http://schemas.microsoft.com/office/powerpoint/2010/main" val="218486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3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4" name="Content Placeholder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05" y="5115492"/>
            <a:ext cx="1533820" cy="153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4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4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4" name="Content Placeholder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05" y="5115492"/>
            <a:ext cx="1533820" cy="153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836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4" name="Content Placeholder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05" y="5115492"/>
            <a:ext cx="1533820" cy="153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562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6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4" name="Content Placeholder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05" y="5115492"/>
            <a:ext cx="1533820" cy="153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427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7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4" name="Content Placeholder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05" y="5115492"/>
            <a:ext cx="1533820" cy="153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038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8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4" name="Content Placeholder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05" y="5115492"/>
            <a:ext cx="1533820" cy="153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816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9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4" name="Content Placeholder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05" y="5115492"/>
            <a:ext cx="1533820" cy="153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507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10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4" name="Content Placeholder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05" y="5115492"/>
            <a:ext cx="1533820" cy="153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262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11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4" name="Content Placeholder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05" y="5115492"/>
            <a:ext cx="1533820" cy="153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98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12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4" name="Content Placeholder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05" y="5115492"/>
            <a:ext cx="1533820" cy="153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79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13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EG" dirty="0"/>
          </a:p>
        </p:txBody>
      </p:sp>
      <p:pic>
        <p:nvPicPr>
          <p:cNvPr id="4" name="Content Placeholder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05" y="5115492"/>
            <a:ext cx="1533820" cy="153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8595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13</TotalTime>
  <Words>27</Words>
  <Application>Microsoft Office PowerPoint</Application>
  <PresentationFormat>Widescreen</PresentationFormat>
  <Paragraphs>26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Corbel</vt:lpstr>
      <vt:lpstr>Tahoma</vt:lpstr>
      <vt:lpstr>Wingdings</vt:lpstr>
      <vt:lpstr>Banded</vt:lpstr>
      <vt:lpstr>الشاشة الأولى</vt:lpstr>
      <vt:lpstr>2</vt:lpstr>
      <vt:lpstr>3</vt:lpstr>
      <vt:lpstr>4</vt:lpstr>
      <vt:lpstr>5</vt:lpstr>
      <vt:lpstr>6</vt:lpstr>
      <vt:lpstr>7</vt:lpstr>
      <vt:lpstr>8</vt:lpstr>
      <vt:lpstr>9</vt:lpstr>
      <vt:lpstr>10</vt:lpstr>
      <vt:lpstr>11</vt:lpstr>
      <vt:lpstr>12</vt:lpstr>
      <vt:lpstr>13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الشاشة الأولى</dc:title>
  <dc:creator>Mr_Kareem</dc:creator>
  <cp:lastModifiedBy>Mr_Kareem</cp:lastModifiedBy>
  <cp:revision>2</cp:revision>
  <dcterms:created xsi:type="dcterms:W3CDTF">2023-12-05T18:55:45Z</dcterms:created>
  <dcterms:modified xsi:type="dcterms:W3CDTF">2023-12-05T19:09:25Z</dcterms:modified>
</cp:coreProperties>
</file>