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0" r:id="rId3"/>
    <p:sldId id="256" r:id="rId4"/>
    <p:sldId id="258" r:id="rId5"/>
    <p:sldId id="259" r:id="rId6"/>
    <p:sldId id="260" r:id="rId7"/>
    <p:sldId id="261" r:id="rId8"/>
    <p:sldId id="262"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416" autoAdjust="0"/>
  </p:normalViewPr>
  <p:slideViewPr>
    <p:cSldViewPr>
      <p:cViewPr varScale="1">
        <p:scale>
          <a:sx n="51" d="100"/>
          <a:sy n="51" d="100"/>
        </p:scale>
        <p:origin x="-1382"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51DD38-99C2-48E0-BFDA-2E50862120A3}" type="datetimeFigureOut">
              <a:rPr lang="en-US" smtClean="0"/>
              <a:pPr/>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E8D63E-EFB2-4D9E-A524-AE892AD28D08}" type="slidenum">
              <a:rPr lang="en-US" smtClean="0"/>
              <a:pPr/>
              <a:t>‹#›</a:t>
            </a:fld>
            <a:endParaRPr lang="en-US"/>
          </a:p>
        </p:txBody>
      </p:sp>
    </p:spTree>
    <p:extLst>
      <p:ext uri="{BB962C8B-B14F-4D97-AF65-F5344CB8AC3E}">
        <p14:creationId xmlns:p14="http://schemas.microsoft.com/office/powerpoint/2010/main" val="1545306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51DD38-99C2-48E0-BFDA-2E50862120A3}" type="datetimeFigureOut">
              <a:rPr lang="en-US" smtClean="0"/>
              <a:pPr/>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E8D63E-EFB2-4D9E-A524-AE892AD28D08}" type="slidenum">
              <a:rPr lang="en-US" smtClean="0"/>
              <a:pPr/>
              <a:t>‹#›</a:t>
            </a:fld>
            <a:endParaRPr lang="en-US"/>
          </a:p>
        </p:txBody>
      </p:sp>
    </p:spTree>
    <p:extLst>
      <p:ext uri="{BB962C8B-B14F-4D97-AF65-F5344CB8AC3E}">
        <p14:creationId xmlns:p14="http://schemas.microsoft.com/office/powerpoint/2010/main" val="1398226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51DD38-99C2-48E0-BFDA-2E50862120A3}" type="datetimeFigureOut">
              <a:rPr lang="en-US" smtClean="0"/>
              <a:pPr/>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E8D63E-EFB2-4D9E-A524-AE892AD28D08}" type="slidenum">
              <a:rPr lang="en-US" smtClean="0"/>
              <a:pPr/>
              <a:t>‹#›</a:t>
            </a:fld>
            <a:endParaRPr lang="en-US"/>
          </a:p>
        </p:txBody>
      </p:sp>
    </p:spTree>
    <p:extLst>
      <p:ext uri="{BB962C8B-B14F-4D97-AF65-F5344CB8AC3E}">
        <p14:creationId xmlns:p14="http://schemas.microsoft.com/office/powerpoint/2010/main" val="905426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51DD38-99C2-48E0-BFDA-2E50862120A3}" type="datetimeFigureOut">
              <a:rPr lang="en-US" smtClean="0"/>
              <a:pPr/>
              <a:t>6/8/2016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E8D63E-EFB2-4D9E-A524-AE892AD28D08}" type="slidenum">
              <a:rPr lang="en-US" smtClean="0"/>
              <a:pPr/>
              <a:t>‹#›</a:t>
            </a:fld>
            <a:endParaRPr lang="en-US"/>
          </a:p>
        </p:txBody>
      </p:sp>
    </p:spTree>
    <p:extLst>
      <p:ext uri="{BB962C8B-B14F-4D97-AF65-F5344CB8AC3E}">
        <p14:creationId xmlns:p14="http://schemas.microsoft.com/office/powerpoint/2010/main" val="3388236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51DD38-99C2-48E0-BFDA-2E50862120A3}" type="datetimeFigureOut">
              <a:rPr lang="en-US" smtClean="0"/>
              <a:pPr/>
              <a:t>6/8/2016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E8D63E-EFB2-4D9E-A524-AE892AD28D08}" type="slidenum">
              <a:rPr lang="en-US" smtClean="0"/>
              <a:pPr/>
              <a:t>‹#›</a:t>
            </a:fld>
            <a:endParaRPr lang="en-US"/>
          </a:p>
        </p:txBody>
      </p:sp>
    </p:spTree>
    <p:extLst>
      <p:ext uri="{BB962C8B-B14F-4D97-AF65-F5344CB8AC3E}">
        <p14:creationId xmlns:p14="http://schemas.microsoft.com/office/powerpoint/2010/main" val="2807427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51DD38-99C2-48E0-BFDA-2E50862120A3}" type="datetimeFigureOut">
              <a:rPr lang="en-US" smtClean="0"/>
              <a:pPr/>
              <a:t>6/8/2016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E8D63E-EFB2-4D9E-A524-AE892AD28D08}" type="slidenum">
              <a:rPr lang="en-US" smtClean="0"/>
              <a:pPr/>
              <a:t>‹#›</a:t>
            </a:fld>
            <a:endParaRPr lang="en-US"/>
          </a:p>
        </p:txBody>
      </p:sp>
    </p:spTree>
    <p:extLst>
      <p:ext uri="{BB962C8B-B14F-4D97-AF65-F5344CB8AC3E}">
        <p14:creationId xmlns:p14="http://schemas.microsoft.com/office/powerpoint/2010/main" val="447731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51DD38-99C2-48E0-BFDA-2E50862120A3}" type="datetimeFigureOut">
              <a:rPr lang="en-US" smtClean="0"/>
              <a:pPr/>
              <a:t>6/8/2016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E8D63E-EFB2-4D9E-A524-AE892AD28D08}" type="slidenum">
              <a:rPr lang="en-US" smtClean="0"/>
              <a:pPr/>
              <a:t>‹#›</a:t>
            </a:fld>
            <a:endParaRPr lang="en-US"/>
          </a:p>
        </p:txBody>
      </p:sp>
    </p:spTree>
    <p:extLst>
      <p:ext uri="{BB962C8B-B14F-4D97-AF65-F5344CB8AC3E}">
        <p14:creationId xmlns:p14="http://schemas.microsoft.com/office/powerpoint/2010/main" val="1071836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51DD38-99C2-48E0-BFDA-2E50862120A3}" type="datetimeFigureOut">
              <a:rPr lang="en-US" smtClean="0"/>
              <a:pPr/>
              <a:t>6/8/2016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E8D63E-EFB2-4D9E-A524-AE892AD28D08}" type="slidenum">
              <a:rPr lang="en-US" smtClean="0"/>
              <a:pPr/>
              <a:t>‹#›</a:t>
            </a:fld>
            <a:endParaRPr lang="en-US"/>
          </a:p>
        </p:txBody>
      </p:sp>
    </p:spTree>
    <p:extLst>
      <p:ext uri="{BB962C8B-B14F-4D97-AF65-F5344CB8AC3E}">
        <p14:creationId xmlns:p14="http://schemas.microsoft.com/office/powerpoint/2010/main" val="1490288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51DD38-99C2-48E0-BFDA-2E50862120A3}" type="datetimeFigureOut">
              <a:rPr lang="en-US" smtClean="0"/>
              <a:pPr/>
              <a:t>6/8/2016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E8D63E-EFB2-4D9E-A524-AE892AD28D08}" type="slidenum">
              <a:rPr lang="en-US" smtClean="0"/>
              <a:pPr/>
              <a:t>‹#›</a:t>
            </a:fld>
            <a:endParaRPr lang="en-US"/>
          </a:p>
        </p:txBody>
      </p:sp>
    </p:spTree>
    <p:extLst>
      <p:ext uri="{BB962C8B-B14F-4D97-AF65-F5344CB8AC3E}">
        <p14:creationId xmlns:p14="http://schemas.microsoft.com/office/powerpoint/2010/main" val="1159999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51DD38-99C2-48E0-BFDA-2E50862120A3}" type="datetimeFigureOut">
              <a:rPr lang="en-US" smtClean="0"/>
              <a:pPr/>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E8D63E-EFB2-4D9E-A524-AE892AD28D08}" type="slidenum">
              <a:rPr lang="en-US" smtClean="0"/>
              <a:pPr/>
              <a:t>‹#›</a:t>
            </a:fld>
            <a:endParaRPr lang="en-US"/>
          </a:p>
        </p:txBody>
      </p:sp>
    </p:spTree>
    <p:extLst>
      <p:ext uri="{BB962C8B-B14F-4D97-AF65-F5344CB8AC3E}">
        <p14:creationId xmlns:p14="http://schemas.microsoft.com/office/powerpoint/2010/main" val="3178746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51DD38-99C2-48E0-BFDA-2E50862120A3}" type="datetimeFigureOut">
              <a:rPr lang="en-US" smtClean="0"/>
              <a:pPr/>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E8D63E-EFB2-4D9E-A524-AE892AD28D08}" type="slidenum">
              <a:rPr lang="en-US" smtClean="0"/>
              <a:pPr/>
              <a:t>‹#›</a:t>
            </a:fld>
            <a:endParaRPr lang="en-US"/>
          </a:p>
        </p:txBody>
      </p:sp>
    </p:spTree>
    <p:extLst>
      <p:ext uri="{BB962C8B-B14F-4D97-AF65-F5344CB8AC3E}">
        <p14:creationId xmlns:p14="http://schemas.microsoft.com/office/powerpoint/2010/main" val="3173902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51DD38-99C2-48E0-BFDA-2E50862120A3}" type="datetimeFigureOut">
              <a:rPr lang="en-US" smtClean="0"/>
              <a:pPr/>
              <a:t>6/8/2016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E8D63E-EFB2-4D9E-A524-AE892AD28D08}" type="slidenum">
              <a:rPr lang="en-US" smtClean="0"/>
              <a:pPr/>
              <a:t>‹#›</a:t>
            </a:fld>
            <a:endParaRPr lang="en-US"/>
          </a:p>
        </p:txBody>
      </p:sp>
    </p:spTree>
    <p:extLst>
      <p:ext uri="{BB962C8B-B14F-4D97-AF65-F5344CB8AC3E}">
        <p14:creationId xmlns:p14="http://schemas.microsoft.com/office/powerpoint/2010/main" val="458831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normAutofit/>
          </a:bodyPr>
          <a:lstStyle/>
          <a:p>
            <a:r>
              <a:rPr lang="ar-EG" sz="3200" b="1" i="1" dirty="0" smtClean="0"/>
              <a:t>ت</a:t>
            </a:r>
            <a:r>
              <a:rPr lang="ar-SA" sz="3200" b="1" i="1" dirty="0" smtClean="0"/>
              <a:t>أثير</a:t>
            </a:r>
            <a:r>
              <a:rPr lang="ar-EG" sz="3200" b="1" i="1" dirty="0" smtClean="0"/>
              <a:t> </a:t>
            </a:r>
            <a:r>
              <a:rPr lang="ar-SA" sz="3200" b="1" i="1" dirty="0" smtClean="0"/>
              <a:t>التغذية الصناعية وأنواع التسميد على نمو وإنتاجية الأسماك في الأحواض الطينية المختلطة</a:t>
            </a:r>
            <a:endParaRPr lang="ar-SA" sz="3200" i="1" dirty="0"/>
          </a:p>
        </p:txBody>
      </p:sp>
      <p:sp>
        <p:nvSpPr>
          <p:cNvPr id="5" name="مستطيل 4"/>
          <p:cNvSpPr/>
          <p:nvPr/>
        </p:nvSpPr>
        <p:spPr>
          <a:xfrm>
            <a:off x="0" y="1692639"/>
            <a:ext cx="8991600" cy="3170099"/>
          </a:xfrm>
          <a:prstGeom prst="rect">
            <a:avLst/>
          </a:prstGeom>
        </p:spPr>
        <p:txBody>
          <a:bodyPr wrap="square">
            <a:spAutoFit/>
          </a:bodyPr>
          <a:lstStyle/>
          <a:p>
            <a:pPr algn="r" rtl="1"/>
            <a:r>
              <a:rPr lang="ar-EG" sz="4000" b="1" dirty="0" err="1" smtClean="0">
                <a:solidFill>
                  <a:srgbClr val="FF0000"/>
                </a:solidFill>
              </a:rPr>
              <a:t>اد</a:t>
            </a:r>
            <a:r>
              <a:rPr lang="ar-EG" sz="4000" b="1" dirty="0" smtClean="0">
                <a:solidFill>
                  <a:srgbClr val="FF0000"/>
                </a:solidFill>
              </a:rPr>
              <a:t>. نبيل فهمي عبد الحكيم </a:t>
            </a:r>
            <a:r>
              <a:rPr lang="ar-SA" sz="4000" b="1" baseline="30000" dirty="0" smtClean="0">
                <a:solidFill>
                  <a:srgbClr val="FF0000"/>
                </a:solidFill>
              </a:rPr>
              <a:t>(1)</a:t>
            </a:r>
            <a:r>
              <a:rPr lang="ar-EG" sz="4000" b="1" dirty="0" smtClean="0">
                <a:solidFill>
                  <a:srgbClr val="FF0000"/>
                </a:solidFill>
              </a:rPr>
              <a:t> ،محمود عثمان الجندي </a:t>
            </a:r>
            <a:r>
              <a:rPr lang="ar-SA" sz="4000" b="1" baseline="30000" dirty="0" smtClean="0">
                <a:solidFill>
                  <a:srgbClr val="FF0000"/>
                </a:solidFill>
              </a:rPr>
              <a:t>(2)</a:t>
            </a:r>
            <a:r>
              <a:rPr lang="ar-SA" sz="4000" b="1" dirty="0" smtClean="0">
                <a:solidFill>
                  <a:srgbClr val="FF0000"/>
                </a:solidFill>
              </a:rPr>
              <a:t> </a:t>
            </a:r>
            <a:r>
              <a:rPr lang="ar-EG" sz="4000" b="1" dirty="0" smtClean="0">
                <a:solidFill>
                  <a:srgbClr val="FF0000"/>
                </a:solidFill>
              </a:rPr>
              <a:t>؛ </a:t>
            </a:r>
            <a:r>
              <a:rPr lang="ar-EG" sz="4000" b="1" dirty="0" smtClean="0">
                <a:solidFill>
                  <a:srgbClr val="FFC000"/>
                </a:solidFill>
              </a:rPr>
              <a:t>على حامد جوده </a:t>
            </a:r>
            <a:r>
              <a:rPr lang="ar-SA" sz="4000" b="1" baseline="30000" dirty="0" smtClean="0">
                <a:solidFill>
                  <a:srgbClr val="FF0000"/>
                </a:solidFill>
              </a:rPr>
              <a:t>(2)</a:t>
            </a:r>
            <a:r>
              <a:rPr lang="ar-SA" sz="4000" b="1" dirty="0" smtClean="0">
                <a:solidFill>
                  <a:srgbClr val="FF0000"/>
                </a:solidFill>
              </a:rPr>
              <a:t> </a:t>
            </a:r>
            <a:r>
              <a:rPr lang="ar-EG" sz="4000" b="1" dirty="0" smtClean="0">
                <a:solidFill>
                  <a:srgbClr val="FF0000"/>
                </a:solidFill>
              </a:rPr>
              <a:t>،هشام محمد </a:t>
            </a:r>
            <a:r>
              <a:rPr lang="ar-EG" sz="4000" b="1" dirty="0" err="1" smtClean="0">
                <a:solidFill>
                  <a:srgbClr val="FF0000"/>
                </a:solidFill>
              </a:rPr>
              <a:t>الكومى</a:t>
            </a:r>
            <a:r>
              <a:rPr lang="ar-EG" sz="4000" b="1" dirty="0" smtClean="0">
                <a:solidFill>
                  <a:srgbClr val="FF0000"/>
                </a:solidFill>
              </a:rPr>
              <a:t> </a:t>
            </a:r>
            <a:r>
              <a:rPr lang="ar-SA" sz="4000" b="1" baseline="30000" dirty="0" smtClean="0">
                <a:solidFill>
                  <a:srgbClr val="FF0000"/>
                </a:solidFill>
              </a:rPr>
              <a:t>(2)</a:t>
            </a:r>
            <a:endParaRPr lang="en-US" sz="4000" b="1" dirty="0" smtClean="0">
              <a:solidFill>
                <a:srgbClr val="FF0000"/>
              </a:solidFill>
            </a:endParaRPr>
          </a:p>
          <a:p>
            <a:pPr algn="ctr" rtl="1"/>
            <a:r>
              <a:rPr lang="ar-EG" sz="4000" b="1" dirty="0" smtClean="0">
                <a:solidFill>
                  <a:srgbClr val="0070C0"/>
                </a:solidFill>
              </a:rPr>
              <a:t>1-كلية الزراعة- جامعة الأزهر بالقاهرة</a:t>
            </a:r>
            <a:endParaRPr lang="en-US" sz="4000" b="1" dirty="0" smtClean="0">
              <a:solidFill>
                <a:srgbClr val="0070C0"/>
              </a:solidFill>
            </a:endParaRPr>
          </a:p>
          <a:p>
            <a:pPr algn="ctr" rtl="1"/>
            <a:r>
              <a:rPr lang="ar-EG" sz="4000" b="1" dirty="0" smtClean="0">
                <a:solidFill>
                  <a:srgbClr val="0070C0"/>
                </a:solidFill>
              </a:rPr>
              <a:t>2- وحدة بحوث الأسماك </a:t>
            </a:r>
            <a:r>
              <a:rPr lang="ar-EG" sz="4000" b="1" dirty="0" err="1" smtClean="0">
                <a:solidFill>
                  <a:srgbClr val="0070C0"/>
                </a:solidFill>
              </a:rPr>
              <a:t>بسخا</a:t>
            </a:r>
            <a:r>
              <a:rPr lang="ar-EG" sz="4000" b="1" dirty="0" smtClean="0">
                <a:solidFill>
                  <a:srgbClr val="0070C0"/>
                </a:solidFill>
              </a:rPr>
              <a:t> -  المعمل المركزي لبحوث الثروة السمكية بالعباسة</a:t>
            </a:r>
            <a:endParaRPr lang="en-US" sz="4000" b="1" dirty="0">
              <a:solidFill>
                <a:srgbClr val="0070C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990600"/>
          </a:xfrm>
        </p:spPr>
        <p:txBody>
          <a:bodyPr>
            <a:normAutofit/>
          </a:bodyPr>
          <a:lstStyle/>
          <a:p>
            <a:r>
              <a:rPr lang="ar-EG" dirty="0" smtClean="0"/>
              <a:t>ملخص البحث</a:t>
            </a:r>
            <a:endParaRPr lang="en-US" dirty="0"/>
          </a:p>
        </p:txBody>
      </p:sp>
      <p:sp>
        <p:nvSpPr>
          <p:cNvPr id="3" name="Content Placeholder 2"/>
          <p:cNvSpPr>
            <a:spLocks noGrp="1"/>
          </p:cNvSpPr>
          <p:nvPr>
            <p:ph idx="1"/>
          </p:nvPr>
        </p:nvSpPr>
        <p:spPr>
          <a:xfrm>
            <a:off x="228600" y="762000"/>
            <a:ext cx="8534400" cy="5486400"/>
          </a:xfrm>
        </p:spPr>
        <p:txBody>
          <a:bodyPr>
            <a:normAutofit fontScale="25000" lnSpcReduction="20000"/>
          </a:bodyPr>
          <a:lstStyle/>
          <a:p>
            <a:r>
              <a:rPr lang="en-US" dirty="0"/>
              <a:t> </a:t>
            </a:r>
            <a:r>
              <a:rPr lang="ar-EG" sz="4800" b="1" dirty="0"/>
              <a:t> </a:t>
            </a:r>
            <a:endParaRPr lang="en-US" sz="4800" b="1" dirty="0"/>
          </a:p>
          <a:p>
            <a:pPr algn="just" rtl="1"/>
            <a:r>
              <a:rPr lang="ar-SA" sz="7400" b="1" dirty="0" smtClean="0"/>
              <a:t>أجريت </a:t>
            </a:r>
            <a:r>
              <a:rPr lang="ar-SA" sz="7400" b="1" dirty="0"/>
              <a:t>هذه الدراسة بمزرعة أهلية بمحافظة كفرا لشيخ وذلك لدراسة تأثير التغذية الصناعية ونوعية  التسميد(عضوي،كيماوي) على أداء النمو وكفاءة التحويل الغذائي</a:t>
            </a:r>
            <a:r>
              <a:rPr lang="ar-EG" sz="7400" b="1" dirty="0"/>
              <a:t> والتحليل الكيماوي للجسم </a:t>
            </a:r>
            <a:r>
              <a:rPr lang="ar-SA" sz="7400" b="1" dirty="0"/>
              <a:t>والعائد الإقتصادى للأحواض الطينية المستزرعة بأسماك البلطي ، المبروك ، الطوبارة ، البوري  في المدة من أول مايو2013حتى نهاية أكتوبر من نفس العام .وأجريت هذه التجربة  فى14 حوضا تجريبيا  ذات مساحة واحد فدان حيث تم تخزين الأسماك في الأحواض  بكثافات تصل إلى 12000 ، 1000 ، 2000 ، 1000 إصبعية من اسماك البلطي والبوري والطوبارة والمبروك العادي بمتوسط وزن ابتدائي  5  ، 8.5  ، 7.8 ، 1 جرام على التوالي  داخل كل حوض. ونفذت هذه التجربة في 14  معاملة على النحو التالي:</a:t>
            </a:r>
            <a:endParaRPr lang="en-US" sz="7400" b="1" dirty="0"/>
          </a:p>
          <a:p>
            <a:pPr algn="just" rtl="1"/>
            <a:r>
              <a:rPr lang="ar-EG" sz="7400" b="1" dirty="0"/>
              <a:t>            </a:t>
            </a:r>
            <a:r>
              <a:rPr lang="ar-SA" sz="7400" b="1" dirty="0"/>
              <a:t>الأولى: تغذية فقط ،الثانية: زرق دواجن بالإضافة للتغذية،الثالثة: زرق بط بالإضافة للتغذية،الرابعة:يوريا بالإضافة للتغذية،الخامسة:سوبر فوسفات بالإضافة للتغذية،السادسة:زرق دواجن وبط بالإضافة للتغذية،السابعة:زرق دواجن مع يوريا بالإضافة للتغذية،الثامنة: زرق دواجن مع سوبر فوسفات بالإضافة للتغذية،التاسعة: زرق بط مع يوريا بالإضافة للتغذية، العاشرة:زرق بط مع سوبر فوسفات بالإضافة للتغذية،الحادي عشر:يوريا مع سوبر فوسفات بالإضافة للتغذية،الثاني عشر:زرق دواجن وبط مع يوريا بالإضافة للتغذية،الثلث عشر:زرق بط مع يوريا وسوبر فوسفات بالإضافة للتغذية،الرابع عشر:زرق دواجن وبط مع يوريا وسوبر فوسفات بالإضافة للتغذية</a:t>
            </a:r>
            <a:endParaRPr lang="en-US" sz="7400" b="1" dirty="0"/>
          </a:p>
          <a:p>
            <a:pPr algn="just" rtl="1"/>
            <a:r>
              <a:rPr lang="ar-SA" sz="7400" b="1" dirty="0"/>
              <a:t>            أوضحت النتائج التي تم الحصول عليها أن أفضل  قيم لمتوسطات الوزن النهائي ومعدل الزيادة اليومية ومعدل النمو النسبي والكفاءة التحويلية كانت في المعاملة 14 التي غذيت على العلف الصناعي مع زرق الدواجن والبط والتسميد الكيماوي بنوعية وكذالك التقييم الاقتصادي وكانت اقل متوسطات في المعاملة الأولى التي تم تغذيتها على </a:t>
            </a:r>
            <a:r>
              <a:rPr lang="ar-SA" sz="8000" b="1" dirty="0"/>
              <a:t>العلف</a:t>
            </a:r>
            <a:r>
              <a:rPr lang="ar-SA" sz="7400" b="1" dirty="0"/>
              <a:t> فقط </a:t>
            </a:r>
            <a:r>
              <a:rPr lang="ar-EG" sz="7400" b="1" dirty="0"/>
              <a:t>بالنسبة للأسماك المستزرعة</a:t>
            </a:r>
            <a:r>
              <a:rPr lang="ar-SA" sz="7400" b="1" dirty="0"/>
              <a:t>. أيضا لا توجد اختلافات بين أنواع اسماك في التركيب الكيماوي لتحليل الجسم.</a:t>
            </a:r>
            <a:endParaRPr lang="en-US" sz="7400" b="1" dirty="0"/>
          </a:p>
          <a:p>
            <a:pPr algn="just" rtl="1"/>
            <a:r>
              <a:rPr lang="ar-SA" sz="7400" b="1" dirty="0"/>
              <a:t>            من النتائج المتحصل عليها توصى هذه الدراسة بأنه يمكن استخدام الاستزراع المختلط باستخدام علف 25% بروتين بمعدل 3% من الوزن الحي للأسماك بالإضافة إلى التسميد العضوي (زرق دواجن وزرق بط) بمعدل 50 كيلوجرام للفدان بالإضافة للتسميد المعدني (يوريا ، سوبر فوسفات) بمعدل 10 كجم يوريا ،15 كجم  سوبر فوسفات للفدان </a:t>
            </a:r>
            <a:endParaRPr lang="en-US" sz="7400" b="1" dirty="0"/>
          </a:p>
        </p:txBody>
      </p:sp>
    </p:spTree>
    <p:extLst>
      <p:ext uri="{BB962C8B-B14F-4D97-AF65-F5344CB8AC3E}">
        <p14:creationId xmlns:p14="http://schemas.microsoft.com/office/powerpoint/2010/main" val="3956353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0" y="0"/>
            <a:ext cx="9144000" cy="838200"/>
          </a:xfrm>
        </p:spPr>
        <p:txBody>
          <a:bodyPr>
            <a:normAutofit/>
          </a:bodyPr>
          <a:lstStyle/>
          <a:p>
            <a:r>
              <a:rPr lang="ar-EG" sz="3100" b="1" dirty="0" smtClean="0"/>
              <a:t>تركيبة العلف وتحليلها الكيميائي</a:t>
            </a:r>
            <a:endParaRPr lang="en-US" sz="3100" b="1" dirty="0"/>
          </a:p>
        </p:txBody>
      </p:sp>
      <p:sp>
        <p:nvSpPr>
          <p:cNvPr id="5" name="Rectangle 1"/>
          <p:cNvSpPr>
            <a:spLocks noGrp="1" noChangeArrowheads="1"/>
          </p:cNvSpPr>
          <p:nvPr>
            <p:ph type="subTitle" idx="1"/>
          </p:nvPr>
        </p:nvSpPr>
        <p:spPr/>
        <p:txBody>
          <a:bodyPr/>
          <a:lstStyle/>
          <a:p>
            <a:pPr lvl="0"/>
            <a:r>
              <a:rPr lang="en-US" altLang="en-US" smtClean="0"/>
              <a:t>   </a:t>
            </a:r>
            <a:r>
              <a:rPr lang="en-GB" altLang="en-US" smtClean="0"/>
              <a:t>T</a:t>
            </a:r>
            <a:r>
              <a:rPr lang="da-DK" altLang="en-US" smtClean="0"/>
              <a:t>able 1: Composition and proximate chemical analysis of the experimental ration.</a:t>
            </a:r>
            <a:endParaRPr lang="en-US" altLang="en-US" smtClean="0"/>
          </a:p>
          <a:p>
            <a:pPr lvl="0"/>
            <a:endParaRPr lang="en-US" altLang="en-US" dirty="0" smtClean="0"/>
          </a:p>
        </p:txBody>
      </p:sp>
      <p:graphicFrame>
        <p:nvGraphicFramePr>
          <p:cNvPr id="8" name="جدول 7"/>
          <p:cNvGraphicFramePr>
            <a:graphicFrameLocks noGrp="1"/>
          </p:cNvGraphicFramePr>
          <p:nvPr/>
        </p:nvGraphicFramePr>
        <p:xfrm>
          <a:off x="0" y="668367"/>
          <a:ext cx="9144000" cy="6189632"/>
        </p:xfrm>
        <a:graphic>
          <a:graphicData uri="http://schemas.openxmlformats.org/drawingml/2006/table">
            <a:tbl>
              <a:tblPr firstRow="1" firstCol="1" lastRow="1" lastCol="1" bandRow="1" bandCol="1">
                <a:tableStyleId>{5C22544A-7EE6-4342-B048-85BDC9FD1C3A}</a:tableStyleId>
              </a:tblPr>
              <a:tblGrid>
                <a:gridCol w="5775544"/>
                <a:gridCol w="3368456"/>
              </a:tblGrid>
              <a:tr h="643635">
                <a:tc>
                  <a:txBody>
                    <a:bodyPr/>
                    <a:lstStyle/>
                    <a:p>
                      <a:pPr marL="0" marR="0" algn="l" rtl="0">
                        <a:lnSpc>
                          <a:spcPts val="1200"/>
                        </a:lnSpc>
                        <a:spcBef>
                          <a:spcPts val="0"/>
                        </a:spcBef>
                        <a:spcAft>
                          <a:spcPts val="0"/>
                        </a:spcAft>
                      </a:pPr>
                      <a:endParaRPr lang="en-US" sz="2000" b="1" dirty="0" smtClean="0">
                        <a:effectLst/>
                      </a:endParaRPr>
                    </a:p>
                    <a:p>
                      <a:pPr marL="0" marR="0" algn="l" rtl="0">
                        <a:lnSpc>
                          <a:spcPts val="1200"/>
                        </a:lnSpc>
                        <a:spcBef>
                          <a:spcPts val="0"/>
                        </a:spcBef>
                        <a:spcAft>
                          <a:spcPts val="0"/>
                        </a:spcAft>
                      </a:pPr>
                      <a:r>
                        <a:rPr lang="en-US" sz="2000" b="1" dirty="0" smtClean="0">
                          <a:effectLst/>
                        </a:rPr>
                        <a:t>Ingredients</a:t>
                      </a:r>
                      <a:endParaRPr lang="en-US" sz="2000" b="1" dirty="0">
                        <a:effectLst/>
                        <a:latin typeface="Times New Roman"/>
                        <a:ea typeface="Times New Roman"/>
                      </a:endParaRPr>
                    </a:p>
                  </a:txBody>
                  <a:tcPr marL="68580" marR="68580" marT="0" marB="0"/>
                </a:tc>
                <a:tc>
                  <a:txBody>
                    <a:bodyPr/>
                    <a:lstStyle/>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a:t>
                      </a:r>
                      <a:endParaRPr lang="en-US" sz="1800" dirty="0">
                        <a:effectLst/>
                        <a:latin typeface="Times New Roman"/>
                        <a:ea typeface="Times New Roman"/>
                      </a:endParaRPr>
                    </a:p>
                  </a:txBody>
                  <a:tcPr marL="68580" marR="68580" marT="0" marB="0"/>
                </a:tc>
              </a:tr>
              <a:tr h="3262351">
                <a:tc>
                  <a:txBody>
                    <a:bodyPr/>
                    <a:lstStyle/>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Yellow </a:t>
                      </a:r>
                      <a:r>
                        <a:rPr lang="en-US" sz="1800" dirty="0">
                          <a:effectLst/>
                        </a:rPr>
                        <a:t>corn</a:t>
                      </a:r>
                    </a:p>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Wheat </a:t>
                      </a:r>
                      <a:r>
                        <a:rPr lang="en-US" sz="1800" dirty="0">
                          <a:effectLst/>
                        </a:rPr>
                        <a:t>bran</a:t>
                      </a:r>
                    </a:p>
                    <a:p>
                      <a:pPr marL="0" marR="0" algn="l" rtl="0">
                        <a:lnSpc>
                          <a:spcPts val="1200"/>
                        </a:lnSpc>
                        <a:spcBef>
                          <a:spcPts val="0"/>
                        </a:spcBef>
                        <a:spcAft>
                          <a:spcPts val="0"/>
                        </a:spcAft>
                      </a:pPr>
                      <a:endParaRPr lang="en-US" sz="1800" b="1" dirty="0" smtClean="0">
                        <a:effectLst/>
                      </a:endParaRPr>
                    </a:p>
                    <a:p>
                      <a:pPr marL="0" marR="0" algn="l" rtl="0">
                        <a:lnSpc>
                          <a:spcPts val="1200"/>
                        </a:lnSpc>
                        <a:spcBef>
                          <a:spcPts val="0"/>
                        </a:spcBef>
                        <a:spcAft>
                          <a:spcPts val="0"/>
                        </a:spcAft>
                      </a:pPr>
                      <a:r>
                        <a:rPr lang="en-US" sz="1800" b="1" dirty="0" smtClean="0">
                          <a:effectLst/>
                        </a:rPr>
                        <a:t>Fish </a:t>
                      </a:r>
                      <a:r>
                        <a:rPr lang="en-US" sz="1800" b="1" dirty="0">
                          <a:effectLst/>
                        </a:rPr>
                        <a:t>meal (72% CP)</a:t>
                      </a:r>
                    </a:p>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Meat </a:t>
                      </a:r>
                      <a:r>
                        <a:rPr lang="en-US" sz="1800" dirty="0">
                          <a:effectLst/>
                        </a:rPr>
                        <a:t>meal</a:t>
                      </a:r>
                    </a:p>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Soybean </a:t>
                      </a:r>
                      <a:r>
                        <a:rPr lang="en-US" sz="1800" dirty="0">
                          <a:effectLst/>
                        </a:rPr>
                        <a:t>meal (44% CP)</a:t>
                      </a:r>
                    </a:p>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Decorticated </a:t>
                      </a:r>
                      <a:r>
                        <a:rPr lang="en-US" sz="1800" dirty="0">
                          <a:effectLst/>
                        </a:rPr>
                        <a:t>cotton seed meal</a:t>
                      </a:r>
                    </a:p>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Poultry </a:t>
                      </a:r>
                      <a:r>
                        <a:rPr lang="en-US" sz="1800" dirty="0">
                          <a:effectLst/>
                        </a:rPr>
                        <a:t>slaughter by-products</a:t>
                      </a:r>
                    </a:p>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Fat</a:t>
                      </a:r>
                      <a:endParaRPr lang="en-US" sz="1800" dirty="0">
                        <a:effectLst/>
                      </a:endParaRPr>
                    </a:p>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Vitamin </a:t>
                      </a:r>
                      <a:r>
                        <a:rPr lang="en-US" sz="1800" dirty="0">
                          <a:effectLst/>
                        </a:rPr>
                        <a:t>premix*</a:t>
                      </a:r>
                    </a:p>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Mineral </a:t>
                      </a:r>
                      <a:r>
                        <a:rPr lang="en-US" sz="1800" dirty="0">
                          <a:effectLst/>
                        </a:rPr>
                        <a:t>premix**.</a:t>
                      </a:r>
                      <a:endParaRPr lang="en-US" sz="1800" dirty="0">
                        <a:effectLst/>
                        <a:latin typeface="Times New Roman"/>
                        <a:ea typeface="Times New Roman"/>
                      </a:endParaRPr>
                    </a:p>
                  </a:txBody>
                  <a:tcPr marL="68580" marR="68580" marT="0" marB="0"/>
                </a:tc>
                <a:tc>
                  <a:txBody>
                    <a:bodyPr/>
                    <a:lstStyle/>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33</a:t>
                      </a:r>
                      <a:endParaRPr lang="en-US" sz="1800" b="1" dirty="0">
                        <a:effectLst/>
                      </a:endParaRPr>
                    </a:p>
                    <a:p>
                      <a:pPr marL="0" marR="0" algn="l" rtl="0">
                        <a:lnSpc>
                          <a:spcPts val="1200"/>
                        </a:lnSpc>
                        <a:spcBef>
                          <a:spcPts val="0"/>
                        </a:spcBef>
                        <a:spcAft>
                          <a:spcPts val="0"/>
                        </a:spcAft>
                      </a:pPr>
                      <a:endParaRPr lang="en-US" sz="1800" b="1" dirty="0" smtClean="0">
                        <a:effectLst/>
                      </a:endParaRPr>
                    </a:p>
                    <a:p>
                      <a:pPr marL="0" marR="0" algn="l" rtl="0">
                        <a:lnSpc>
                          <a:spcPts val="1200"/>
                        </a:lnSpc>
                        <a:spcBef>
                          <a:spcPts val="0"/>
                        </a:spcBef>
                        <a:spcAft>
                          <a:spcPts val="0"/>
                        </a:spcAft>
                      </a:pPr>
                      <a:r>
                        <a:rPr lang="en-US" sz="1800" b="1" dirty="0" smtClean="0">
                          <a:effectLst/>
                        </a:rPr>
                        <a:t>17</a:t>
                      </a:r>
                      <a:endParaRPr lang="en-US" sz="1800" b="1" dirty="0">
                        <a:effectLst/>
                      </a:endParaRPr>
                    </a:p>
                    <a:p>
                      <a:pPr marL="0" marR="0" algn="l" rtl="0">
                        <a:lnSpc>
                          <a:spcPts val="1200"/>
                        </a:lnSpc>
                        <a:spcBef>
                          <a:spcPts val="0"/>
                        </a:spcBef>
                        <a:spcAft>
                          <a:spcPts val="0"/>
                        </a:spcAft>
                      </a:pPr>
                      <a:endParaRPr lang="en-US" sz="1800" b="1" dirty="0" smtClean="0">
                        <a:effectLst/>
                      </a:endParaRPr>
                    </a:p>
                    <a:p>
                      <a:pPr marL="0" marR="0" algn="l" rtl="0">
                        <a:lnSpc>
                          <a:spcPts val="1200"/>
                        </a:lnSpc>
                        <a:spcBef>
                          <a:spcPts val="0"/>
                        </a:spcBef>
                        <a:spcAft>
                          <a:spcPts val="0"/>
                        </a:spcAft>
                      </a:pPr>
                      <a:r>
                        <a:rPr lang="en-US" sz="1800" b="1" dirty="0" smtClean="0">
                          <a:effectLst/>
                        </a:rPr>
                        <a:t>10</a:t>
                      </a:r>
                      <a:endParaRPr lang="en-US" sz="1800" b="1" dirty="0">
                        <a:effectLst/>
                      </a:endParaRPr>
                    </a:p>
                    <a:p>
                      <a:pPr marL="0" marR="0" algn="l" rtl="0">
                        <a:lnSpc>
                          <a:spcPts val="1200"/>
                        </a:lnSpc>
                        <a:spcBef>
                          <a:spcPts val="0"/>
                        </a:spcBef>
                        <a:spcAft>
                          <a:spcPts val="0"/>
                        </a:spcAft>
                      </a:pPr>
                      <a:endParaRPr lang="en-US" sz="1800" b="1" dirty="0" smtClean="0">
                        <a:effectLst/>
                      </a:endParaRPr>
                    </a:p>
                    <a:p>
                      <a:pPr marL="0" marR="0" algn="l" rtl="0">
                        <a:lnSpc>
                          <a:spcPts val="1200"/>
                        </a:lnSpc>
                        <a:spcBef>
                          <a:spcPts val="0"/>
                        </a:spcBef>
                        <a:spcAft>
                          <a:spcPts val="0"/>
                        </a:spcAft>
                      </a:pPr>
                      <a:r>
                        <a:rPr lang="en-US" sz="1800" b="1" dirty="0" smtClean="0">
                          <a:effectLst/>
                        </a:rPr>
                        <a:t>7</a:t>
                      </a:r>
                      <a:endParaRPr lang="en-US" sz="1800" b="1" dirty="0">
                        <a:effectLst/>
                      </a:endParaRPr>
                    </a:p>
                    <a:p>
                      <a:pPr marL="0" marR="0" algn="l" rtl="0">
                        <a:lnSpc>
                          <a:spcPts val="1200"/>
                        </a:lnSpc>
                        <a:spcBef>
                          <a:spcPts val="0"/>
                        </a:spcBef>
                        <a:spcAft>
                          <a:spcPts val="0"/>
                        </a:spcAft>
                      </a:pPr>
                      <a:endParaRPr lang="en-US" sz="1800" b="1" dirty="0" smtClean="0">
                        <a:effectLst/>
                      </a:endParaRPr>
                    </a:p>
                    <a:p>
                      <a:pPr marL="0" marR="0" algn="l" rtl="0">
                        <a:lnSpc>
                          <a:spcPts val="1200"/>
                        </a:lnSpc>
                        <a:spcBef>
                          <a:spcPts val="0"/>
                        </a:spcBef>
                        <a:spcAft>
                          <a:spcPts val="0"/>
                        </a:spcAft>
                      </a:pPr>
                      <a:r>
                        <a:rPr lang="en-US" sz="1800" b="1" dirty="0" smtClean="0">
                          <a:effectLst/>
                        </a:rPr>
                        <a:t>10</a:t>
                      </a:r>
                      <a:endParaRPr lang="en-US" sz="1800" b="1" dirty="0">
                        <a:effectLst/>
                      </a:endParaRPr>
                    </a:p>
                    <a:p>
                      <a:pPr marL="0" marR="0" algn="l" rtl="0">
                        <a:lnSpc>
                          <a:spcPts val="1200"/>
                        </a:lnSpc>
                        <a:spcBef>
                          <a:spcPts val="0"/>
                        </a:spcBef>
                        <a:spcAft>
                          <a:spcPts val="0"/>
                        </a:spcAft>
                      </a:pPr>
                      <a:endParaRPr lang="en-US" sz="1800" b="1" dirty="0" smtClean="0">
                        <a:effectLst/>
                      </a:endParaRPr>
                    </a:p>
                    <a:p>
                      <a:pPr marL="0" marR="0" algn="l" rtl="0">
                        <a:lnSpc>
                          <a:spcPts val="1200"/>
                        </a:lnSpc>
                        <a:spcBef>
                          <a:spcPts val="0"/>
                        </a:spcBef>
                        <a:spcAft>
                          <a:spcPts val="0"/>
                        </a:spcAft>
                      </a:pPr>
                      <a:r>
                        <a:rPr lang="en-US" sz="1800" b="1" dirty="0" smtClean="0">
                          <a:effectLst/>
                        </a:rPr>
                        <a:t>7</a:t>
                      </a:r>
                      <a:endParaRPr lang="en-US" sz="1800" b="1" dirty="0">
                        <a:effectLst/>
                      </a:endParaRPr>
                    </a:p>
                    <a:p>
                      <a:pPr marL="0" marR="0" algn="l" rtl="0">
                        <a:lnSpc>
                          <a:spcPts val="1200"/>
                        </a:lnSpc>
                        <a:spcBef>
                          <a:spcPts val="0"/>
                        </a:spcBef>
                        <a:spcAft>
                          <a:spcPts val="0"/>
                        </a:spcAft>
                      </a:pPr>
                      <a:endParaRPr lang="en-US" sz="1800" b="1" dirty="0" smtClean="0">
                        <a:effectLst/>
                      </a:endParaRPr>
                    </a:p>
                    <a:p>
                      <a:pPr marL="0" marR="0" algn="l" rtl="0">
                        <a:lnSpc>
                          <a:spcPts val="1200"/>
                        </a:lnSpc>
                        <a:spcBef>
                          <a:spcPts val="0"/>
                        </a:spcBef>
                        <a:spcAft>
                          <a:spcPts val="0"/>
                        </a:spcAft>
                      </a:pPr>
                      <a:r>
                        <a:rPr lang="en-US" sz="1800" b="1" dirty="0" smtClean="0">
                          <a:effectLst/>
                        </a:rPr>
                        <a:t>8</a:t>
                      </a:r>
                      <a:endParaRPr lang="en-US" sz="1800" b="1" dirty="0">
                        <a:effectLst/>
                      </a:endParaRPr>
                    </a:p>
                    <a:p>
                      <a:pPr marL="0" marR="0" algn="l" rtl="0">
                        <a:lnSpc>
                          <a:spcPts val="1200"/>
                        </a:lnSpc>
                        <a:spcBef>
                          <a:spcPts val="0"/>
                        </a:spcBef>
                        <a:spcAft>
                          <a:spcPts val="0"/>
                        </a:spcAft>
                      </a:pPr>
                      <a:endParaRPr lang="en-US" sz="1800" b="1" dirty="0" smtClean="0">
                        <a:effectLst/>
                      </a:endParaRPr>
                    </a:p>
                    <a:p>
                      <a:pPr marL="0" marR="0" algn="l" rtl="0">
                        <a:lnSpc>
                          <a:spcPts val="1200"/>
                        </a:lnSpc>
                        <a:spcBef>
                          <a:spcPts val="0"/>
                        </a:spcBef>
                        <a:spcAft>
                          <a:spcPts val="0"/>
                        </a:spcAft>
                      </a:pPr>
                      <a:r>
                        <a:rPr lang="en-US" sz="1800" b="1" dirty="0" smtClean="0">
                          <a:effectLst/>
                        </a:rPr>
                        <a:t>5</a:t>
                      </a:r>
                      <a:endParaRPr lang="en-US" sz="1800" b="1" dirty="0">
                        <a:effectLst/>
                      </a:endParaRPr>
                    </a:p>
                    <a:p>
                      <a:pPr marL="0" marR="0" algn="l" rtl="0">
                        <a:lnSpc>
                          <a:spcPts val="1200"/>
                        </a:lnSpc>
                        <a:spcBef>
                          <a:spcPts val="0"/>
                        </a:spcBef>
                        <a:spcAft>
                          <a:spcPts val="0"/>
                        </a:spcAft>
                      </a:pPr>
                      <a:endParaRPr lang="en-US" sz="1800" b="1" dirty="0" smtClean="0">
                        <a:effectLst/>
                      </a:endParaRPr>
                    </a:p>
                    <a:p>
                      <a:pPr marL="0" marR="0" algn="l" rtl="0">
                        <a:lnSpc>
                          <a:spcPts val="1200"/>
                        </a:lnSpc>
                        <a:spcBef>
                          <a:spcPts val="0"/>
                        </a:spcBef>
                        <a:spcAft>
                          <a:spcPts val="0"/>
                        </a:spcAft>
                      </a:pPr>
                      <a:r>
                        <a:rPr lang="en-US" sz="1800" b="1" dirty="0" smtClean="0">
                          <a:effectLst/>
                        </a:rPr>
                        <a:t>1.5</a:t>
                      </a:r>
                      <a:endParaRPr lang="en-US" sz="1800" b="1" dirty="0">
                        <a:effectLst/>
                      </a:endParaRPr>
                    </a:p>
                    <a:p>
                      <a:pPr marL="0" marR="0" algn="l" rtl="0">
                        <a:lnSpc>
                          <a:spcPts val="1200"/>
                        </a:lnSpc>
                        <a:spcBef>
                          <a:spcPts val="0"/>
                        </a:spcBef>
                        <a:spcAft>
                          <a:spcPts val="0"/>
                        </a:spcAft>
                      </a:pPr>
                      <a:endParaRPr lang="en-US" sz="1800" b="1" dirty="0" smtClean="0">
                        <a:effectLst/>
                      </a:endParaRPr>
                    </a:p>
                    <a:p>
                      <a:pPr marL="0" marR="0" algn="l" rtl="0">
                        <a:lnSpc>
                          <a:spcPts val="1200"/>
                        </a:lnSpc>
                        <a:spcBef>
                          <a:spcPts val="0"/>
                        </a:spcBef>
                        <a:spcAft>
                          <a:spcPts val="0"/>
                        </a:spcAft>
                      </a:pPr>
                      <a:r>
                        <a:rPr lang="en-US" sz="1800" b="1" dirty="0" smtClean="0">
                          <a:effectLst/>
                        </a:rPr>
                        <a:t>1.</a:t>
                      </a:r>
                      <a:r>
                        <a:rPr lang="en-US" sz="1000" b="0" dirty="0" smtClean="0">
                          <a:effectLst/>
                        </a:rPr>
                        <a:t>5</a:t>
                      </a:r>
                      <a:endParaRPr lang="en-US" sz="1200" b="0" dirty="0">
                        <a:effectLst/>
                        <a:latin typeface="Times New Roman"/>
                        <a:ea typeface="Times New Roman"/>
                      </a:endParaRPr>
                    </a:p>
                  </a:txBody>
                  <a:tcPr marL="68580" marR="68580" marT="0" marB="0"/>
                </a:tc>
              </a:tr>
              <a:tr h="326235">
                <a:tc>
                  <a:txBody>
                    <a:bodyPr/>
                    <a:lstStyle/>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Total</a:t>
                      </a:r>
                      <a:endParaRPr lang="en-US" sz="1800" dirty="0">
                        <a:effectLst/>
                        <a:latin typeface="Times New Roman"/>
                        <a:ea typeface="Times New Roman"/>
                      </a:endParaRPr>
                    </a:p>
                  </a:txBody>
                  <a:tcPr marL="68580" marR="68580" marT="0" marB="0" anchor="ctr"/>
                </a:tc>
                <a:tc>
                  <a:txBody>
                    <a:bodyPr/>
                    <a:lstStyle/>
                    <a:p>
                      <a:pPr marL="0" marR="0" algn="l" rtl="0">
                        <a:lnSpc>
                          <a:spcPts val="1200"/>
                        </a:lnSpc>
                        <a:spcBef>
                          <a:spcPts val="0"/>
                        </a:spcBef>
                        <a:spcAft>
                          <a:spcPts val="0"/>
                        </a:spcAft>
                      </a:pPr>
                      <a:r>
                        <a:rPr lang="en-US" sz="1800" dirty="0">
                          <a:effectLst/>
                        </a:rPr>
                        <a:t>100</a:t>
                      </a:r>
                      <a:endParaRPr lang="en-US" sz="1800" dirty="0">
                        <a:effectLst/>
                        <a:latin typeface="Times New Roman"/>
                        <a:ea typeface="Times New Roman"/>
                      </a:endParaRPr>
                    </a:p>
                  </a:txBody>
                  <a:tcPr marL="68580" marR="68580" marT="0" marB="0" anchor="ctr"/>
                </a:tc>
              </a:tr>
              <a:tr h="326235">
                <a:tc gridSpan="2">
                  <a:txBody>
                    <a:bodyPr/>
                    <a:lstStyle/>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Proximate </a:t>
                      </a:r>
                      <a:r>
                        <a:rPr lang="en-US" sz="1800" dirty="0">
                          <a:effectLst/>
                        </a:rPr>
                        <a:t>analysis (% of dry weight)</a:t>
                      </a:r>
                      <a:endParaRPr lang="en-US" sz="1800" dirty="0">
                        <a:effectLst/>
                        <a:latin typeface="Times New Roman"/>
                        <a:ea typeface="Times New Roman"/>
                      </a:endParaRPr>
                    </a:p>
                  </a:txBody>
                  <a:tcPr marL="68580" marR="68580" marT="0" marB="0" anchor="ctr"/>
                </a:tc>
                <a:tc hMerge="1">
                  <a:txBody>
                    <a:bodyPr/>
                    <a:lstStyle/>
                    <a:p>
                      <a:endParaRPr lang="en-US"/>
                    </a:p>
                  </a:txBody>
                  <a:tcPr/>
                </a:tc>
              </a:tr>
              <a:tr h="1631176">
                <a:tc>
                  <a:txBody>
                    <a:bodyPr/>
                    <a:lstStyle/>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Moisture</a:t>
                      </a:r>
                      <a:endParaRPr lang="en-US" sz="1800" dirty="0">
                        <a:effectLst/>
                      </a:endParaRPr>
                    </a:p>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Crude </a:t>
                      </a:r>
                      <a:r>
                        <a:rPr lang="en-US" sz="1800" dirty="0">
                          <a:effectLst/>
                        </a:rPr>
                        <a:t>protein</a:t>
                      </a:r>
                    </a:p>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Ether </a:t>
                      </a:r>
                      <a:r>
                        <a:rPr lang="en-US" sz="1800" dirty="0">
                          <a:effectLst/>
                        </a:rPr>
                        <a:t>extract </a:t>
                      </a:r>
                    </a:p>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Crude </a:t>
                      </a:r>
                      <a:r>
                        <a:rPr lang="en-US" sz="1800" dirty="0">
                          <a:effectLst/>
                        </a:rPr>
                        <a:t>fiber</a:t>
                      </a:r>
                    </a:p>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Ash</a:t>
                      </a:r>
                      <a:endParaRPr lang="en-US" sz="1800" dirty="0">
                        <a:effectLst/>
                        <a:latin typeface="Times New Roman"/>
                        <a:ea typeface="Times New Roman"/>
                      </a:endParaRPr>
                    </a:p>
                  </a:txBody>
                  <a:tcPr marL="68580" marR="68580" marT="0" marB="0" anchor="ctr"/>
                </a:tc>
                <a:tc>
                  <a:txBody>
                    <a:bodyPr/>
                    <a:lstStyle/>
                    <a:p>
                      <a:pPr marL="0" marR="0" algn="l" rtl="0">
                        <a:lnSpc>
                          <a:spcPts val="1200"/>
                        </a:lnSpc>
                        <a:spcBef>
                          <a:spcPts val="0"/>
                        </a:spcBef>
                        <a:spcAft>
                          <a:spcPts val="0"/>
                        </a:spcAft>
                      </a:pPr>
                      <a:r>
                        <a:rPr lang="en-US" sz="1800" dirty="0" smtClean="0">
                          <a:effectLst/>
                        </a:rPr>
                        <a:t>10.20</a:t>
                      </a:r>
                      <a:endParaRPr lang="en-US" sz="1800" dirty="0">
                        <a:effectLst/>
                      </a:endParaRPr>
                    </a:p>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22.08</a:t>
                      </a:r>
                      <a:endParaRPr lang="en-US" sz="1800" dirty="0">
                        <a:effectLst/>
                      </a:endParaRPr>
                    </a:p>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6.54</a:t>
                      </a:r>
                      <a:endParaRPr lang="en-US" sz="1800" dirty="0">
                        <a:effectLst/>
                      </a:endParaRPr>
                    </a:p>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6.72</a:t>
                      </a:r>
                      <a:endParaRPr lang="en-US" sz="1800" dirty="0">
                        <a:effectLst/>
                      </a:endParaRPr>
                    </a:p>
                    <a:p>
                      <a:pPr marL="0" marR="0" algn="l" rtl="0">
                        <a:lnSpc>
                          <a:spcPts val="1200"/>
                        </a:lnSpc>
                        <a:spcBef>
                          <a:spcPts val="0"/>
                        </a:spcBef>
                        <a:spcAft>
                          <a:spcPts val="0"/>
                        </a:spcAft>
                      </a:pPr>
                      <a:endParaRPr lang="en-US" sz="1800" dirty="0" smtClean="0">
                        <a:effectLst/>
                      </a:endParaRPr>
                    </a:p>
                    <a:p>
                      <a:pPr marL="0" marR="0" algn="l" rtl="0">
                        <a:lnSpc>
                          <a:spcPts val="1200"/>
                        </a:lnSpc>
                        <a:spcBef>
                          <a:spcPts val="0"/>
                        </a:spcBef>
                        <a:spcAft>
                          <a:spcPts val="0"/>
                        </a:spcAft>
                      </a:pPr>
                      <a:r>
                        <a:rPr lang="en-US" sz="1800" dirty="0" smtClean="0">
                          <a:effectLst/>
                        </a:rPr>
                        <a:t>6.06</a:t>
                      </a:r>
                      <a:endParaRPr lang="en-US" sz="1800" dirty="0">
                        <a:effectLst/>
                        <a:latin typeface="Times New Roman"/>
                        <a:ea typeface="Times New Roman"/>
                      </a:endParaRPr>
                    </a:p>
                  </a:txBody>
                  <a:tcPr marL="68580" marR="68580" marT="0" marB="0" anchor="ctr"/>
                </a:tc>
              </a:tr>
            </a:tbl>
          </a:graphicData>
        </a:graphic>
      </p:graphicFrame>
    </p:spTree>
    <p:extLst>
      <p:ext uri="{BB962C8B-B14F-4D97-AF65-F5344CB8AC3E}">
        <p14:creationId xmlns:p14="http://schemas.microsoft.com/office/powerpoint/2010/main" val="851092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115766527"/>
              </p:ext>
            </p:extLst>
          </p:nvPr>
        </p:nvGraphicFramePr>
        <p:xfrm>
          <a:off x="1" y="1143000"/>
          <a:ext cx="9143999" cy="6212749"/>
        </p:xfrm>
        <a:graphic>
          <a:graphicData uri="http://schemas.openxmlformats.org/drawingml/2006/table">
            <a:tbl>
              <a:tblPr firstRow="1" firstCol="1" lastRow="1" lastCol="1" bandRow="1" bandCol="1">
                <a:tableStyleId>{5C22544A-7EE6-4342-B048-85BDC9FD1C3A}</a:tableStyleId>
              </a:tblPr>
              <a:tblGrid>
                <a:gridCol w="2833595"/>
                <a:gridCol w="1577147"/>
                <a:gridCol w="1578055"/>
                <a:gridCol w="1577147"/>
                <a:gridCol w="1578055"/>
              </a:tblGrid>
              <a:tr h="452029">
                <a:tc>
                  <a:txBody>
                    <a:bodyPr/>
                    <a:lstStyle/>
                    <a:p>
                      <a:pPr marL="0" marR="0" algn="ctr" rtl="0">
                        <a:lnSpc>
                          <a:spcPct val="150000"/>
                        </a:lnSpc>
                        <a:spcBef>
                          <a:spcPts val="0"/>
                        </a:spcBef>
                        <a:spcAft>
                          <a:spcPts val="0"/>
                        </a:spcAft>
                      </a:pPr>
                      <a:r>
                        <a:rPr lang="en-US" sz="1800" dirty="0">
                          <a:effectLst/>
                        </a:rPr>
                        <a:t>   Treatments</a:t>
                      </a:r>
                      <a:endParaRPr lang="en-US" sz="1800" dirty="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800" dirty="0">
                          <a:effectLst/>
                        </a:rPr>
                        <a:t>(C</a:t>
                      </a:r>
                      <a:r>
                        <a:rPr lang="en-US" sz="1800" baseline="30000" dirty="0">
                          <a:effectLst/>
                        </a:rPr>
                        <a:t>o</a:t>
                      </a:r>
                      <a:r>
                        <a:rPr lang="en-US" sz="1800" dirty="0">
                          <a:effectLst/>
                        </a:rPr>
                        <a:t>)</a:t>
                      </a:r>
                      <a:endParaRPr lang="en-US" sz="1800" dirty="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800" dirty="0">
                          <a:effectLst/>
                        </a:rPr>
                        <a:t>DO (mg/L)</a:t>
                      </a:r>
                      <a:endParaRPr lang="en-US" sz="1800" dirty="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800" dirty="0">
                          <a:effectLst/>
                        </a:rPr>
                        <a:t>pH</a:t>
                      </a:r>
                      <a:endParaRPr lang="en-US" sz="1800" dirty="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800" dirty="0">
                          <a:effectLst/>
                        </a:rPr>
                        <a:t>Salinity (</a:t>
                      </a:r>
                      <a:r>
                        <a:rPr lang="en-US" sz="1800" dirty="0" err="1">
                          <a:effectLst/>
                        </a:rPr>
                        <a:t>ppm</a:t>
                      </a:r>
                      <a:r>
                        <a:rPr lang="en-US" sz="1800" dirty="0">
                          <a:effectLst/>
                        </a:rPr>
                        <a:t>)</a:t>
                      </a:r>
                      <a:endParaRPr lang="en-US" sz="1800" dirty="0">
                        <a:effectLst/>
                        <a:latin typeface="Times New Roman"/>
                        <a:ea typeface="Times New Roman"/>
                      </a:endParaRPr>
                    </a:p>
                  </a:txBody>
                  <a:tcPr marL="68580" marR="68580" marT="0" marB="0"/>
                </a:tc>
              </a:tr>
              <a:tr h="5294974">
                <a:tc>
                  <a:txBody>
                    <a:bodyPr/>
                    <a:lstStyle/>
                    <a:p>
                      <a:pPr marL="0" marR="0" algn="ctr" rtl="0">
                        <a:lnSpc>
                          <a:spcPct val="150000"/>
                        </a:lnSpc>
                        <a:spcBef>
                          <a:spcPts val="0"/>
                        </a:spcBef>
                        <a:spcAft>
                          <a:spcPts val="0"/>
                        </a:spcAft>
                      </a:pPr>
                      <a:r>
                        <a:rPr lang="en-US" sz="1800" dirty="0">
                          <a:effectLst/>
                        </a:rPr>
                        <a:t>T1(F</a:t>
                      </a:r>
                      <a:r>
                        <a:rPr lang="en-US" sz="1800" dirty="0" smtClean="0">
                          <a:effectLst/>
                        </a:rPr>
                        <a:t>)</a:t>
                      </a:r>
                      <a:endParaRPr lang="en-US" sz="1800" dirty="0">
                        <a:effectLst/>
                      </a:endParaRPr>
                    </a:p>
                    <a:p>
                      <a:pPr marL="0" marR="0" algn="ctr" rtl="0">
                        <a:lnSpc>
                          <a:spcPct val="150000"/>
                        </a:lnSpc>
                        <a:spcBef>
                          <a:spcPts val="0"/>
                        </a:spcBef>
                        <a:spcAft>
                          <a:spcPts val="0"/>
                        </a:spcAft>
                      </a:pPr>
                      <a:r>
                        <a:rPr lang="en-US" sz="1800" dirty="0">
                          <a:effectLst/>
                        </a:rPr>
                        <a:t>T2(FP)</a:t>
                      </a:r>
                    </a:p>
                    <a:p>
                      <a:pPr marL="0" marR="0" algn="ctr" rtl="0">
                        <a:lnSpc>
                          <a:spcPct val="150000"/>
                        </a:lnSpc>
                        <a:spcBef>
                          <a:spcPts val="0"/>
                        </a:spcBef>
                        <a:spcAft>
                          <a:spcPts val="0"/>
                        </a:spcAft>
                      </a:pPr>
                      <a:r>
                        <a:rPr lang="en-US" sz="1800" dirty="0">
                          <a:effectLst/>
                        </a:rPr>
                        <a:t>T3(FD)</a:t>
                      </a:r>
                    </a:p>
                    <a:p>
                      <a:pPr marL="0" marR="0" algn="ctr" rtl="0">
                        <a:lnSpc>
                          <a:spcPct val="150000"/>
                        </a:lnSpc>
                        <a:spcBef>
                          <a:spcPts val="0"/>
                        </a:spcBef>
                        <a:spcAft>
                          <a:spcPts val="0"/>
                        </a:spcAft>
                      </a:pPr>
                      <a:r>
                        <a:rPr lang="en-US" sz="1800" dirty="0">
                          <a:effectLst/>
                        </a:rPr>
                        <a:t>T4(FU)</a:t>
                      </a:r>
                    </a:p>
                    <a:p>
                      <a:pPr marL="0" marR="0" algn="ctr" rtl="0">
                        <a:lnSpc>
                          <a:spcPct val="150000"/>
                        </a:lnSpc>
                        <a:spcBef>
                          <a:spcPts val="0"/>
                        </a:spcBef>
                        <a:spcAft>
                          <a:spcPts val="0"/>
                        </a:spcAft>
                      </a:pPr>
                      <a:r>
                        <a:rPr lang="en-US" sz="1800" dirty="0">
                          <a:effectLst/>
                        </a:rPr>
                        <a:t>T5(FS))</a:t>
                      </a:r>
                    </a:p>
                    <a:p>
                      <a:pPr marL="0" marR="0" algn="ctr" rtl="0">
                        <a:lnSpc>
                          <a:spcPct val="150000"/>
                        </a:lnSpc>
                        <a:spcBef>
                          <a:spcPts val="0"/>
                        </a:spcBef>
                        <a:spcAft>
                          <a:spcPts val="0"/>
                        </a:spcAft>
                      </a:pPr>
                      <a:r>
                        <a:rPr lang="en-US" sz="1800" dirty="0">
                          <a:effectLst/>
                        </a:rPr>
                        <a:t>T6(FPD)</a:t>
                      </a:r>
                    </a:p>
                    <a:p>
                      <a:pPr marL="0" marR="0" algn="ctr" rtl="0">
                        <a:lnSpc>
                          <a:spcPct val="150000"/>
                        </a:lnSpc>
                        <a:spcBef>
                          <a:spcPts val="0"/>
                        </a:spcBef>
                        <a:spcAft>
                          <a:spcPts val="0"/>
                        </a:spcAft>
                      </a:pPr>
                      <a:r>
                        <a:rPr lang="en-US" sz="1800" dirty="0">
                          <a:effectLst/>
                        </a:rPr>
                        <a:t>T7(FPU)</a:t>
                      </a:r>
                    </a:p>
                    <a:p>
                      <a:pPr marL="0" marR="0" algn="ctr" rtl="0">
                        <a:lnSpc>
                          <a:spcPct val="150000"/>
                        </a:lnSpc>
                        <a:spcBef>
                          <a:spcPts val="0"/>
                        </a:spcBef>
                        <a:spcAft>
                          <a:spcPts val="0"/>
                        </a:spcAft>
                      </a:pPr>
                      <a:r>
                        <a:rPr lang="en-US" sz="1800" dirty="0">
                          <a:effectLst/>
                        </a:rPr>
                        <a:t>T8(FPS)</a:t>
                      </a:r>
                    </a:p>
                    <a:p>
                      <a:pPr marL="0" marR="0" algn="ctr" rtl="0">
                        <a:lnSpc>
                          <a:spcPct val="150000"/>
                        </a:lnSpc>
                        <a:spcBef>
                          <a:spcPts val="0"/>
                        </a:spcBef>
                        <a:spcAft>
                          <a:spcPts val="0"/>
                        </a:spcAft>
                      </a:pPr>
                      <a:r>
                        <a:rPr lang="en-US" sz="1800" dirty="0">
                          <a:effectLst/>
                        </a:rPr>
                        <a:t>T9(FDU)</a:t>
                      </a:r>
                    </a:p>
                    <a:p>
                      <a:pPr marL="0" marR="0" algn="ctr" rtl="0">
                        <a:lnSpc>
                          <a:spcPct val="150000"/>
                        </a:lnSpc>
                        <a:spcBef>
                          <a:spcPts val="0"/>
                        </a:spcBef>
                        <a:spcAft>
                          <a:spcPts val="0"/>
                        </a:spcAft>
                      </a:pPr>
                      <a:r>
                        <a:rPr lang="en-US" sz="1800" dirty="0">
                          <a:effectLst/>
                        </a:rPr>
                        <a:t>T10(FDS)</a:t>
                      </a:r>
                    </a:p>
                    <a:p>
                      <a:pPr marL="0" marR="0" algn="ctr" rtl="0">
                        <a:lnSpc>
                          <a:spcPct val="150000"/>
                        </a:lnSpc>
                        <a:spcBef>
                          <a:spcPts val="0"/>
                        </a:spcBef>
                        <a:spcAft>
                          <a:spcPts val="0"/>
                        </a:spcAft>
                      </a:pPr>
                      <a:r>
                        <a:rPr lang="en-US" sz="1800" dirty="0">
                          <a:effectLst/>
                        </a:rPr>
                        <a:t>T11(FUS)</a:t>
                      </a:r>
                    </a:p>
                    <a:p>
                      <a:pPr marL="0" marR="0" algn="ctr" rtl="0">
                        <a:lnSpc>
                          <a:spcPct val="150000"/>
                        </a:lnSpc>
                        <a:spcBef>
                          <a:spcPts val="0"/>
                        </a:spcBef>
                        <a:spcAft>
                          <a:spcPts val="0"/>
                        </a:spcAft>
                      </a:pPr>
                      <a:r>
                        <a:rPr lang="en-US" sz="1800" dirty="0">
                          <a:effectLst/>
                        </a:rPr>
                        <a:t>T12(FPDU)</a:t>
                      </a:r>
                    </a:p>
                    <a:p>
                      <a:pPr marL="0" marR="0" algn="ctr" rtl="0">
                        <a:lnSpc>
                          <a:spcPct val="150000"/>
                        </a:lnSpc>
                        <a:spcBef>
                          <a:spcPts val="0"/>
                        </a:spcBef>
                        <a:spcAft>
                          <a:spcPts val="0"/>
                        </a:spcAft>
                      </a:pPr>
                      <a:r>
                        <a:rPr lang="en-US" sz="1800" dirty="0">
                          <a:effectLst/>
                        </a:rPr>
                        <a:t>T13(FDUS)</a:t>
                      </a:r>
                    </a:p>
                    <a:p>
                      <a:pPr marL="0" marR="0" algn="ctr" rtl="0">
                        <a:lnSpc>
                          <a:spcPct val="150000"/>
                        </a:lnSpc>
                        <a:spcBef>
                          <a:spcPts val="0"/>
                        </a:spcBef>
                        <a:spcAft>
                          <a:spcPts val="0"/>
                        </a:spcAft>
                      </a:pPr>
                      <a:r>
                        <a:rPr lang="en-US" sz="1800" dirty="0">
                          <a:effectLst/>
                        </a:rPr>
                        <a:t>T14(FPDUS)</a:t>
                      </a:r>
                      <a:endParaRPr lang="en-US" sz="1800" dirty="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800" dirty="0">
                          <a:effectLst/>
                        </a:rPr>
                        <a:t>27.0</a:t>
                      </a:r>
                    </a:p>
                    <a:p>
                      <a:pPr marL="0" marR="0" algn="l" rtl="0">
                        <a:lnSpc>
                          <a:spcPct val="150000"/>
                        </a:lnSpc>
                        <a:spcBef>
                          <a:spcPts val="0"/>
                        </a:spcBef>
                        <a:spcAft>
                          <a:spcPts val="0"/>
                        </a:spcAft>
                      </a:pPr>
                      <a:r>
                        <a:rPr lang="en-US" sz="1800" dirty="0">
                          <a:effectLst/>
                        </a:rPr>
                        <a:t>26.0</a:t>
                      </a:r>
                    </a:p>
                    <a:p>
                      <a:pPr marL="0" marR="0" algn="l" rtl="0">
                        <a:lnSpc>
                          <a:spcPct val="150000"/>
                        </a:lnSpc>
                        <a:spcBef>
                          <a:spcPts val="0"/>
                        </a:spcBef>
                        <a:spcAft>
                          <a:spcPts val="0"/>
                        </a:spcAft>
                      </a:pPr>
                      <a:r>
                        <a:rPr lang="en-US" sz="1800" dirty="0">
                          <a:effectLst/>
                        </a:rPr>
                        <a:t>26.0</a:t>
                      </a:r>
                    </a:p>
                    <a:p>
                      <a:pPr marL="0" marR="0" algn="l" rtl="0">
                        <a:lnSpc>
                          <a:spcPct val="150000"/>
                        </a:lnSpc>
                        <a:spcBef>
                          <a:spcPts val="0"/>
                        </a:spcBef>
                        <a:spcAft>
                          <a:spcPts val="0"/>
                        </a:spcAft>
                      </a:pPr>
                      <a:r>
                        <a:rPr lang="en-US" sz="1800" dirty="0">
                          <a:effectLst/>
                        </a:rPr>
                        <a:t>27.0</a:t>
                      </a:r>
                    </a:p>
                    <a:p>
                      <a:pPr marL="0" marR="0" algn="l" rtl="0">
                        <a:lnSpc>
                          <a:spcPct val="150000"/>
                        </a:lnSpc>
                        <a:spcBef>
                          <a:spcPts val="0"/>
                        </a:spcBef>
                        <a:spcAft>
                          <a:spcPts val="0"/>
                        </a:spcAft>
                      </a:pPr>
                      <a:r>
                        <a:rPr lang="en-US" sz="1800" dirty="0">
                          <a:effectLst/>
                        </a:rPr>
                        <a:t>26.0</a:t>
                      </a:r>
                    </a:p>
                    <a:p>
                      <a:pPr marL="0" marR="0" algn="l" rtl="0">
                        <a:lnSpc>
                          <a:spcPct val="150000"/>
                        </a:lnSpc>
                        <a:spcBef>
                          <a:spcPts val="0"/>
                        </a:spcBef>
                        <a:spcAft>
                          <a:spcPts val="0"/>
                        </a:spcAft>
                      </a:pPr>
                      <a:r>
                        <a:rPr lang="en-US" sz="1800" dirty="0">
                          <a:effectLst/>
                        </a:rPr>
                        <a:t>26.0</a:t>
                      </a:r>
                    </a:p>
                    <a:p>
                      <a:pPr marL="0" marR="0" algn="l" rtl="0">
                        <a:lnSpc>
                          <a:spcPct val="150000"/>
                        </a:lnSpc>
                        <a:spcBef>
                          <a:spcPts val="0"/>
                        </a:spcBef>
                        <a:spcAft>
                          <a:spcPts val="0"/>
                        </a:spcAft>
                      </a:pPr>
                      <a:r>
                        <a:rPr lang="en-US" sz="1800" dirty="0">
                          <a:effectLst/>
                        </a:rPr>
                        <a:t>27.0</a:t>
                      </a:r>
                    </a:p>
                    <a:p>
                      <a:pPr marL="0" marR="0" algn="l" rtl="0">
                        <a:lnSpc>
                          <a:spcPct val="150000"/>
                        </a:lnSpc>
                        <a:spcBef>
                          <a:spcPts val="0"/>
                        </a:spcBef>
                        <a:spcAft>
                          <a:spcPts val="0"/>
                        </a:spcAft>
                      </a:pPr>
                      <a:r>
                        <a:rPr lang="en-US" sz="1800" dirty="0">
                          <a:effectLst/>
                        </a:rPr>
                        <a:t>27.0</a:t>
                      </a:r>
                    </a:p>
                    <a:p>
                      <a:pPr marL="0" marR="0" algn="l" rtl="0">
                        <a:lnSpc>
                          <a:spcPct val="150000"/>
                        </a:lnSpc>
                        <a:spcBef>
                          <a:spcPts val="0"/>
                        </a:spcBef>
                        <a:spcAft>
                          <a:spcPts val="0"/>
                        </a:spcAft>
                      </a:pPr>
                      <a:r>
                        <a:rPr lang="en-US" sz="1800" dirty="0">
                          <a:effectLst/>
                        </a:rPr>
                        <a:t>26.0</a:t>
                      </a:r>
                    </a:p>
                    <a:p>
                      <a:pPr marL="0" marR="0" algn="l" rtl="0">
                        <a:lnSpc>
                          <a:spcPct val="150000"/>
                        </a:lnSpc>
                        <a:spcBef>
                          <a:spcPts val="0"/>
                        </a:spcBef>
                        <a:spcAft>
                          <a:spcPts val="0"/>
                        </a:spcAft>
                      </a:pPr>
                      <a:r>
                        <a:rPr lang="en-US" sz="1800" dirty="0">
                          <a:effectLst/>
                        </a:rPr>
                        <a:t>27.0</a:t>
                      </a:r>
                    </a:p>
                    <a:p>
                      <a:pPr marL="0" marR="0" algn="l" rtl="0">
                        <a:lnSpc>
                          <a:spcPct val="150000"/>
                        </a:lnSpc>
                        <a:spcBef>
                          <a:spcPts val="0"/>
                        </a:spcBef>
                        <a:spcAft>
                          <a:spcPts val="0"/>
                        </a:spcAft>
                      </a:pPr>
                      <a:r>
                        <a:rPr lang="en-US" sz="1800" dirty="0">
                          <a:effectLst/>
                        </a:rPr>
                        <a:t>27.0</a:t>
                      </a:r>
                    </a:p>
                    <a:p>
                      <a:pPr marL="0" marR="0" algn="l" rtl="0">
                        <a:lnSpc>
                          <a:spcPct val="150000"/>
                        </a:lnSpc>
                        <a:spcBef>
                          <a:spcPts val="0"/>
                        </a:spcBef>
                        <a:spcAft>
                          <a:spcPts val="0"/>
                        </a:spcAft>
                      </a:pPr>
                      <a:r>
                        <a:rPr lang="en-US" sz="1800" dirty="0">
                          <a:effectLst/>
                        </a:rPr>
                        <a:t>26.0</a:t>
                      </a:r>
                    </a:p>
                    <a:p>
                      <a:pPr marL="0" marR="0" algn="l" rtl="0">
                        <a:lnSpc>
                          <a:spcPct val="150000"/>
                        </a:lnSpc>
                        <a:spcBef>
                          <a:spcPts val="0"/>
                        </a:spcBef>
                        <a:spcAft>
                          <a:spcPts val="0"/>
                        </a:spcAft>
                      </a:pPr>
                      <a:r>
                        <a:rPr lang="en-US" sz="1800" dirty="0">
                          <a:effectLst/>
                        </a:rPr>
                        <a:t>26.0</a:t>
                      </a:r>
                    </a:p>
                    <a:p>
                      <a:pPr marL="0" marR="0" algn="l" rtl="0">
                        <a:lnSpc>
                          <a:spcPct val="150000"/>
                        </a:lnSpc>
                        <a:spcBef>
                          <a:spcPts val="0"/>
                        </a:spcBef>
                        <a:spcAft>
                          <a:spcPts val="0"/>
                        </a:spcAft>
                      </a:pPr>
                      <a:r>
                        <a:rPr lang="en-US" sz="1800" dirty="0">
                          <a:effectLst/>
                        </a:rPr>
                        <a:t>26.0</a:t>
                      </a:r>
                      <a:endParaRPr lang="en-US" sz="1800" dirty="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800" dirty="0">
                          <a:effectLst/>
                        </a:rPr>
                        <a:t>8.0</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solidFill>
                            <a:srgbClr val="002060"/>
                          </a:solidFill>
                          <a:effectLst/>
                        </a:rPr>
                        <a:t>7.0</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solidFill>
                            <a:srgbClr val="FF0000"/>
                          </a:solidFill>
                          <a:effectLst/>
                        </a:rPr>
                        <a:t>8.0</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effectLst/>
                        </a:rPr>
                        <a:t>7.5</a:t>
                      </a:r>
                      <a:endParaRPr lang="en-US" sz="1800" dirty="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800" dirty="0">
                          <a:effectLst/>
                        </a:rPr>
                        <a:t>7.7</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effectLst/>
                        </a:rPr>
                        <a:t>7.7</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effectLst/>
                        </a:rPr>
                        <a:t>7.7</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effectLst/>
                        </a:rPr>
                        <a:t>7.5</a:t>
                      </a:r>
                    </a:p>
                    <a:p>
                      <a:pPr marL="0" marR="0" algn="l" rtl="0">
                        <a:lnSpc>
                          <a:spcPct val="150000"/>
                        </a:lnSpc>
                        <a:spcBef>
                          <a:spcPts val="0"/>
                        </a:spcBef>
                        <a:spcAft>
                          <a:spcPts val="0"/>
                        </a:spcAft>
                      </a:pPr>
                      <a:r>
                        <a:rPr lang="en-US" sz="1800" dirty="0">
                          <a:effectLst/>
                        </a:rPr>
                        <a:t>7.5</a:t>
                      </a:r>
                      <a:endParaRPr lang="en-US" sz="1800" dirty="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800" dirty="0">
                          <a:effectLst/>
                        </a:rPr>
                        <a:t>0.68</a:t>
                      </a:r>
                    </a:p>
                    <a:p>
                      <a:pPr marL="0" marR="0" algn="l" rtl="0">
                        <a:lnSpc>
                          <a:spcPct val="150000"/>
                        </a:lnSpc>
                        <a:spcBef>
                          <a:spcPts val="0"/>
                        </a:spcBef>
                        <a:spcAft>
                          <a:spcPts val="0"/>
                        </a:spcAft>
                      </a:pPr>
                      <a:r>
                        <a:rPr lang="en-US" sz="1800" dirty="0">
                          <a:effectLst/>
                        </a:rPr>
                        <a:t>0.68</a:t>
                      </a:r>
                    </a:p>
                    <a:p>
                      <a:pPr marL="0" marR="0" algn="l" rtl="0">
                        <a:lnSpc>
                          <a:spcPct val="150000"/>
                        </a:lnSpc>
                        <a:spcBef>
                          <a:spcPts val="0"/>
                        </a:spcBef>
                        <a:spcAft>
                          <a:spcPts val="0"/>
                        </a:spcAft>
                      </a:pPr>
                      <a:r>
                        <a:rPr lang="en-US" sz="1800" dirty="0">
                          <a:effectLst/>
                        </a:rPr>
                        <a:t>0.70</a:t>
                      </a:r>
                    </a:p>
                    <a:p>
                      <a:pPr marL="0" marR="0" algn="l" rtl="0">
                        <a:lnSpc>
                          <a:spcPct val="150000"/>
                        </a:lnSpc>
                        <a:spcBef>
                          <a:spcPts val="0"/>
                        </a:spcBef>
                        <a:spcAft>
                          <a:spcPts val="0"/>
                        </a:spcAft>
                      </a:pPr>
                      <a:r>
                        <a:rPr lang="en-US" sz="1800" dirty="0">
                          <a:effectLst/>
                        </a:rPr>
                        <a:t>0.66</a:t>
                      </a:r>
                    </a:p>
                    <a:p>
                      <a:pPr marL="0" marR="0" algn="l" rtl="0">
                        <a:lnSpc>
                          <a:spcPct val="150000"/>
                        </a:lnSpc>
                        <a:spcBef>
                          <a:spcPts val="0"/>
                        </a:spcBef>
                        <a:spcAft>
                          <a:spcPts val="0"/>
                        </a:spcAft>
                      </a:pPr>
                      <a:r>
                        <a:rPr lang="en-US" sz="1800" dirty="0">
                          <a:effectLst/>
                        </a:rPr>
                        <a:t>0.68</a:t>
                      </a:r>
                    </a:p>
                    <a:p>
                      <a:pPr marL="0" marR="0" algn="l" rtl="0">
                        <a:lnSpc>
                          <a:spcPct val="150000"/>
                        </a:lnSpc>
                        <a:spcBef>
                          <a:spcPts val="0"/>
                        </a:spcBef>
                        <a:spcAft>
                          <a:spcPts val="0"/>
                        </a:spcAft>
                      </a:pPr>
                      <a:r>
                        <a:rPr lang="en-US" sz="1800" dirty="0">
                          <a:effectLst/>
                        </a:rPr>
                        <a:t>0.68</a:t>
                      </a:r>
                    </a:p>
                    <a:p>
                      <a:pPr marL="0" marR="0" algn="l" rtl="0">
                        <a:lnSpc>
                          <a:spcPct val="150000"/>
                        </a:lnSpc>
                        <a:spcBef>
                          <a:spcPts val="0"/>
                        </a:spcBef>
                        <a:spcAft>
                          <a:spcPts val="0"/>
                        </a:spcAft>
                      </a:pPr>
                      <a:r>
                        <a:rPr lang="en-US" sz="1800" dirty="0">
                          <a:effectLst/>
                        </a:rPr>
                        <a:t>0.66</a:t>
                      </a:r>
                    </a:p>
                    <a:p>
                      <a:pPr marL="0" marR="0" algn="l" rtl="0">
                        <a:lnSpc>
                          <a:spcPct val="150000"/>
                        </a:lnSpc>
                        <a:spcBef>
                          <a:spcPts val="0"/>
                        </a:spcBef>
                        <a:spcAft>
                          <a:spcPts val="0"/>
                        </a:spcAft>
                      </a:pPr>
                      <a:r>
                        <a:rPr lang="en-US" sz="1800" dirty="0">
                          <a:effectLst/>
                        </a:rPr>
                        <a:t>0.70</a:t>
                      </a:r>
                    </a:p>
                    <a:p>
                      <a:pPr marL="0" marR="0" algn="l" rtl="0">
                        <a:lnSpc>
                          <a:spcPct val="150000"/>
                        </a:lnSpc>
                        <a:spcBef>
                          <a:spcPts val="0"/>
                        </a:spcBef>
                        <a:spcAft>
                          <a:spcPts val="0"/>
                        </a:spcAft>
                      </a:pPr>
                      <a:r>
                        <a:rPr lang="en-US" sz="1800" dirty="0">
                          <a:effectLst/>
                        </a:rPr>
                        <a:t>0.70</a:t>
                      </a:r>
                    </a:p>
                    <a:p>
                      <a:pPr marL="0" marR="0" algn="l" rtl="0">
                        <a:lnSpc>
                          <a:spcPct val="150000"/>
                        </a:lnSpc>
                        <a:spcBef>
                          <a:spcPts val="0"/>
                        </a:spcBef>
                        <a:spcAft>
                          <a:spcPts val="0"/>
                        </a:spcAft>
                      </a:pPr>
                      <a:r>
                        <a:rPr lang="en-US" sz="1800" dirty="0">
                          <a:effectLst/>
                        </a:rPr>
                        <a:t>0.70</a:t>
                      </a:r>
                    </a:p>
                    <a:p>
                      <a:pPr marL="0" marR="0" algn="l" rtl="0">
                        <a:lnSpc>
                          <a:spcPct val="150000"/>
                        </a:lnSpc>
                        <a:spcBef>
                          <a:spcPts val="0"/>
                        </a:spcBef>
                        <a:spcAft>
                          <a:spcPts val="0"/>
                        </a:spcAft>
                      </a:pPr>
                      <a:r>
                        <a:rPr lang="en-US" sz="1800" dirty="0">
                          <a:effectLst/>
                        </a:rPr>
                        <a:t>0.70</a:t>
                      </a:r>
                    </a:p>
                    <a:p>
                      <a:pPr marL="0" marR="0" algn="l" rtl="0">
                        <a:lnSpc>
                          <a:spcPct val="150000"/>
                        </a:lnSpc>
                        <a:spcBef>
                          <a:spcPts val="0"/>
                        </a:spcBef>
                        <a:spcAft>
                          <a:spcPts val="0"/>
                        </a:spcAft>
                      </a:pPr>
                      <a:r>
                        <a:rPr lang="en-US" sz="1800" dirty="0">
                          <a:effectLst/>
                        </a:rPr>
                        <a:t>0.66</a:t>
                      </a:r>
                    </a:p>
                    <a:p>
                      <a:pPr marL="0" marR="0" algn="l" rtl="0">
                        <a:lnSpc>
                          <a:spcPct val="150000"/>
                        </a:lnSpc>
                        <a:spcBef>
                          <a:spcPts val="0"/>
                        </a:spcBef>
                        <a:spcAft>
                          <a:spcPts val="0"/>
                        </a:spcAft>
                      </a:pPr>
                      <a:r>
                        <a:rPr lang="en-US" sz="1800" dirty="0">
                          <a:effectLst/>
                        </a:rPr>
                        <a:t>0.68</a:t>
                      </a:r>
                    </a:p>
                    <a:p>
                      <a:pPr marL="0" marR="0" algn="l" rtl="0">
                        <a:lnSpc>
                          <a:spcPct val="150000"/>
                        </a:lnSpc>
                        <a:spcBef>
                          <a:spcPts val="0"/>
                        </a:spcBef>
                        <a:spcAft>
                          <a:spcPts val="0"/>
                        </a:spcAft>
                      </a:pPr>
                      <a:r>
                        <a:rPr lang="en-US" sz="1800" dirty="0">
                          <a:effectLst/>
                        </a:rPr>
                        <a:t>0.68</a:t>
                      </a:r>
                      <a:endParaRPr lang="en-US" sz="1800" dirty="0">
                        <a:effectLst/>
                        <a:latin typeface="Times New Roman"/>
                        <a:ea typeface="Times New Roman"/>
                      </a:endParaRPr>
                    </a:p>
                  </a:txBody>
                  <a:tcPr marL="68580" marR="68580" marT="0" marB="0"/>
                </a:tc>
              </a:tr>
            </a:tbl>
          </a:graphicData>
        </a:graphic>
      </p:graphicFrame>
      <p:sp>
        <p:nvSpPr>
          <p:cNvPr id="3" name="Rectangle 1"/>
          <p:cNvSpPr>
            <a:spLocks noChangeArrowheads="1"/>
          </p:cNvSpPr>
          <p:nvPr/>
        </p:nvSpPr>
        <p:spPr bwMode="auto">
          <a:xfrm>
            <a:off x="0" y="0"/>
            <a:ext cx="91440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1" fontAlgn="base" latinLnBrk="0" hangingPunct="1">
              <a:lnSpc>
                <a:spcPct val="100000"/>
              </a:lnSpc>
              <a:spcBef>
                <a:spcPct val="0"/>
              </a:spcBef>
              <a:spcAft>
                <a:spcPct val="0"/>
              </a:spcAft>
              <a:buClrTx/>
              <a:buSzTx/>
              <a:buFontTx/>
              <a:buNone/>
              <a:tabLst/>
            </a:pPr>
            <a:endParaRPr lang="en-US" altLang="en-US" sz="1200" dirty="0" smtClean="0">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ar-EG" altLang="en-US" sz="4000" b="1" dirty="0" smtClean="0">
                <a:latin typeface="Arial" pitchFamily="34" charset="0"/>
                <a:cs typeface="Arial" pitchFamily="34" charset="0"/>
              </a:rPr>
              <a:t>تحليل المياه</a:t>
            </a:r>
            <a:endParaRPr kumimoji="0" lang="en-US" altLang="en-US" sz="40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465672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76201"/>
            <a:ext cx="8229600" cy="830997"/>
          </a:xfrm>
          <a:prstGeom prst="rect">
            <a:avLst/>
          </a:prstGeom>
        </p:spPr>
        <p:txBody>
          <a:bodyPr wrap="square">
            <a:spAutoFit/>
          </a:bodyPr>
          <a:lstStyle/>
          <a:p>
            <a:pPr algn="ctr"/>
            <a:r>
              <a:rPr lang="ar-EG" sz="2400" b="1" dirty="0" smtClean="0"/>
              <a:t>تأثير التغذية الصناعية ومصادر التسميد على قياسات النمو للبلطي والمبروك</a:t>
            </a:r>
            <a:r>
              <a:rPr lang="en-US" sz="2400" b="1" dirty="0" smtClean="0"/>
              <a:t> </a:t>
            </a:r>
          </a:p>
          <a:p>
            <a:r>
              <a:rPr lang="en-US" sz="2400" b="1" dirty="0" smtClean="0"/>
              <a:t>            </a:t>
            </a:r>
            <a:endParaRPr lang="en-US" sz="2400" b="1" dirty="0"/>
          </a:p>
        </p:txBody>
      </p:sp>
      <p:graphicFrame>
        <p:nvGraphicFramePr>
          <p:cNvPr id="3" name="Table 2"/>
          <p:cNvGraphicFramePr>
            <a:graphicFrameLocks noGrp="1"/>
          </p:cNvGraphicFramePr>
          <p:nvPr/>
        </p:nvGraphicFramePr>
        <p:xfrm>
          <a:off x="0" y="757428"/>
          <a:ext cx="9143994" cy="6217920"/>
        </p:xfrm>
        <a:graphic>
          <a:graphicData uri="http://schemas.openxmlformats.org/drawingml/2006/table">
            <a:tbl>
              <a:tblPr firstRow="1" firstCol="1" lastRow="1" lastCol="1" bandRow="1" bandCol="1">
                <a:tableStyleId>{5C22544A-7EE6-4342-B048-85BDC9FD1C3A}</a:tableStyleId>
              </a:tblPr>
              <a:tblGrid>
                <a:gridCol w="1189690"/>
                <a:gridCol w="1106686"/>
                <a:gridCol w="1106686"/>
                <a:gridCol w="968350"/>
                <a:gridCol w="968350"/>
                <a:gridCol w="968350"/>
                <a:gridCol w="968350"/>
                <a:gridCol w="968350"/>
                <a:gridCol w="899182"/>
              </a:tblGrid>
              <a:tr h="254227">
                <a:tc rowSpan="2">
                  <a:txBody>
                    <a:bodyPr/>
                    <a:lstStyle/>
                    <a:p>
                      <a:pPr marL="0" marR="0" algn="l" rtl="0">
                        <a:lnSpc>
                          <a:spcPct val="150000"/>
                        </a:lnSpc>
                        <a:spcBef>
                          <a:spcPts val="0"/>
                        </a:spcBef>
                        <a:spcAft>
                          <a:spcPts val="0"/>
                        </a:spcAft>
                      </a:pPr>
                      <a:r>
                        <a:rPr lang="en-US" sz="1600" dirty="0">
                          <a:effectLst/>
                        </a:rPr>
                        <a:t>        Treatments</a:t>
                      </a:r>
                      <a:endParaRPr lang="en-US" sz="1600" dirty="0">
                        <a:effectLst/>
                        <a:latin typeface="Times New Roman"/>
                        <a:ea typeface="Times New Roman"/>
                      </a:endParaRPr>
                    </a:p>
                  </a:txBody>
                  <a:tcPr marL="44084" marR="44084" marT="0" marB="0"/>
                </a:tc>
                <a:tc gridSpan="4">
                  <a:txBody>
                    <a:bodyPr/>
                    <a:lstStyle/>
                    <a:p>
                      <a:pPr marL="0" marR="0" algn="ctr" rtl="0">
                        <a:lnSpc>
                          <a:spcPct val="150000"/>
                        </a:lnSpc>
                        <a:spcBef>
                          <a:spcPts val="0"/>
                        </a:spcBef>
                        <a:spcAft>
                          <a:spcPts val="0"/>
                        </a:spcAft>
                      </a:pPr>
                      <a:r>
                        <a:rPr lang="en-US" sz="1600" dirty="0">
                          <a:effectLst/>
                        </a:rPr>
                        <a:t>Nile tilapia</a:t>
                      </a:r>
                      <a:endParaRPr lang="en-US" sz="1600" dirty="0">
                        <a:effectLst/>
                        <a:latin typeface="Times New Roman"/>
                        <a:ea typeface="Times New Roman"/>
                      </a:endParaRPr>
                    </a:p>
                  </a:txBody>
                  <a:tcPr marL="44084" marR="44084" marT="0" marB="0"/>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rtl="0">
                        <a:lnSpc>
                          <a:spcPct val="150000"/>
                        </a:lnSpc>
                        <a:spcBef>
                          <a:spcPts val="0"/>
                        </a:spcBef>
                        <a:spcAft>
                          <a:spcPts val="0"/>
                        </a:spcAft>
                      </a:pPr>
                      <a:r>
                        <a:rPr lang="en-US" sz="1600">
                          <a:effectLst/>
                        </a:rPr>
                        <a:t>Gray mullet</a:t>
                      </a:r>
                      <a:endParaRPr lang="en-US" sz="1600">
                        <a:effectLst/>
                        <a:latin typeface="Times New Roman"/>
                        <a:ea typeface="Times New Roman"/>
                      </a:endParaRPr>
                    </a:p>
                  </a:txBody>
                  <a:tcPr marL="44084" marR="44084" marT="0" marB="0"/>
                </a:tc>
                <a:tc hMerge="1">
                  <a:txBody>
                    <a:bodyPr/>
                    <a:lstStyle/>
                    <a:p>
                      <a:endParaRPr lang="en-US"/>
                    </a:p>
                  </a:txBody>
                  <a:tcPr/>
                </a:tc>
                <a:tc hMerge="1">
                  <a:txBody>
                    <a:bodyPr/>
                    <a:lstStyle/>
                    <a:p>
                      <a:endParaRPr lang="en-US"/>
                    </a:p>
                  </a:txBody>
                  <a:tcPr/>
                </a:tc>
                <a:tc hMerge="1">
                  <a:txBody>
                    <a:bodyPr/>
                    <a:lstStyle/>
                    <a:p>
                      <a:endParaRPr lang="en-US"/>
                    </a:p>
                  </a:txBody>
                  <a:tcPr/>
                </a:tc>
              </a:tr>
              <a:tr h="508418">
                <a:tc vMerge="1">
                  <a:txBody>
                    <a:bodyPr/>
                    <a:lstStyle/>
                    <a:p>
                      <a:endParaRPr lang="en-US"/>
                    </a:p>
                  </a:txBody>
                  <a:tcPr/>
                </a:tc>
                <a:tc>
                  <a:txBody>
                    <a:bodyPr/>
                    <a:lstStyle/>
                    <a:p>
                      <a:pPr marL="0" marR="0" algn="justLow" rtl="0">
                        <a:lnSpc>
                          <a:spcPct val="150000"/>
                        </a:lnSpc>
                        <a:spcBef>
                          <a:spcPts val="0"/>
                        </a:spcBef>
                        <a:spcAft>
                          <a:spcPts val="0"/>
                        </a:spcAft>
                      </a:pPr>
                      <a:r>
                        <a:rPr lang="en-US" sz="1600" dirty="0">
                          <a:effectLst/>
                        </a:rPr>
                        <a:t>FW(g/fish)</a:t>
                      </a:r>
                      <a:endParaRPr lang="en-US" sz="1600" dirty="0">
                        <a:effectLst/>
                        <a:latin typeface="Times New Roman"/>
                        <a:ea typeface="Times New Roman"/>
                      </a:endParaRPr>
                    </a:p>
                  </a:txBody>
                  <a:tcPr marL="44084" marR="44084" marT="0" marB="0"/>
                </a:tc>
                <a:tc>
                  <a:txBody>
                    <a:bodyPr/>
                    <a:lstStyle/>
                    <a:p>
                      <a:pPr marL="0" marR="0" algn="justLow" rtl="0">
                        <a:lnSpc>
                          <a:spcPct val="150000"/>
                        </a:lnSpc>
                        <a:spcBef>
                          <a:spcPts val="0"/>
                        </a:spcBef>
                        <a:spcAft>
                          <a:spcPts val="0"/>
                        </a:spcAft>
                      </a:pPr>
                      <a:r>
                        <a:rPr lang="en-US" sz="1600">
                          <a:effectLst/>
                        </a:rPr>
                        <a:t>TWG(g/fish)</a:t>
                      </a:r>
                      <a:endParaRPr lang="en-US" sz="1600">
                        <a:effectLst/>
                        <a:latin typeface="Times New Roman"/>
                        <a:ea typeface="Times New Roman"/>
                      </a:endParaRPr>
                    </a:p>
                  </a:txBody>
                  <a:tcPr marL="44084" marR="44084" marT="0" marB="0"/>
                </a:tc>
                <a:tc>
                  <a:txBody>
                    <a:bodyPr/>
                    <a:lstStyle/>
                    <a:p>
                      <a:pPr marL="0" marR="0" algn="justLow" rtl="0">
                        <a:lnSpc>
                          <a:spcPct val="150000"/>
                        </a:lnSpc>
                        <a:spcBef>
                          <a:spcPts val="0"/>
                        </a:spcBef>
                        <a:spcAft>
                          <a:spcPts val="0"/>
                        </a:spcAft>
                      </a:pPr>
                      <a:r>
                        <a:rPr lang="en-US" sz="1600" dirty="0">
                          <a:effectLst/>
                        </a:rPr>
                        <a:t>ADG(g/fish)</a:t>
                      </a:r>
                      <a:endParaRPr lang="en-US" sz="1600" dirty="0">
                        <a:effectLst/>
                        <a:latin typeface="Times New Roman"/>
                        <a:ea typeface="Times New Roman"/>
                      </a:endParaRPr>
                    </a:p>
                  </a:txBody>
                  <a:tcPr marL="44084" marR="44084" marT="0" marB="0"/>
                </a:tc>
                <a:tc>
                  <a:txBody>
                    <a:bodyPr/>
                    <a:lstStyle/>
                    <a:p>
                      <a:pPr marL="0" marR="0" algn="justLow" rtl="0">
                        <a:lnSpc>
                          <a:spcPct val="150000"/>
                        </a:lnSpc>
                        <a:spcBef>
                          <a:spcPts val="0"/>
                        </a:spcBef>
                        <a:spcAft>
                          <a:spcPts val="0"/>
                        </a:spcAft>
                      </a:pPr>
                      <a:r>
                        <a:rPr lang="en-US" sz="1600" dirty="0">
                          <a:effectLst/>
                        </a:rPr>
                        <a:t>SGR</a:t>
                      </a:r>
                      <a:endParaRPr lang="en-US" sz="1600" dirty="0">
                        <a:effectLst/>
                        <a:latin typeface="Times New Roman"/>
                        <a:ea typeface="Times New Roman"/>
                      </a:endParaRPr>
                    </a:p>
                  </a:txBody>
                  <a:tcPr marL="44084" marR="44084" marT="0" marB="0"/>
                </a:tc>
                <a:tc>
                  <a:txBody>
                    <a:bodyPr/>
                    <a:lstStyle/>
                    <a:p>
                      <a:pPr marL="0" marR="0" algn="justLow" rtl="0">
                        <a:lnSpc>
                          <a:spcPct val="150000"/>
                        </a:lnSpc>
                        <a:spcBef>
                          <a:spcPts val="0"/>
                        </a:spcBef>
                        <a:spcAft>
                          <a:spcPts val="0"/>
                        </a:spcAft>
                      </a:pPr>
                      <a:r>
                        <a:rPr lang="en-US" sz="1600">
                          <a:effectLst/>
                        </a:rPr>
                        <a:t>FW(g/fish)</a:t>
                      </a:r>
                      <a:endParaRPr lang="en-US" sz="1600">
                        <a:effectLst/>
                        <a:latin typeface="Times New Roman"/>
                        <a:ea typeface="Times New Roman"/>
                      </a:endParaRPr>
                    </a:p>
                  </a:txBody>
                  <a:tcPr marL="44084" marR="44084" marT="0" marB="0"/>
                </a:tc>
                <a:tc>
                  <a:txBody>
                    <a:bodyPr/>
                    <a:lstStyle/>
                    <a:p>
                      <a:pPr marL="0" marR="0" algn="justLow" rtl="0">
                        <a:lnSpc>
                          <a:spcPct val="150000"/>
                        </a:lnSpc>
                        <a:spcBef>
                          <a:spcPts val="0"/>
                        </a:spcBef>
                        <a:spcAft>
                          <a:spcPts val="0"/>
                        </a:spcAft>
                      </a:pPr>
                      <a:r>
                        <a:rPr lang="en-US" sz="1600">
                          <a:effectLst/>
                        </a:rPr>
                        <a:t>TWG(g/fish)</a:t>
                      </a:r>
                      <a:endParaRPr lang="en-US" sz="1600">
                        <a:effectLst/>
                        <a:latin typeface="Times New Roman"/>
                        <a:ea typeface="Times New Roman"/>
                      </a:endParaRPr>
                    </a:p>
                  </a:txBody>
                  <a:tcPr marL="44084" marR="44084" marT="0" marB="0"/>
                </a:tc>
                <a:tc>
                  <a:txBody>
                    <a:bodyPr/>
                    <a:lstStyle/>
                    <a:p>
                      <a:pPr marL="0" marR="0" algn="justLow" rtl="0">
                        <a:lnSpc>
                          <a:spcPct val="150000"/>
                        </a:lnSpc>
                        <a:spcBef>
                          <a:spcPts val="0"/>
                        </a:spcBef>
                        <a:spcAft>
                          <a:spcPts val="0"/>
                        </a:spcAft>
                      </a:pPr>
                      <a:r>
                        <a:rPr lang="en-US" sz="1600" dirty="0">
                          <a:effectLst/>
                        </a:rPr>
                        <a:t>ADG(g/fish)</a:t>
                      </a:r>
                      <a:endParaRPr lang="en-US" sz="1600" dirty="0">
                        <a:effectLst/>
                        <a:latin typeface="Times New Roman"/>
                        <a:ea typeface="Times New Roman"/>
                      </a:endParaRPr>
                    </a:p>
                  </a:txBody>
                  <a:tcPr marL="44084" marR="44084" marT="0" marB="0"/>
                </a:tc>
                <a:tc>
                  <a:txBody>
                    <a:bodyPr/>
                    <a:lstStyle/>
                    <a:p>
                      <a:pPr marL="0" marR="0" algn="justLow" rtl="0">
                        <a:lnSpc>
                          <a:spcPct val="150000"/>
                        </a:lnSpc>
                        <a:spcBef>
                          <a:spcPts val="0"/>
                        </a:spcBef>
                        <a:spcAft>
                          <a:spcPts val="0"/>
                        </a:spcAft>
                      </a:pPr>
                      <a:r>
                        <a:rPr lang="en-US" sz="1600" dirty="0">
                          <a:effectLst/>
                        </a:rPr>
                        <a:t>SGR</a:t>
                      </a:r>
                      <a:endParaRPr lang="en-US" sz="1600" dirty="0">
                        <a:effectLst/>
                        <a:latin typeface="Times New Roman"/>
                        <a:ea typeface="Times New Roman"/>
                      </a:endParaRPr>
                    </a:p>
                  </a:txBody>
                  <a:tcPr marL="44084" marR="44084" marT="0" marB="0"/>
                </a:tc>
              </a:tr>
              <a:tr h="4829974">
                <a:tc>
                  <a:txBody>
                    <a:bodyPr/>
                    <a:lstStyle/>
                    <a:p>
                      <a:pPr marL="0" marR="0" algn="ctr" rtl="0">
                        <a:lnSpc>
                          <a:spcPct val="150000"/>
                        </a:lnSpc>
                        <a:spcBef>
                          <a:spcPts val="0"/>
                        </a:spcBef>
                        <a:spcAft>
                          <a:spcPts val="0"/>
                        </a:spcAft>
                      </a:pPr>
                      <a:r>
                        <a:rPr lang="en-US" sz="1600" dirty="0">
                          <a:effectLst/>
                        </a:rPr>
                        <a:t>T1(F)</a:t>
                      </a:r>
                    </a:p>
                    <a:p>
                      <a:pPr marL="0" marR="0" algn="ctr" rtl="0">
                        <a:lnSpc>
                          <a:spcPct val="150000"/>
                        </a:lnSpc>
                        <a:spcBef>
                          <a:spcPts val="0"/>
                        </a:spcBef>
                        <a:spcAft>
                          <a:spcPts val="0"/>
                        </a:spcAft>
                      </a:pPr>
                      <a:r>
                        <a:rPr lang="en-US" sz="1600" dirty="0">
                          <a:effectLst/>
                        </a:rPr>
                        <a:t>T2(FP)</a:t>
                      </a:r>
                    </a:p>
                    <a:p>
                      <a:pPr marL="0" marR="0" algn="ctr" rtl="0">
                        <a:lnSpc>
                          <a:spcPct val="150000"/>
                        </a:lnSpc>
                        <a:spcBef>
                          <a:spcPts val="0"/>
                        </a:spcBef>
                        <a:spcAft>
                          <a:spcPts val="0"/>
                        </a:spcAft>
                      </a:pPr>
                      <a:r>
                        <a:rPr lang="en-US" sz="1600" dirty="0">
                          <a:effectLst/>
                        </a:rPr>
                        <a:t>T3(FD)</a:t>
                      </a:r>
                    </a:p>
                    <a:p>
                      <a:pPr marL="0" marR="0" algn="ctr" rtl="0">
                        <a:lnSpc>
                          <a:spcPct val="150000"/>
                        </a:lnSpc>
                        <a:spcBef>
                          <a:spcPts val="0"/>
                        </a:spcBef>
                        <a:spcAft>
                          <a:spcPts val="0"/>
                        </a:spcAft>
                      </a:pPr>
                      <a:r>
                        <a:rPr lang="en-US" sz="1600" dirty="0">
                          <a:effectLst/>
                        </a:rPr>
                        <a:t>T4(FU)</a:t>
                      </a:r>
                    </a:p>
                    <a:p>
                      <a:pPr marL="0" marR="0" algn="ctr" rtl="0">
                        <a:lnSpc>
                          <a:spcPct val="150000"/>
                        </a:lnSpc>
                        <a:spcBef>
                          <a:spcPts val="0"/>
                        </a:spcBef>
                        <a:spcAft>
                          <a:spcPts val="0"/>
                        </a:spcAft>
                      </a:pPr>
                      <a:r>
                        <a:rPr lang="en-US" sz="1600" dirty="0">
                          <a:effectLst/>
                        </a:rPr>
                        <a:t>T5(FS))</a:t>
                      </a:r>
                    </a:p>
                    <a:p>
                      <a:pPr marL="0" marR="0" algn="ctr" rtl="0">
                        <a:lnSpc>
                          <a:spcPct val="150000"/>
                        </a:lnSpc>
                        <a:spcBef>
                          <a:spcPts val="0"/>
                        </a:spcBef>
                        <a:spcAft>
                          <a:spcPts val="0"/>
                        </a:spcAft>
                      </a:pPr>
                      <a:r>
                        <a:rPr lang="en-US" sz="1600" dirty="0">
                          <a:effectLst/>
                        </a:rPr>
                        <a:t>T6(FPD)</a:t>
                      </a:r>
                    </a:p>
                    <a:p>
                      <a:pPr marL="0" marR="0" algn="ctr" rtl="0">
                        <a:lnSpc>
                          <a:spcPct val="150000"/>
                        </a:lnSpc>
                        <a:spcBef>
                          <a:spcPts val="0"/>
                        </a:spcBef>
                        <a:spcAft>
                          <a:spcPts val="0"/>
                        </a:spcAft>
                      </a:pPr>
                      <a:r>
                        <a:rPr lang="en-US" sz="1600" dirty="0">
                          <a:effectLst/>
                        </a:rPr>
                        <a:t>T7(FPU)</a:t>
                      </a:r>
                    </a:p>
                    <a:p>
                      <a:pPr marL="0" marR="0" algn="ctr" rtl="0">
                        <a:lnSpc>
                          <a:spcPct val="150000"/>
                        </a:lnSpc>
                        <a:spcBef>
                          <a:spcPts val="0"/>
                        </a:spcBef>
                        <a:spcAft>
                          <a:spcPts val="0"/>
                        </a:spcAft>
                      </a:pPr>
                      <a:r>
                        <a:rPr lang="en-US" sz="1600" dirty="0">
                          <a:effectLst/>
                        </a:rPr>
                        <a:t>T8(FPS)</a:t>
                      </a:r>
                    </a:p>
                    <a:p>
                      <a:pPr marL="0" marR="0" algn="ctr" rtl="0">
                        <a:lnSpc>
                          <a:spcPct val="150000"/>
                        </a:lnSpc>
                        <a:spcBef>
                          <a:spcPts val="0"/>
                        </a:spcBef>
                        <a:spcAft>
                          <a:spcPts val="0"/>
                        </a:spcAft>
                      </a:pPr>
                      <a:r>
                        <a:rPr lang="en-US" sz="1600" dirty="0">
                          <a:effectLst/>
                        </a:rPr>
                        <a:t>T9(FDU)</a:t>
                      </a:r>
                    </a:p>
                    <a:p>
                      <a:pPr marL="0" marR="0" algn="ctr" rtl="0">
                        <a:lnSpc>
                          <a:spcPct val="150000"/>
                        </a:lnSpc>
                        <a:spcBef>
                          <a:spcPts val="0"/>
                        </a:spcBef>
                        <a:spcAft>
                          <a:spcPts val="0"/>
                        </a:spcAft>
                      </a:pPr>
                      <a:r>
                        <a:rPr lang="en-US" sz="1600" dirty="0">
                          <a:effectLst/>
                        </a:rPr>
                        <a:t>T10(FDS)</a:t>
                      </a:r>
                    </a:p>
                    <a:p>
                      <a:pPr marL="0" marR="0" algn="ctr" rtl="0">
                        <a:lnSpc>
                          <a:spcPct val="150000"/>
                        </a:lnSpc>
                        <a:spcBef>
                          <a:spcPts val="0"/>
                        </a:spcBef>
                        <a:spcAft>
                          <a:spcPts val="0"/>
                        </a:spcAft>
                      </a:pPr>
                      <a:r>
                        <a:rPr lang="en-US" sz="1600" dirty="0">
                          <a:effectLst/>
                        </a:rPr>
                        <a:t>T11(FUS)</a:t>
                      </a:r>
                    </a:p>
                    <a:p>
                      <a:pPr marL="0" marR="0" algn="ctr" rtl="0">
                        <a:lnSpc>
                          <a:spcPct val="150000"/>
                        </a:lnSpc>
                        <a:spcBef>
                          <a:spcPts val="0"/>
                        </a:spcBef>
                        <a:spcAft>
                          <a:spcPts val="0"/>
                        </a:spcAft>
                      </a:pPr>
                      <a:r>
                        <a:rPr lang="en-US" sz="1600" dirty="0">
                          <a:effectLst/>
                        </a:rPr>
                        <a:t>T12(FPDU)</a:t>
                      </a:r>
                    </a:p>
                    <a:p>
                      <a:pPr marL="0" marR="0" algn="ctr" rtl="0">
                        <a:lnSpc>
                          <a:spcPct val="150000"/>
                        </a:lnSpc>
                        <a:spcBef>
                          <a:spcPts val="0"/>
                        </a:spcBef>
                        <a:spcAft>
                          <a:spcPts val="0"/>
                        </a:spcAft>
                      </a:pPr>
                      <a:r>
                        <a:rPr lang="en-US" sz="1600" dirty="0">
                          <a:effectLst/>
                        </a:rPr>
                        <a:t>T13(FDUS)</a:t>
                      </a:r>
                    </a:p>
                    <a:p>
                      <a:pPr marL="0" marR="0" algn="ctr" rtl="0">
                        <a:lnSpc>
                          <a:spcPct val="150000"/>
                        </a:lnSpc>
                        <a:spcBef>
                          <a:spcPts val="0"/>
                        </a:spcBef>
                        <a:spcAft>
                          <a:spcPts val="0"/>
                        </a:spcAft>
                      </a:pPr>
                      <a:r>
                        <a:rPr lang="en-US" sz="1600" dirty="0">
                          <a:solidFill>
                            <a:srgbClr val="FF0000"/>
                          </a:solidFill>
                          <a:effectLst/>
                        </a:rPr>
                        <a:t>T14(FPDUS)</a:t>
                      </a:r>
                      <a:endParaRPr lang="en-US" sz="1600" dirty="0">
                        <a:solidFill>
                          <a:srgbClr val="FF0000"/>
                        </a:solidFill>
                        <a:effectLst/>
                        <a:latin typeface="Times New Roman"/>
                        <a:ea typeface="Times New Roman"/>
                      </a:endParaRPr>
                    </a:p>
                  </a:txBody>
                  <a:tcPr marL="44084" marR="44084" marT="0" marB="0"/>
                </a:tc>
                <a:tc>
                  <a:txBody>
                    <a:bodyPr/>
                    <a:lstStyle/>
                    <a:p>
                      <a:pPr marL="0" marR="0" algn="justLow" rtl="0">
                        <a:lnSpc>
                          <a:spcPct val="150000"/>
                        </a:lnSpc>
                        <a:spcBef>
                          <a:spcPts val="0"/>
                        </a:spcBef>
                        <a:spcAft>
                          <a:spcPts val="0"/>
                        </a:spcAft>
                      </a:pPr>
                      <a:r>
                        <a:rPr lang="es-VE" sz="1600" dirty="0">
                          <a:effectLst/>
                        </a:rPr>
                        <a:t>235e</a:t>
                      </a:r>
                      <a:endParaRPr lang="en-US" sz="1600" dirty="0">
                        <a:effectLst/>
                      </a:endParaRPr>
                    </a:p>
                    <a:p>
                      <a:pPr marL="0" marR="0" algn="justLow" rtl="0">
                        <a:lnSpc>
                          <a:spcPct val="150000"/>
                        </a:lnSpc>
                        <a:spcBef>
                          <a:spcPts val="0"/>
                        </a:spcBef>
                        <a:spcAft>
                          <a:spcPts val="0"/>
                        </a:spcAft>
                      </a:pPr>
                      <a:r>
                        <a:rPr lang="es-VE" sz="1600" dirty="0">
                          <a:effectLst/>
                        </a:rPr>
                        <a:t>264bc</a:t>
                      </a:r>
                      <a:endParaRPr lang="en-US" sz="1600" dirty="0">
                        <a:effectLst/>
                      </a:endParaRPr>
                    </a:p>
                    <a:p>
                      <a:pPr marL="0" marR="0" algn="justLow" rtl="0">
                        <a:lnSpc>
                          <a:spcPct val="150000"/>
                        </a:lnSpc>
                        <a:spcBef>
                          <a:spcPts val="0"/>
                        </a:spcBef>
                        <a:spcAft>
                          <a:spcPts val="0"/>
                        </a:spcAft>
                      </a:pPr>
                      <a:r>
                        <a:rPr lang="es-VE" sz="1600" dirty="0">
                          <a:effectLst/>
                        </a:rPr>
                        <a:t>24cde</a:t>
                      </a:r>
                      <a:endParaRPr lang="en-US" sz="1600" dirty="0">
                        <a:effectLst/>
                      </a:endParaRPr>
                    </a:p>
                    <a:p>
                      <a:pPr marL="0" marR="0" algn="justLow" rtl="0">
                        <a:lnSpc>
                          <a:spcPct val="150000"/>
                        </a:lnSpc>
                        <a:spcBef>
                          <a:spcPts val="0"/>
                        </a:spcBef>
                        <a:spcAft>
                          <a:spcPts val="0"/>
                        </a:spcAft>
                      </a:pPr>
                      <a:r>
                        <a:rPr lang="es-VE" sz="1600" dirty="0">
                          <a:effectLst/>
                        </a:rPr>
                        <a:t>240cd</a:t>
                      </a:r>
                      <a:endParaRPr lang="en-US" sz="1600" dirty="0">
                        <a:effectLst/>
                      </a:endParaRPr>
                    </a:p>
                    <a:p>
                      <a:pPr marL="0" marR="0" algn="justLow" rtl="0">
                        <a:lnSpc>
                          <a:spcPct val="150000"/>
                        </a:lnSpc>
                        <a:spcBef>
                          <a:spcPts val="0"/>
                        </a:spcBef>
                        <a:spcAft>
                          <a:spcPts val="0"/>
                        </a:spcAft>
                      </a:pPr>
                      <a:r>
                        <a:rPr lang="es-VE" sz="1600" dirty="0">
                          <a:effectLst/>
                        </a:rPr>
                        <a:t>240cd</a:t>
                      </a:r>
                      <a:endParaRPr lang="en-US" sz="1600" dirty="0">
                        <a:effectLst/>
                      </a:endParaRPr>
                    </a:p>
                    <a:p>
                      <a:pPr marL="0" marR="0" algn="justLow" rtl="0">
                        <a:lnSpc>
                          <a:spcPct val="150000"/>
                        </a:lnSpc>
                        <a:spcBef>
                          <a:spcPts val="0"/>
                        </a:spcBef>
                        <a:spcAft>
                          <a:spcPts val="0"/>
                        </a:spcAft>
                      </a:pPr>
                      <a:r>
                        <a:rPr lang="es-VE" sz="1600" dirty="0">
                          <a:effectLst/>
                        </a:rPr>
                        <a:t>255bcd</a:t>
                      </a:r>
                      <a:endParaRPr lang="en-US" sz="1600" dirty="0">
                        <a:effectLst/>
                      </a:endParaRPr>
                    </a:p>
                    <a:p>
                      <a:pPr marL="0" marR="0" algn="justLow" rtl="0">
                        <a:lnSpc>
                          <a:spcPct val="150000"/>
                        </a:lnSpc>
                        <a:spcBef>
                          <a:spcPts val="0"/>
                        </a:spcBef>
                        <a:spcAft>
                          <a:spcPts val="0"/>
                        </a:spcAft>
                      </a:pPr>
                      <a:r>
                        <a:rPr lang="en-US" sz="1600" dirty="0">
                          <a:effectLst/>
                        </a:rPr>
                        <a:t>260bcd</a:t>
                      </a:r>
                    </a:p>
                    <a:p>
                      <a:pPr marL="0" marR="0" algn="justLow" rtl="0">
                        <a:lnSpc>
                          <a:spcPct val="150000"/>
                        </a:lnSpc>
                        <a:spcBef>
                          <a:spcPts val="0"/>
                        </a:spcBef>
                        <a:spcAft>
                          <a:spcPts val="0"/>
                        </a:spcAft>
                      </a:pPr>
                      <a:r>
                        <a:rPr lang="en-US" sz="1600" dirty="0">
                          <a:effectLst/>
                        </a:rPr>
                        <a:t>260bcd</a:t>
                      </a:r>
                    </a:p>
                    <a:p>
                      <a:pPr marL="0" marR="0" algn="justLow" rtl="0">
                        <a:lnSpc>
                          <a:spcPct val="150000"/>
                        </a:lnSpc>
                        <a:spcBef>
                          <a:spcPts val="0"/>
                        </a:spcBef>
                        <a:spcAft>
                          <a:spcPts val="0"/>
                        </a:spcAft>
                      </a:pPr>
                      <a:r>
                        <a:rPr lang="en-US" sz="1600" dirty="0">
                          <a:effectLst/>
                        </a:rPr>
                        <a:t>250bcde</a:t>
                      </a:r>
                    </a:p>
                    <a:p>
                      <a:pPr marL="0" marR="0" algn="justLow" rtl="0">
                        <a:lnSpc>
                          <a:spcPct val="150000"/>
                        </a:lnSpc>
                        <a:spcBef>
                          <a:spcPts val="0"/>
                        </a:spcBef>
                        <a:spcAft>
                          <a:spcPts val="0"/>
                        </a:spcAft>
                      </a:pPr>
                      <a:r>
                        <a:rPr lang="en-US" sz="1600" dirty="0">
                          <a:effectLst/>
                        </a:rPr>
                        <a:t>250bcde</a:t>
                      </a:r>
                    </a:p>
                    <a:p>
                      <a:pPr marL="0" marR="0" algn="justLow" rtl="0">
                        <a:lnSpc>
                          <a:spcPct val="150000"/>
                        </a:lnSpc>
                        <a:spcBef>
                          <a:spcPts val="0"/>
                        </a:spcBef>
                        <a:spcAft>
                          <a:spcPts val="0"/>
                        </a:spcAft>
                      </a:pPr>
                      <a:r>
                        <a:rPr lang="en-US" sz="1600" dirty="0">
                          <a:effectLst/>
                        </a:rPr>
                        <a:t>260bcd</a:t>
                      </a:r>
                    </a:p>
                    <a:p>
                      <a:pPr marL="0" marR="0" algn="justLow" rtl="0">
                        <a:lnSpc>
                          <a:spcPct val="150000"/>
                        </a:lnSpc>
                        <a:spcBef>
                          <a:spcPts val="0"/>
                        </a:spcBef>
                        <a:spcAft>
                          <a:spcPts val="0"/>
                        </a:spcAft>
                      </a:pPr>
                      <a:r>
                        <a:rPr lang="en-US" sz="1600" dirty="0">
                          <a:effectLst/>
                        </a:rPr>
                        <a:t>265 be</a:t>
                      </a:r>
                    </a:p>
                    <a:p>
                      <a:pPr marL="0" marR="0" algn="justLow" rtl="0">
                        <a:lnSpc>
                          <a:spcPct val="150000"/>
                        </a:lnSpc>
                        <a:spcBef>
                          <a:spcPts val="0"/>
                        </a:spcBef>
                        <a:spcAft>
                          <a:spcPts val="0"/>
                        </a:spcAft>
                      </a:pPr>
                      <a:r>
                        <a:rPr lang="en-US" sz="1600" dirty="0">
                          <a:effectLst/>
                        </a:rPr>
                        <a:t>270ab</a:t>
                      </a:r>
                    </a:p>
                    <a:p>
                      <a:pPr marL="0" marR="0" algn="justLow" rtl="0">
                        <a:lnSpc>
                          <a:spcPct val="150000"/>
                        </a:lnSpc>
                        <a:spcBef>
                          <a:spcPts val="0"/>
                        </a:spcBef>
                        <a:spcAft>
                          <a:spcPts val="0"/>
                        </a:spcAft>
                      </a:pPr>
                      <a:r>
                        <a:rPr lang="en-US" sz="1600" dirty="0">
                          <a:solidFill>
                            <a:srgbClr val="FF0000"/>
                          </a:solidFill>
                          <a:effectLst/>
                        </a:rPr>
                        <a:t>286 a</a:t>
                      </a:r>
                      <a:endParaRPr lang="en-US" sz="1600" dirty="0">
                        <a:solidFill>
                          <a:srgbClr val="FF0000"/>
                        </a:solidFill>
                        <a:effectLst/>
                        <a:latin typeface="Times New Roman"/>
                        <a:ea typeface="Times New Roman"/>
                      </a:endParaRPr>
                    </a:p>
                  </a:txBody>
                  <a:tcPr marL="44084" marR="44084" marT="0" marB="0"/>
                </a:tc>
                <a:tc>
                  <a:txBody>
                    <a:bodyPr/>
                    <a:lstStyle/>
                    <a:p>
                      <a:pPr marL="0" marR="0" algn="justLow" rtl="0">
                        <a:lnSpc>
                          <a:spcPct val="150000"/>
                        </a:lnSpc>
                        <a:spcBef>
                          <a:spcPts val="0"/>
                        </a:spcBef>
                        <a:spcAft>
                          <a:spcPts val="0"/>
                        </a:spcAft>
                      </a:pPr>
                      <a:r>
                        <a:rPr lang="en-US" sz="1600" dirty="0">
                          <a:effectLst/>
                        </a:rPr>
                        <a:t>229.7d</a:t>
                      </a:r>
                    </a:p>
                    <a:p>
                      <a:pPr marL="0" marR="0" algn="justLow" rtl="0">
                        <a:lnSpc>
                          <a:spcPct val="150000"/>
                        </a:lnSpc>
                        <a:spcBef>
                          <a:spcPts val="0"/>
                        </a:spcBef>
                        <a:spcAft>
                          <a:spcPts val="0"/>
                        </a:spcAft>
                      </a:pPr>
                      <a:r>
                        <a:rPr lang="en-US" sz="1600" dirty="0">
                          <a:effectLst/>
                        </a:rPr>
                        <a:t>249.0bcd</a:t>
                      </a:r>
                    </a:p>
                    <a:p>
                      <a:pPr marL="0" marR="0" algn="justLow" rtl="0">
                        <a:lnSpc>
                          <a:spcPct val="150000"/>
                        </a:lnSpc>
                        <a:spcBef>
                          <a:spcPts val="0"/>
                        </a:spcBef>
                        <a:spcAft>
                          <a:spcPts val="0"/>
                        </a:spcAft>
                      </a:pPr>
                      <a:r>
                        <a:rPr lang="en-US" sz="1600" dirty="0">
                          <a:effectLst/>
                        </a:rPr>
                        <a:t>241.1bcd</a:t>
                      </a:r>
                    </a:p>
                    <a:p>
                      <a:pPr marL="0" marR="0" algn="justLow" rtl="0">
                        <a:lnSpc>
                          <a:spcPct val="150000"/>
                        </a:lnSpc>
                        <a:spcBef>
                          <a:spcPts val="0"/>
                        </a:spcBef>
                        <a:spcAft>
                          <a:spcPts val="0"/>
                        </a:spcAft>
                      </a:pPr>
                      <a:r>
                        <a:rPr lang="en-US" sz="1600" dirty="0">
                          <a:effectLst/>
                        </a:rPr>
                        <a:t>234.9cd</a:t>
                      </a:r>
                    </a:p>
                    <a:p>
                      <a:pPr marL="0" marR="0" algn="justLow" rtl="0">
                        <a:lnSpc>
                          <a:spcPct val="150000"/>
                        </a:lnSpc>
                        <a:spcBef>
                          <a:spcPts val="0"/>
                        </a:spcBef>
                        <a:spcAft>
                          <a:spcPts val="0"/>
                        </a:spcAft>
                      </a:pPr>
                      <a:r>
                        <a:rPr lang="en-US" sz="1600" dirty="0">
                          <a:effectLst/>
                        </a:rPr>
                        <a:t>235.0cd</a:t>
                      </a:r>
                    </a:p>
                    <a:p>
                      <a:pPr marL="0" marR="0" algn="justLow" rtl="0">
                        <a:lnSpc>
                          <a:spcPct val="150000"/>
                        </a:lnSpc>
                        <a:spcBef>
                          <a:spcPts val="0"/>
                        </a:spcBef>
                        <a:spcAft>
                          <a:spcPts val="0"/>
                        </a:spcAft>
                      </a:pPr>
                      <a:r>
                        <a:rPr lang="en-US" sz="1600" dirty="0">
                          <a:effectLst/>
                        </a:rPr>
                        <a:t>249.7 </a:t>
                      </a:r>
                      <a:r>
                        <a:rPr lang="en-US" sz="1600" dirty="0" err="1">
                          <a:effectLst/>
                        </a:rPr>
                        <a:t>bc</a:t>
                      </a:r>
                      <a:endParaRPr lang="en-US" sz="1600" dirty="0">
                        <a:effectLst/>
                      </a:endParaRPr>
                    </a:p>
                    <a:p>
                      <a:pPr marL="0" marR="0" algn="justLow" rtl="0">
                        <a:lnSpc>
                          <a:spcPct val="150000"/>
                        </a:lnSpc>
                        <a:spcBef>
                          <a:spcPts val="0"/>
                        </a:spcBef>
                        <a:spcAft>
                          <a:spcPts val="0"/>
                        </a:spcAft>
                      </a:pPr>
                      <a:r>
                        <a:rPr lang="en-US" sz="1600" dirty="0">
                          <a:effectLst/>
                        </a:rPr>
                        <a:t>254.7bc</a:t>
                      </a:r>
                    </a:p>
                    <a:p>
                      <a:pPr marL="0" marR="0" algn="justLow" rtl="0">
                        <a:lnSpc>
                          <a:spcPct val="150000"/>
                        </a:lnSpc>
                        <a:spcBef>
                          <a:spcPts val="0"/>
                        </a:spcBef>
                        <a:spcAft>
                          <a:spcPts val="0"/>
                        </a:spcAft>
                      </a:pPr>
                      <a:r>
                        <a:rPr lang="en-US" sz="1600" dirty="0">
                          <a:effectLst/>
                        </a:rPr>
                        <a:t>255.0bc</a:t>
                      </a:r>
                    </a:p>
                    <a:p>
                      <a:pPr marL="0" marR="0" algn="justLow" rtl="0">
                        <a:lnSpc>
                          <a:spcPct val="150000"/>
                        </a:lnSpc>
                        <a:spcBef>
                          <a:spcPts val="0"/>
                        </a:spcBef>
                        <a:spcAft>
                          <a:spcPts val="0"/>
                        </a:spcAft>
                      </a:pPr>
                      <a:r>
                        <a:rPr lang="en-US" sz="1600" dirty="0">
                          <a:effectLst/>
                        </a:rPr>
                        <a:t>245.05bcd</a:t>
                      </a:r>
                    </a:p>
                    <a:p>
                      <a:pPr marL="0" marR="0" algn="justLow" rtl="0">
                        <a:lnSpc>
                          <a:spcPct val="150000"/>
                        </a:lnSpc>
                        <a:spcBef>
                          <a:spcPts val="0"/>
                        </a:spcBef>
                        <a:spcAft>
                          <a:spcPts val="0"/>
                        </a:spcAft>
                      </a:pPr>
                      <a:r>
                        <a:rPr lang="en-US" sz="1600" dirty="0">
                          <a:effectLst/>
                        </a:rPr>
                        <a:t>245.05bcd</a:t>
                      </a:r>
                    </a:p>
                    <a:p>
                      <a:pPr marL="0" marR="0" algn="justLow" rtl="0">
                        <a:lnSpc>
                          <a:spcPct val="150000"/>
                        </a:lnSpc>
                        <a:spcBef>
                          <a:spcPts val="0"/>
                        </a:spcBef>
                        <a:spcAft>
                          <a:spcPts val="0"/>
                        </a:spcAft>
                      </a:pPr>
                      <a:r>
                        <a:rPr lang="en-US" sz="1600" dirty="0">
                          <a:effectLst/>
                        </a:rPr>
                        <a:t>255.0bc</a:t>
                      </a:r>
                    </a:p>
                    <a:p>
                      <a:pPr marL="0" marR="0" algn="justLow" rtl="0">
                        <a:lnSpc>
                          <a:spcPct val="150000"/>
                        </a:lnSpc>
                        <a:spcBef>
                          <a:spcPts val="0"/>
                        </a:spcBef>
                        <a:spcAft>
                          <a:spcPts val="0"/>
                        </a:spcAft>
                      </a:pPr>
                      <a:r>
                        <a:rPr lang="en-US" sz="1600" dirty="0">
                          <a:effectLst/>
                        </a:rPr>
                        <a:t>259.8b</a:t>
                      </a:r>
                    </a:p>
                    <a:p>
                      <a:pPr marL="0" marR="0" algn="justLow" rtl="0">
                        <a:lnSpc>
                          <a:spcPct val="150000"/>
                        </a:lnSpc>
                        <a:spcBef>
                          <a:spcPts val="0"/>
                        </a:spcBef>
                        <a:spcAft>
                          <a:spcPts val="0"/>
                        </a:spcAft>
                      </a:pPr>
                      <a:r>
                        <a:rPr lang="en-US" sz="1600" dirty="0">
                          <a:effectLst/>
                        </a:rPr>
                        <a:t>255.66b</a:t>
                      </a:r>
                    </a:p>
                    <a:p>
                      <a:pPr marL="0" marR="0" algn="justLow" rtl="0">
                        <a:lnSpc>
                          <a:spcPct val="150000"/>
                        </a:lnSpc>
                        <a:spcBef>
                          <a:spcPts val="0"/>
                        </a:spcBef>
                        <a:spcAft>
                          <a:spcPts val="0"/>
                        </a:spcAft>
                      </a:pPr>
                      <a:r>
                        <a:rPr lang="en-US" sz="1600" dirty="0">
                          <a:solidFill>
                            <a:srgbClr val="FF0000"/>
                          </a:solidFill>
                          <a:effectLst/>
                        </a:rPr>
                        <a:t>280.66a</a:t>
                      </a:r>
                      <a:endParaRPr lang="en-US" sz="1600" dirty="0">
                        <a:solidFill>
                          <a:srgbClr val="FF0000"/>
                        </a:solidFill>
                        <a:effectLst/>
                        <a:latin typeface="Times New Roman"/>
                        <a:ea typeface="Times New Roman"/>
                      </a:endParaRPr>
                    </a:p>
                  </a:txBody>
                  <a:tcPr marL="44084" marR="44084" marT="0" marB="0"/>
                </a:tc>
                <a:tc>
                  <a:txBody>
                    <a:bodyPr/>
                    <a:lstStyle/>
                    <a:p>
                      <a:pPr marL="0" marR="0" algn="justLow" rtl="0">
                        <a:lnSpc>
                          <a:spcPct val="150000"/>
                        </a:lnSpc>
                        <a:spcBef>
                          <a:spcPts val="0"/>
                        </a:spcBef>
                        <a:spcAft>
                          <a:spcPts val="0"/>
                        </a:spcAft>
                      </a:pPr>
                      <a:r>
                        <a:rPr lang="en-US" sz="1600" dirty="0">
                          <a:effectLst/>
                        </a:rPr>
                        <a:t>1.275d</a:t>
                      </a:r>
                    </a:p>
                    <a:p>
                      <a:pPr marL="0" marR="0" algn="justLow" rtl="0">
                        <a:lnSpc>
                          <a:spcPct val="150000"/>
                        </a:lnSpc>
                        <a:spcBef>
                          <a:spcPts val="0"/>
                        </a:spcBef>
                        <a:spcAft>
                          <a:spcPts val="0"/>
                        </a:spcAft>
                      </a:pPr>
                      <a:r>
                        <a:rPr lang="en-US" sz="1600" dirty="0">
                          <a:effectLst/>
                        </a:rPr>
                        <a:t>1.383bcd</a:t>
                      </a:r>
                    </a:p>
                    <a:p>
                      <a:pPr marL="0" marR="0" algn="justLow" rtl="0">
                        <a:lnSpc>
                          <a:spcPct val="150000"/>
                        </a:lnSpc>
                        <a:spcBef>
                          <a:spcPts val="0"/>
                        </a:spcBef>
                        <a:spcAft>
                          <a:spcPts val="0"/>
                        </a:spcAft>
                      </a:pPr>
                      <a:r>
                        <a:rPr lang="en-US" sz="1600" dirty="0">
                          <a:effectLst/>
                        </a:rPr>
                        <a:t>1.340cd</a:t>
                      </a:r>
                    </a:p>
                    <a:p>
                      <a:pPr marL="0" marR="0" algn="justLow" rtl="0">
                        <a:lnSpc>
                          <a:spcPct val="150000"/>
                        </a:lnSpc>
                        <a:spcBef>
                          <a:spcPts val="0"/>
                        </a:spcBef>
                        <a:spcAft>
                          <a:spcPts val="0"/>
                        </a:spcAft>
                      </a:pPr>
                      <a:r>
                        <a:rPr lang="en-US" sz="1600" dirty="0">
                          <a:effectLst/>
                        </a:rPr>
                        <a:t>1.307cd</a:t>
                      </a:r>
                    </a:p>
                    <a:p>
                      <a:pPr marL="0" marR="0" algn="justLow" rtl="0">
                        <a:lnSpc>
                          <a:spcPct val="150000"/>
                        </a:lnSpc>
                        <a:spcBef>
                          <a:spcPts val="0"/>
                        </a:spcBef>
                        <a:spcAft>
                          <a:spcPts val="0"/>
                        </a:spcAft>
                      </a:pPr>
                      <a:r>
                        <a:rPr lang="en-US" sz="1600" dirty="0">
                          <a:effectLst/>
                        </a:rPr>
                        <a:t>1.307cd</a:t>
                      </a:r>
                    </a:p>
                    <a:p>
                      <a:pPr marL="0" marR="0" algn="justLow" rtl="0">
                        <a:lnSpc>
                          <a:spcPct val="150000"/>
                        </a:lnSpc>
                        <a:spcBef>
                          <a:spcPts val="0"/>
                        </a:spcBef>
                        <a:spcAft>
                          <a:spcPts val="0"/>
                        </a:spcAft>
                      </a:pPr>
                      <a:r>
                        <a:rPr lang="en-US" sz="1600" dirty="0">
                          <a:effectLst/>
                        </a:rPr>
                        <a:t>1.387bcd</a:t>
                      </a:r>
                    </a:p>
                    <a:p>
                      <a:pPr marL="0" marR="0" algn="justLow" rtl="0">
                        <a:lnSpc>
                          <a:spcPct val="150000"/>
                        </a:lnSpc>
                        <a:spcBef>
                          <a:spcPts val="0"/>
                        </a:spcBef>
                        <a:spcAft>
                          <a:spcPts val="0"/>
                        </a:spcAft>
                      </a:pPr>
                      <a:r>
                        <a:rPr lang="en-US" sz="1600" dirty="0">
                          <a:effectLst/>
                        </a:rPr>
                        <a:t>1.417bc</a:t>
                      </a:r>
                    </a:p>
                    <a:p>
                      <a:pPr marL="0" marR="0" algn="justLow" rtl="0">
                        <a:lnSpc>
                          <a:spcPct val="150000"/>
                        </a:lnSpc>
                        <a:spcBef>
                          <a:spcPts val="0"/>
                        </a:spcBef>
                        <a:spcAft>
                          <a:spcPts val="0"/>
                        </a:spcAft>
                      </a:pPr>
                      <a:r>
                        <a:rPr lang="en-US" sz="1600" dirty="0">
                          <a:effectLst/>
                        </a:rPr>
                        <a:t>1.363bcd</a:t>
                      </a:r>
                    </a:p>
                    <a:p>
                      <a:pPr marL="0" marR="0" algn="justLow" rtl="0">
                        <a:lnSpc>
                          <a:spcPct val="150000"/>
                        </a:lnSpc>
                        <a:spcBef>
                          <a:spcPts val="0"/>
                        </a:spcBef>
                        <a:spcAft>
                          <a:spcPts val="0"/>
                        </a:spcAft>
                      </a:pPr>
                      <a:r>
                        <a:rPr lang="en-US" sz="1600" dirty="0">
                          <a:effectLst/>
                        </a:rPr>
                        <a:t>1.363bcd</a:t>
                      </a:r>
                    </a:p>
                    <a:p>
                      <a:pPr marL="0" marR="0" algn="justLow" rtl="0">
                        <a:lnSpc>
                          <a:spcPct val="150000"/>
                        </a:lnSpc>
                        <a:spcBef>
                          <a:spcPts val="0"/>
                        </a:spcBef>
                        <a:spcAft>
                          <a:spcPts val="0"/>
                        </a:spcAft>
                      </a:pPr>
                      <a:r>
                        <a:rPr lang="en-US" sz="1600" dirty="0">
                          <a:effectLst/>
                        </a:rPr>
                        <a:t>1.363bcd</a:t>
                      </a:r>
                    </a:p>
                    <a:p>
                      <a:pPr marL="0" marR="0" algn="justLow" rtl="0">
                        <a:lnSpc>
                          <a:spcPct val="150000"/>
                        </a:lnSpc>
                        <a:spcBef>
                          <a:spcPts val="0"/>
                        </a:spcBef>
                        <a:spcAft>
                          <a:spcPts val="0"/>
                        </a:spcAft>
                      </a:pPr>
                      <a:r>
                        <a:rPr lang="en-US" sz="1600" dirty="0">
                          <a:effectLst/>
                        </a:rPr>
                        <a:t>1.417bc</a:t>
                      </a:r>
                    </a:p>
                    <a:p>
                      <a:pPr marL="0" marR="0" algn="justLow" rtl="0">
                        <a:lnSpc>
                          <a:spcPct val="150000"/>
                        </a:lnSpc>
                        <a:spcBef>
                          <a:spcPts val="0"/>
                        </a:spcBef>
                        <a:spcAft>
                          <a:spcPts val="0"/>
                        </a:spcAft>
                      </a:pPr>
                      <a:r>
                        <a:rPr lang="en-US" sz="1600" dirty="0">
                          <a:effectLst/>
                        </a:rPr>
                        <a:t>1.537a</a:t>
                      </a:r>
                    </a:p>
                    <a:p>
                      <a:pPr marL="0" marR="0" algn="justLow" rtl="0">
                        <a:lnSpc>
                          <a:spcPct val="150000"/>
                        </a:lnSpc>
                        <a:spcBef>
                          <a:spcPts val="0"/>
                        </a:spcBef>
                        <a:spcAft>
                          <a:spcPts val="0"/>
                        </a:spcAft>
                      </a:pPr>
                      <a:r>
                        <a:rPr lang="en-US" sz="1600" dirty="0">
                          <a:effectLst/>
                        </a:rPr>
                        <a:t>1.483ab</a:t>
                      </a:r>
                    </a:p>
                    <a:p>
                      <a:pPr marL="0" marR="0" algn="justLow" rtl="0">
                        <a:lnSpc>
                          <a:spcPct val="150000"/>
                        </a:lnSpc>
                        <a:spcBef>
                          <a:spcPts val="0"/>
                        </a:spcBef>
                        <a:spcAft>
                          <a:spcPts val="0"/>
                        </a:spcAft>
                      </a:pPr>
                      <a:r>
                        <a:rPr lang="en-US" sz="1600" dirty="0">
                          <a:solidFill>
                            <a:srgbClr val="FF0000"/>
                          </a:solidFill>
                          <a:effectLst/>
                        </a:rPr>
                        <a:t>1.560a</a:t>
                      </a:r>
                      <a:endParaRPr lang="en-US" sz="1600" dirty="0">
                        <a:solidFill>
                          <a:srgbClr val="FF0000"/>
                        </a:solidFill>
                        <a:effectLst/>
                        <a:latin typeface="Times New Roman"/>
                        <a:ea typeface="Times New Roman"/>
                      </a:endParaRPr>
                    </a:p>
                  </a:txBody>
                  <a:tcPr marL="44084" marR="44084" marT="0" marB="0"/>
                </a:tc>
                <a:tc>
                  <a:txBody>
                    <a:bodyPr/>
                    <a:lstStyle/>
                    <a:p>
                      <a:pPr marL="0" marR="0" algn="justLow" rtl="0">
                        <a:lnSpc>
                          <a:spcPct val="150000"/>
                        </a:lnSpc>
                        <a:spcBef>
                          <a:spcPts val="0"/>
                        </a:spcBef>
                        <a:spcAft>
                          <a:spcPts val="0"/>
                        </a:spcAft>
                      </a:pPr>
                      <a:r>
                        <a:rPr lang="en-US" sz="1600" dirty="0">
                          <a:effectLst/>
                        </a:rPr>
                        <a:t>1.095b</a:t>
                      </a:r>
                    </a:p>
                    <a:p>
                      <a:pPr marL="0" marR="0" algn="justLow" rtl="0">
                        <a:lnSpc>
                          <a:spcPct val="150000"/>
                        </a:lnSpc>
                        <a:spcBef>
                          <a:spcPts val="0"/>
                        </a:spcBef>
                        <a:spcAft>
                          <a:spcPts val="0"/>
                        </a:spcAft>
                      </a:pPr>
                      <a:r>
                        <a:rPr lang="en-US" sz="1600" dirty="0">
                          <a:effectLst/>
                        </a:rPr>
                        <a:t>2.17a</a:t>
                      </a:r>
                    </a:p>
                    <a:p>
                      <a:pPr marL="0" marR="0" algn="justLow" rtl="0">
                        <a:lnSpc>
                          <a:spcPct val="150000"/>
                        </a:lnSpc>
                        <a:spcBef>
                          <a:spcPts val="0"/>
                        </a:spcBef>
                        <a:spcAft>
                          <a:spcPts val="0"/>
                        </a:spcAft>
                      </a:pPr>
                      <a:r>
                        <a:rPr lang="en-US" sz="1600" dirty="0">
                          <a:effectLst/>
                        </a:rPr>
                        <a:t>2.163a</a:t>
                      </a:r>
                    </a:p>
                    <a:p>
                      <a:pPr marL="0" marR="0" algn="justLow" rtl="0">
                        <a:lnSpc>
                          <a:spcPct val="150000"/>
                        </a:lnSpc>
                        <a:spcBef>
                          <a:spcPts val="0"/>
                        </a:spcBef>
                        <a:spcAft>
                          <a:spcPts val="0"/>
                        </a:spcAft>
                      </a:pPr>
                      <a:r>
                        <a:rPr lang="en-US" sz="1600" dirty="0">
                          <a:effectLst/>
                        </a:rPr>
                        <a:t>2.127a</a:t>
                      </a:r>
                    </a:p>
                    <a:p>
                      <a:pPr marL="0" marR="0" algn="justLow" rtl="0">
                        <a:lnSpc>
                          <a:spcPct val="150000"/>
                        </a:lnSpc>
                        <a:spcBef>
                          <a:spcPts val="0"/>
                        </a:spcBef>
                        <a:spcAft>
                          <a:spcPts val="0"/>
                        </a:spcAft>
                      </a:pPr>
                      <a:r>
                        <a:rPr lang="en-US" sz="1600" dirty="0">
                          <a:effectLst/>
                        </a:rPr>
                        <a:t>2.137a</a:t>
                      </a:r>
                    </a:p>
                    <a:p>
                      <a:pPr marL="0" marR="0" algn="justLow" rtl="0">
                        <a:lnSpc>
                          <a:spcPct val="150000"/>
                        </a:lnSpc>
                        <a:spcBef>
                          <a:spcPts val="0"/>
                        </a:spcBef>
                        <a:spcAft>
                          <a:spcPts val="0"/>
                        </a:spcAft>
                      </a:pPr>
                      <a:r>
                        <a:rPr lang="en-US" sz="1600" dirty="0">
                          <a:effectLst/>
                        </a:rPr>
                        <a:t>2.143a</a:t>
                      </a:r>
                    </a:p>
                    <a:p>
                      <a:pPr marL="0" marR="0" algn="justLow" rtl="0">
                        <a:lnSpc>
                          <a:spcPct val="150000"/>
                        </a:lnSpc>
                        <a:spcBef>
                          <a:spcPts val="0"/>
                        </a:spcBef>
                        <a:spcAft>
                          <a:spcPts val="0"/>
                        </a:spcAft>
                      </a:pPr>
                      <a:r>
                        <a:rPr lang="en-US" sz="1600" dirty="0">
                          <a:effectLst/>
                        </a:rPr>
                        <a:t>2.150a</a:t>
                      </a:r>
                    </a:p>
                    <a:p>
                      <a:pPr marL="0" marR="0" algn="justLow" rtl="0">
                        <a:lnSpc>
                          <a:spcPct val="150000"/>
                        </a:lnSpc>
                        <a:spcBef>
                          <a:spcPts val="0"/>
                        </a:spcBef>
                        <a:spcAft>
                          <a:spcPts val="0"/>
                        </a:spcAft>
                      </a:pPr>
                      <a:r>
                        <a:rPr lang="en-US" sz="1600" dirty="0">
                          <a:effectLst/>
                        </a:rPr>
                        <a:t>2.180a</a:t>
                      </a:r>
                    </a:p>
                    <a:p>
                      <a:pPr marL="0" marR="0" algn="justLow" rtl="0">
                        <a:lnSpc>
                          <a:spcPct val="150000"/>
                        </a:lnSpc>
                        <a:spcBef>
                          <a:spcPts val="0"/>
                        </a:spcBef>
                        <a:spcAft>
                          <a:spcPts val="0"/>
                        </a:spcAft>
                      </a:pPr>
                      <a:r>
                        <a:rPr lang="en-US" sz="1600" dirty="0">
                          <a:effectLst/>
                        </a:rPr>
                        <a:t>2.167a</a:t>
                      </a:r>
                    </a:p>
                    <a:p>
                      <a:pPr marL="0" marR="0" algn="justLow" rtl="0">
                        <a:lnSpc>
                          <a:spcPct val="150000"/>
                        </a:lnSpc>
                        <a:spcBef>
                          <a:spcPts val="0"/>
                        </a:spcBef>
                        <a:spcAft>
                          <a:spcPts val="0"/>
                        </a:spcAft>
                      </a:pPr>
                      <a:r>
                        <a:rPr lang="en-US" sz="1600" dirty="0">
                          <a:effectLst/>
                        </a:rPr>
                        <a:t>2.167a</a:t>
                      </a:r>
                    </a:p>
                    <a:p>
                      <a:pPr marL="0" marR="0" algn="justLow" rtl="0">
                        <a:lnSpc>
                          <a:spcPct val="150000"/>
                        </a:lnSpc>
                        <a:spcBef>
                          <a:spcPts val="0"/>
                        </a:spcBef>
                        <a:spcAft>
                          <a:spcPts val="0"/>
                        </a:spcAft>
                      </a:pPr>
                      <a:r>
                        <a:rPr lang="en-US" sz="1600" dirty="0">
                          <a:effectLst/>
                        </a:rPr>
                        <a:t>2.180a</a:t>
                      </a:r>
                    </a:p>
                    <a:p>
                      <a:pPr marL="0" marR="0" algn="justLow" rtl="0">
                        <a:lnSpc>
                          <a:spcPct val="150000"/>
                        </a:lnSpc>
                        <a:spcBef>
                          <a:spcPts val="0"/>
                        </a:spcBef>
                        <a:spcAft>
                          <a:spcPts val="0"/>
                        </a:spcAft>
                      </a:pPr>
                      <a:r>
                        <a:rPr lang="en-US" sz="1600" dirty="0">
                          <a:effectLst/>
                        </a:rPr>
                        <a:t>2.170a</a:t>
                      </a:r>
                    </a:p>
                    <a:p>
                      <a:pPr marL="0" marR="0" algn="justLow" rtl="0">
                        <a:lnSpc>
                          <a:spcPct val="150000"/>
                        </a:lnSpc>
                        <a:spcBef>
                          <a:spcPts val="0"/>
                        </a:spcBef>
                        <a:spcAft>
                          <a:spcPts val="0"/>
                        </a:spcAft>
                      </a:pPr>
                      <a:r>
                        <a:rPr lang="en-US" sz="1600" dirty="0">
                          <a:effectLst/>
                        </a:rPr>
                        <a:t>2.203a</a:t>
                      </a:r>
                    </a:p>
                    <a:p>
                      <a:pPr marL="0" marR="0" algn="justLow" rtl="0">
                        <a:lnSpc>
                          <a:spcPct val="150000"/>
                        </a:lnSpc>
                        <a:spcBef>
                          <a:spcPts val="0"/>
                        </a:spcBef>
                        <a:spcAft>
                          <a:spcPts val="0"/>
                        </a:spcAft>
                      </a:pPr>
                      <a:r>
                        <a:rPr lang="en-US" sz="1600" dirty="0">
                          <a:solidFill>
                            <a:srgbClr val="FF0000"/>
                          </a:solidFill>
                          <a:effectLst/>
                        </a:rPr>
                        <a:t>2.240a</a:t>
                      </a:r>
                      <a:endParaRPr lang="en-US" sz="1600" dirty="0">
                        <a:solidFill>
                          <a:srgbClr val="FF0000"/>
                        </a:solidFill>
                        <a:effectLst/>
                        <a:latin typeface="Times New Roman"/>
                        <a:ea typeface="Times New Roman"/>
                      </a:endParaRPr>
                    </a:p>
                  </a:txBody>
                  <a:tcPr marL="44084" marR="44084" marT="0" marB="0"/>
                </a:tc>
                <a:tc>
                  <a:txBody>
                    <a:bodyPr/>
                    <a:lstStyle/>
                    <a:p>
                      <a:pPr marL="0" marR="0" algn="justLow" rtl="0">
                        <a:lnSpc>
                          <a:spcPct val="150000"/>
                        </a:lnSpc>
                        <a:spcBef>
                          <a:spcPts val="0"/>
                        </a:spcBef>
                        <a:spcAft>
                          <a:spcPts val="0"/>
                        </a:spcAft>
                      </a:pPr>
                      <a:r>
                        <a:rPr lang="es-VE" sz="1600" dirty="0">
                          <a:effectLst/>
                        </a:rPr>
                        <a:t>330.0de</a:t>
                      </a:r>
                      <a:endParaRPr lang="en-US" sz="1600" dirty="0">
                        <a:effectLst/>
                      </a:endParaRPr>
                    </a:p>
                    <a:p>
                      <a:pPr marL="0" marR="0" algn="justLow" rtl="0">
                        <a:lnSpc>
                          <a:spcPct val="150000"/>
                        </a:lnSpc>
                        <a:spcBef>
                          <a:spcPts val="0"/>
                        </a:spcBef>
                        <a:spcAft>
                          <a:spcPts val="0"/>
                        </a:spcAft>
                      </a:pPr>
                      <a:r>
                        <a:rPr lang="es-VE" sz="1600" dirty="0">
                          <a:effectLst/>
                        </a:rPr>
                        <a:t>350.0cdd</a:t>
                      </a:r>
                      <a:endParaRPr lang="en-US" sz="1600" dirty="0">
                        <a:effectLst/>
                      </a:endParaRPr>
                    </a:p>
                    <a:p>
                      <a:pPr marL="0" marR="0" algn="justLow" rtl="0">
                        <a:lnSpc>
                          <a:spcPct val="150000"/>
                        </a:lnSpc>
                        <a:spcBef>
                          <a:spcPts val="0"/>
                        </a:spcBef>
                        <a:spcAft>
                          <a:spcPts val="0"/>
                        </a:spcAft>
                      </a:pPr>
                      <a:r>
                        <a:rPr lang="es-VE" sz="1600" dirty="0">
                          <a:effectLst/>
                        </a:rPr>
                        <a:t>303.67e</a:t>
                      </a:r>
                      <a:endParaRPr lang="en-US" sz="1600" dirty="0">
                        <a:effectLst/>
                      </a:endParaRPr>
                    </a:p>
                    <a:p>
                      <a:pPr marL="0" marR="0" algn="justLow" rtl="0">
                        <a:lnSpc>
                          <a:spcPct val="150000"/>
                        </a:lnSpc>
                        <a:spcBef>
                          <a:spcPts val="0"/>
                        </a:spcBef>
                        <a:spcAft>
                          <a:spcPts val="0"/>
                        </a:spcAft>
                      </a:pPr>
                      <a:r>
                        <a:rPr lang="es-VE" sz="1600" dirty="0">
                          <a:effectLst/>
                        </a:rPr>
                        <a:t>340.0cd</a:t>
                      </a:r>
                      <a:endParaRPr lang="en-US" sz="1600" dirty="0">
                        <a:effectLst/>
                      </a:endParaRPr>
                    </a:p>
                    <a:p>
                      <a:pPr marL="0" marR="0" algn="justLow" rtl="0">
                        <a:lnSpc>
                          <a:spcPct val="150000"/>
                        </a:lnSpc>
                        <a:spcBef>
                          <a:spcPts val="0"/>
                        </a:spcBef>
                        <a:spcAft>
                          <a:spcPts val="0"/>
                        </a:spcAft>
                      </a:pPr>
                      <a:r>
                        <a:rPr lang="es-VE" sz="1600" dirty="0">
                          <a:effectLst/>
                        </a:rPr>
                        <a:t>340.0cd</a:t>
                      </a:r>
                      <a:endParaRPr lang="en-US" sz="1600" dirty="0">
                        <a:effectLst/>
                      </a:endParaRPr>
                    </a:p>
                    <a:p>
                      <a:pPr marL="0" marR="0" algn="justLow" rtl="0">
                        <a:lnSpc>
                          <a:spcPct val="150000"/>
                        </a:lnSpc>
                        <a:spcBef>
                          <a:spcPts val="0"/>
                        </a:spcBef>
                        <a:spcAft>
                          <a:spcPts val="0"/>
                        </a:spcAft>
                      </a:pPr>
                      <a:r>
                        <a:rPr lang="es-VE" sz="1600" dirty="0">
                          <a:effectLst/>
                        </a:rPr>
                        <a:t>360.0bcd</a:t>
                      </a:r>
                      <a:endParaRPr lang="en-US" sz="1600" dirty="0">
                        <a:effectLst/>
                      </a:endParaRPr>
                    </a:p>
                    <a:p>
                      <a:pPr marL="0" marR="0" algn="justLow" rtl="0">
                        <a:lnSpc>
                          <a:spcPct val="150000"/>
                        </a:lnSpc>
                        <a:spcBef>
                          <a:spcPts val="0"/>
                        </a:spcBef>
                        <a:spcAft>
                          <a:spcPts val="0"/>
                        </a:spcAft>
                      </a:pPr>
                      <a:r>
                        <a:rPr lang="en-US" sz="1600" dirty="0">
                          <a:effectLst/>
                        </a:rPr>
                        <a:t>360.0bcd</a:t>
                      </a:r>
                    </a:p>
                    <a:p>
                      <a:pPr marL="0" marR="0" algn="justLow" rtl="0">
                        <a:lnSpc>
                          <a:spcPct val="150000"/>
                        </a:lnSpc>
                        <a:spcBef>
                          <a:spcPts val="0"/>
                        </a:spcBef>
                        <a:spcAft>
                          <a:spcPts val="0"/>
                        </a:spcAft>
                      </a:pPr>
                      <a:r>
                        <a:rPr lang="en-US" sz="1600" dirty="0">
                          <a:effectLst/>
                        </a:rPr>
                        <a:t>370.0bc</a:t>
                      </a:r>
                    </a:p>
                    <a:p>
                      <a:pPr marL="0" marR="0" algn="justLow" rtl="0">
                        <a:lnSpc>
                          <a:spcPct val="150000"/>
                        </a:lnSpc>
                        <a:spcBef>
                          <a:spcPts val="0"/>
                        </a:spcBef>
                        <a:spcAft>
                          <a:spcPts val="0"/>
                        </a:spcAft>
                      </a:pPr>
                      <a:r>
                        <a:rPr lang="en-US" sz="1600" dirty="0">
                          <a:effectLst/>
                        </a:rPr>
                        <a:t>360.0bcd</a:t>
                      </a:r>
                    </a:p>
                    <a:p>
                      <a:pPr marL="0" marR="0" algn="justLow" rtl="0">
                        <a:lnSpc>
                          <a:spcPct val="150000"/>
                        </a:lnSpc>
                        <a:spcBef>
                          <a:spcPts val="0"/>
                        </a:spcBef>
                        <a:spcAft>
                          <a:spcPts val="0"/>
                        </a:spcAft>
                      </a:pPr>
                      <a:r>
                        <a:rPr lang="en-US" sz="1600" dirty="0">
                          <a:effectLst/>
                        </a:rPr>
                        <a:t>330.0bcd</a:t>
                      </a:r>
                    </a:p>
                    <a:p>
                      <a:pPr marL="0" marR="0" algn="justLow" rtl="0">
                        <a:lnSpc>
                          <a:spcPct val="150000"/>
                        </a:lnSpc>
                        <a:spcBef>
                          <a:spcPts val="0"/>
                        </a:spcBef>
                        <a:spcAft>
                          <a:spcPts val="0"/>
                        </a:spcAft>
                      </a:pPr>
                      <a:r>
                        <a:rPr lang="en-US" sz="1600" dirty="0">
                          <a:effectLst/>
                        </a:rPr>
                        <a:t>350.0cd</a:t>
                      </a:r>
                    </a:p>
                    <a:p>
                      <a:pPr marL="0" marR="0" algn="justLow" rtl="0">
                        <a:lnSpc>
                          <a:spcPct val="150000"/>
                        </a:lnSpc>
                        <a:spcBef>
                          <a:spcPts val="0"/>
                        </a:spcBef>
                        <a:spcAft>
                          <a:spcPts val="0"/>
                        </a:spcAft>
                      </a:pPr>
                      <a:r>
                        <a:rPr lang="en-US" sz="1600" dirty="0">
                          <a:effectLst/>
                        </a:rPr>
                        <a:t>390.0b</a:t>
                      </a:r>
                    </a:p>
                    <a:p>
                      <a:pPr marL="0" marR="0" algn="justLow" rtl="0">
                        <a:lnSpc>
                          <a:spcPct val="150000"/>
                        </a:lnSpc>
                        <a:spcBef>
                          <a:spcPts val="0"/>
                        </a:spcBef>
                        <a:spcAft>
                          <a:spcPts val="0"/>
                        </a:spcAft>
                      </a:pPr>
                      <a:r>
                        <a:rPr lang="en-US" sz="1600" dirty="0">
                          <a:effectLst/>
                        </a:rPr>
                        <a:t>390.0b</a:t>
                      </a:r>
                    </a:p>
                    <a:p>
                      <a:pPr marL="0" marR="0" algn="justLow" rtl="0">
                        <a:lnSpc>
                          <a:spcPct val="150000"/>
                        </a:lnSpc>
                        <a:spcBef>
                          <a:spcPts val="0"/>
                        </a:spcBef>
                        <a:spcAft>
                          <a:spcPts val="0"/>
                        </a:spcAft>
                      </a:pPr>
                      <a:r>
                        <a:rPr lang="en-US" sz="1600" dirty="0">
                          <a:solidFill>
                            <a:srgbClr val="FF0000"/>
                          </a:solidFill>
                          <a:effectLst/>
                        </a:rPr>
                        <a:t>430.0a </a:t>
                      </a:r>
                      <a:r>
                        <a:rPr lang="en-US" sz="1600" dirty="0">
                          <a:effectLst/>
                        </a:rPr>
                        <a:t>   </a:t>
                      </a:r>
                      <a:endParaRPr lang="en-US" sz="1600" dirty="0">
                        <a:effectLst/>
                        <a:latin typeface="Times New Roman"/>
                        <a:ea typeface="Times New Roman"/>
                      </a:endParaRPr>
                    </a:p>
                  </a:txBody>
                  <a:tcPr marL="44084" marR="44084" marT="0" marB="0"/>
                </a:tc>
                <a:tc>
                  <a:txBody>
                    <a:bodyPr/>
                    <a:lstStyle/>
                    <a:p>
                      <a:pPr marL="0" marR="0" algn="justLow" rtl="0">
                        <a:lnSpc>
                          <a:spcPct val="150000"/>
                        </a:lnSpc>
                        <a:spcBef>
                          <a:spcPts val="0"/>
                        </a:spcBef>
                        <a:spcAft>
                          <a:spcPts val="0"/>
                        </a:spcAft>
                      </a:pPr>
                      <a:r>
                        <a:rPr lang="es-VE" sz="1600" dirty="0">
                          <a:effectLst/>
                        </a:rPr>
                        <a:t> 331.54e</a:t>
                      </a:r>
                      <a:endParaRPr lang="en-US" sz="1600" dirty="0">
                        <a:effectLst/>
                      </a:endParaRPr>
                    </a:p>
                    <a:p>
                      <a:pPr marL="0" marR="0" algn="justLow" rtl="0">
                        <a:lnSpc>
                          <a:spcPct val="150000"/>
                        </a:lnSpc>
                        <a:spcBef>
                          <a:spcPts val="0"/>
                        </a:spcBef>
                        <a:spcAft>
                          <a:spcPts val="0"/>
                        </a:spcAft>
                      </a:pPr>
                      <a:r>
                        <a:rPr lang="es-VE" sz="1600" dirty="0">
                          <a:effectLst/>
                        </a:rPr>
                        <a:t>341.35de</a:t>
                      </a:r>
                      <a:endParaRPr lang="en-US" sz="1600" dirty="0">
                        <a:effectLst/>
                      </a:endParaRPr>
                    </a:p>
                    <a:p>
                      <a:pPr marL="0" marR="0" algn="justLow" rtl="0">
                        <a:lnSpc>
                          <a:spcPct val="150000"/>
                        </a:lnSpc>
                        <a:spcBef>
                          <a:spcPts val="0"/>
                        </a:spcBef>
                        <a:spcAft>
                          <a:spcPts val="0"/>
                        </a:spcAft>
                      </a:pPr>
                      <a:r>
                        <a:rPr lang="es-VE" sz="1600" dirty="0">
                          <a:effectLst/>
                        </a:rPr>
                        <a:t>331.4e</a:t>
                      </a:r>
                      <a:endParaRPr lang="en-US" sz="1600" dirty="0">
                        <a:effectLst/>
                      </a:endParaRPr>
                    </a:p>
                    <a:p>
                      <a:pPr marL="0" marR="0" algn="justLow" rtl="0">
                        <a:lnSpc>
                          <a:spcPct val="150000"/>
                        </a:lnSpc>
                        <a:spcBef>
                          <a:spcPts val="0"/>
                        </a:spcBef>
                        <a:spcAft>
                          <a:spcPts val="0"/>
                        </a:spcAft>
                      </a:pPr>
                      <a:r>
                        <a:rPr lang="es-VE" sz="1600" dirty="0">
                          <a:effectLst/>
                        </a:rPr>
                        <a:t>331.5e</a:t>
                      </a:r>
                      <a:endParaRPr lang="en-US" sz="1600" dirty="0">
                        <a:effectLst/>
                      </a:endParaRPr>
                    </a:p>
                    <a:p>
                      <a:pPr marL="0" marR="0" algn="justLow" rtl="0">
                        <a:lnSpc>
                          <a:spcPct val="150000"/>
                        </a:lnSpc>
                        <a:spcBef>
                          <a:spcPts val="0"/>
                        </a:spcBef>
                        <a:spcAft>
                          <a:spcPts val="0"/>
                        </a:spcAft>
                      </a:pPr>
                      <a:r>
                        <a:rPr lang="es-VE" sz="1600" dirty="0">
                          <a:effectLst/>
                        </a:rPr>
                        <a:t>331.4e</a:t>
                      </a:r>
                      <a:endParaRPr lang="en-US" sz="1600" dirty="0">
                        <a:effectLst/>
                      </a:endParaRPr>
                    </a:p>
                    <a:p>
                      <a:pPr marL="0" marR="0" algn="justLow" rtl="0">
                        <a:lnSpc>
                          <a:spcPct val="150000"/>
                        </a:lnSpc>
                        <a:spcBef>
                          <a:spcPts val="0"/>
                        </a:spcBef>
                        <a:spcAft>
                          <a:spcPts val="0"/>
                        </a:spcAft>
                      </a:pPr>
                      <a:r>
                        <a:rPr lang="es-VE" sz="1600" dirty="0">
                          <a:effectLst/>
                        </a:rPr>
                        <a:t>351.35cd</a:t>
                      </a:r>
                      <a:endParaRPr lang="en-US" sz="1600" dirty="0">
                        <a:effectLst/>
                      </a:endParaRPr>
                    </a:p>
                    <a:p>
                      <a:pPr marL="0" marR="0" algn="justLow" rtl="0">
                        <a:lnSpc>
                          <a:spcPct val="150000"/>
                        </a:lnSpc>
                        <a:spcBef>
                          <a:spcPts val="0"/>
                        </a:spcBef>
                        <a:spcAft>
                          <a:spcPts val="0"/>
                        </a:spcAft>
                      </a:pPr>
                      <a:r>
                        <a:rPr lang="es-VE" sz="1600" dirty="0">
                          <a:effectLst/>
                        </a:rPr>
                        <a:t>351.35cd</a:t>
                      </a:r>
                      <a:endParaRPr lang="en-US" sz="1600" dirty="0">
                        <a:effectLst/>
                      </a:endParaRPr>
                    </a:p>
                    <a:p>
                      <a:pPr marL="0" marR="0" algn="justLow" rtl="0">
                        <a:lnSpc>
                          <a:spcPct val="150000"/>
                        </a:lnSpc>
                        <a:spcBef>
                          <a:spcPts val="0"/>
                        </a:spcBef>
                        <a:spcAft>
                          <a:spcPts val="0"/>
                        </a:spcAft>
                      </a:pPr>
                      <a:r>
                        <a:rPr lang="es-VE" sz="1600" dirty="0">
                          <a:effectLst/>
                        </a:rPr>
                        <a:t>361.45c</a:t>
                      </a:r>
                      <a:endParaRPr lang="en-US" sz="1600" dirty="0">
                        <a:effectLst/>
                      </a:endParaRPr>
                    </a:p>
                    <a:p>
                      <a:pPr marL="0" marR="0" algn="justLow" rtl="0">
                        <a:lnSpc>
                          <a:spcPct val="150000"/>
                        </a:lnSpc>
                        <a:spcBef>
                          <a:spcPts val="0"/>
                        </a:spcBef>
                        <a:spcAft>
                          <a:spcPts val="0"/>
                        </a:spcAft>
                      </a:pPr>
                      <a:r>
                        <a:rPr lang="en-US" sz="1600" dirty="0">
                          <a:effectLst/>
                        </a:rPr>
                        <a:t>351.68cd</a:t>
                      </a:r>
                    </a:p>
                    <a:p>
                      <a:pPr marL="0" marR="0" algn="justLow" rtl="0">
                        <a:lnSpc>
                          <a:spcPct val="150000"/>
                        </a:lnSpc>
                        <a:spcBef>
                          <a:spcPts val="0"/>
                        </a:spcBef>
                        <a:spcAft>
                          <a:spcPts val="0"/>
                        </a:spcAft>
                      </a:pPr>
                      <a:r>
                        <a:rPr lang="en-US" sz="1600" dirty="0">
                          <a:effectLst/>
                        </a:rPr>
                        <a:t>351.4cd</a:t>
                      </a:r>
                    </a:p>
                    <a:p>
                      <a:pPr marL="0" marR="0" algn="justLow" rtl="0">
                        <a:lnSpc>
                          <a:spcPct val="150000"/>
                        </a:lnSpc>
                        <a:spcBef>
                          <a:spcPts val="0"/>
                        </a:spcBef>
                        <a:spcAft>
                          <a:spcPts val="0"/>
                        </a:spcAft>
                      </a:pPr>
                      <a:r>
                        <a:rPr lang="en-US" sz="1600" dirty="0">
                          <a:effectLst/>
                        </a:rPr>
                        <a:t>341.43de</a:t>
                      </a:r>
                    </a:p>
                    <a:p>
                      <a:pPr marL="0" marR="0" algn="justLow" rtl="0">
                        <a:lnSpc>
                          <a:spcPct val="150000"/>
                        </a:lnSpc>
                        <a:spcBef>
                          <a:spcPts val="0"/>
                        </a:spcBef>
                        <a:spcAft>
                          <a:spcPts val="0"/>
                        </a:spcAft>
                      </a:pPr>
                      <a:r>
                        <a:rPr lang="en-US" sz="1600" dirty="0">
                          <a:effectLst/>
                        </a:rPr>
                        <a:t>381.4b</a:t>
                      </a:r>
                    </a:p>
                    <a:p>
                      <a:pPr marL="0" marR="0" algn="justLow" rtl="0">
                        <a:lnSpc>
                          <a:spcPct val="150000"/>
                        </a:lnSpc>
                        <a:spcBef>
                          <a:spcPts val="0"/>
                        </a:spcBef>
                        <a:spcAft>
                          <a:spcPts val="0"/>
                        </a:spcAft>
                      </a:pPr>
                      <a:r>
                        <a:rPr lang="en-US" sz="1600" dirty="0">
                          <a:effectLst/>
                        </a:rPr>
                        <a:t>381.35b</a:t>
                      </a:r>
                    </a:p>
                    <a:p>
                      <a:pPr marL="0" marR="0" algn="justLow" rtl="0">
                        <a:lnSpc>
                          <a:spcPct val="150000"/>
                        </a:lnSpc>
                        <a:spcBef>
                          <a:spcPts val="0"/>
                        </a:spcBef>
                        <a:spcAft>
                          <a:spcPts val="0"/>
                        </a:spcAft>
                      </a:pPr>
                      <a:r>
                        <a:rPr lang="en-US" sz="1600" dirty="0">
                          <a:solidFill>
                            <a:srgbClr val="FF0000"/>
                          </a:solidFill>
                          <a:effectLst/>
                        </a:rPr>
                        <a:t>451.35a</a:t>
                      </a:r>
                      <a:endParaRPr lang="en-US" sz="1600" dirty="0">
                        <a:solidFill>
                          <a:srgbClr val="FF0000"/>
                        </a:solidFill>
                        <a:effectLst/>
                        <a:latin typeface="Times New Roman"/>
                        <a:ea typeface="Times New Roman"/>
                      </a:endParaRPr>
                    </a:p>
                  </a:txBody>
                  <a:tcPr marL="44084" marR="44084" marT="0" marB="0"/>
                </a:tc>
                <a:tc>
                  <a:txBody>
                    <a:bodyPr/>
                    <a:lstStyle/>
                    <a:p>
                      <a:pPr marL="0" marR="0" algn="justLow" rtl="0">
                        <a:lnSpc>
                          <a:spcPct val="150000"/>
                        </a:lnSpc>
                        <a:spcBef>
                          <a:spcPts val="0"/>
                        </a:spcBef>
                        <a:spcAft>
                          <a:spcPts val="0"/>
                        </a:spcAft>
                      </a:pPr>
                      <a:r>
                        <a:rPr lang="es-VE" sz="1600" dirty="0">
                          <a:effectLst/>
                        </a:rPr>
                        <a:t> 1.785e</a:t>
                      </a:r>
                      <a:endParaRPr lang="en-US" sz="1600" dirty="0">
                        <a:effectLst/>
                      </a:endParaRPr>
                    </a:p>
                    <a:p>
                      <a:pPr marL="0" marR="0" algn="justLow" rtl="0">
                        <a:lnSpc>
                          <a:spcPct val="150000"/>
                        </a:lnSpc>
                        <a:spcBef>
                          <a:spcPts val="0"/>
                        </a:spcBef>
                        <a:spcAft>
                          <a:spcPts val="0"/>
                        </a:spcAft>
                      </a:pPr>
                      <a:r>
                        <a:rPr lang="es-VE" sz="1600" dirty="0">
                          <a:effectLst/>
                        </a:rPr>
                        <a:t>1.897d</a:t>
                      </a:r>
                      <a:endParaRPr lang="en-US" sz="1600" dirty="0">
                        <a:effectLst/>
                      </a:endParaRPr>
                    </a:p>
                    <a:p>
                      <a:pPr marL="0" marR="0" algn="justLow" rtl="0">
                        <a:lnSpc>
                          <a:spcPct val="150000"/>
                        </a:lnSpc>
                        <a:spcBef>
                          <a:spcPts val="0"/>
                        </a:spcBef>
                        <a:spcAft>
                          <a:spcPts val="0"/>
                        </a:spcAft>
                      </a:pPr>
                      <a:r>
                        <a:rPr lang="es-VE" sz="1600" dirty="0">
                          <a:effectLst/>
                        </a:rPr>
                        <a:t>1.843de</a:t>
                      </a:r>
                      <a:endParaRPr lang="en-US" sz="1600" dirty="0">
                        <a:effectLst/>
                      </a:endParaRPr>
                    </a:p>
                    <a:p>
                      <a:pPr marL="0" marR="0" algn="justLow" rtl="0">
                        <a:lnSpc>
                          <a:spcPct val="150000"/>
                        </a:lnSpc>
                        <a:spcBef>
                          <a:spcPts val="0"/>
                        </a:spcBef>
                        <a:spcAft>
                          <a:spcPts val="0"/>
                        </a:spcAft>
                      </a:pPr>
                      <a:r>
                        <a:rPr lang="es-VE" sz="1600" dirty="0">
                          <a:effectLst/>
                        </a:rPr>
                        <a:t>1.843de</a:t>
                      </a:r>
                      <a:endParaRPr lang="en-US" sz="1600" dirty="0">
                        <a:effectLst/>
                      </a:endParaRPr>
                    </a:p>
                    <a:p>
                      <a:pPr marL="0" marR="0" algn="justLow" rtl="0">
                        <a:lnSpc>
                          <a:spcPct val="150000"/>
                        </a:lnSpc>
                        <a:spcBef>
                          <a:spcPts val="0"/>
                        </a:spcBef>
                        <a:spcAft>
                          <a:spcPts val="0"/>
                        </a:spcAft>
                      </a:pPr>
                      <a:r>
                        <a:rPr lang="es-VE" sz="1600" dirty="0">
                          <a:effectLst/>
                        </a:rPr>
                        <a:t>1.843de</a:t>
                      </a:r>
                      <a:endParaRPr lang="en-US" sz="1600" dirty="0">
                        <a:effectLst/>
                      </a:endParaRPr>
                    </a:p>
                    <a:p>
                      <a:pPr marL="0" marR="0" algn="justLow" rtl="0">
                        <a:lnSpc>
                          <a:spcPct val="150000"/>
                        </a:lnSpc>
                        <a:spcBef>
                          <a:spcPts val="0"/>
                        </a:spcBef>
                        <a:spcAft>
                          <a:spcPts val="0"/>
                        </a:spcAft>
                      </a:pPr>
                      <a:r>
                        <a:rPr lang="es-VE" sz="1600" dirty="0">
                          <a:effectLst/>
                        </a:rPr>
                        <a:t>1.953cd</a:t>
                      </a:r>
                      <a:endParaRPr lang="en-US" sz="1600" dirty="0">
                        <a:effectLst/>
                      </a:endParaRPr>
                    </a:p>
                    <a:p>
                      <a:pPr marL="0" marR="0" algn="justLow" rtl="0">
                        <a:lnSpc>
                          <a:spcPct val="150000"/>
                        </a:lnSpc>
                        <a:spcBef>
                          <a:spcPts val="0"/>
                        </a:spcBef>
                        <a:spcAft>
                          <a:spcPts val="0"/>
                        </a:spcAft>
                      </a:pPr>
                      <a:r>
                        <a:rPr lang="es-VE" sz="1600" dirty="0">
                          <a:effectLst/>
                        </a:rPr>
                        <a:t>1.953cd</a:t>
                      </a:r>
                      <a:endParaRPr lang="en-US" sz="1600" dirty="0">
                        <a:effectLst/>
                      </a:endParaRPr>
                    </a:p>
                    <a:p>
                      <a:pPr marL="0" marR="0" algn="justLow" rtl="0">
                        <a:lnSpc>
                          <a:spcPct val="150000"/>
                        </a:lnSpc>
                        <a:spcBef>
                          <a:spcPts val="0"/>
                        </a:spcBef>
                        <a:spcAft>
                          <a:spcPts val="0"/>
                        </a:spcAft>
                      </a:pPr>
                      <a:r>
                        <a:rPr lang="en-US" sz="1600" dirty="0">
                          <a:effectLst/>
                        </a:rPr>
                        <a:t>2.007c</a:t>
                      </a:r>
                    </a:p>
                    <a:p>
                      <a:pPr marL="0" marR="0" algn="justLow" rtl="0">
                        <a:lnSpc>
                          <a:spcPct val="150000"/>
                        </a:lnSpc>
                        <a:spcBef>
                          <a:spcPts val="0"/>
                        </a:spcBef>
                        <a:spcAft>
                          <a:spcPts val="0"/>
                        </a:spcAft>
                      </a:pPr>
                      <a:r>
                        <a:rPr lang="en-US" sz="1600" dirty="0">
                          <a:effectLst/>
                        </a:rPr>
                        <a:t>1.953cd</a:t>
                      </a:r>
                    </a:p>
                    <a:p>
                      <a:pPr marL="0" marR="0" algn="justLow" rtl="0">
                        <a:lnSpc>
                          <a:spcPct val="150000"/>
                        </a:lnSpc>
                        <a:spcBef>
                          <a:spcPts val="0"/>
                        </a:spcBef>
                        <a:spcAft>
                          <a:spcPts val="0"/>
                        </a:spcAft>
                      </a:pPr>
                      <a:r>
                        <a:rPr lang="en-US" sz="1600" dirty="0">
                          <a:effectLst/>
                        </a:rPr>
                        <a:t>1.953cd</a:t>
                      </a:r>
                    </a:p>
                    <a:p>
                      <a:pPr marL="0" marR="0" algn="justLow" rtl="0">
                        <a:lnSpc>
                          <a:spcPct val="150000"/>
                        </a:lnSpc>
                        <a:spcBef>
                          <a:spcPts val="0"/>
                        </a:spcBef>
                        <a:spcAft>
                          <a:spcPts val="0"/>
                        </a:spcAft>
                      </a:pPr>
                      <a:r>
                        <a:rPr lang="en-US" sz="1600" dirty="0">
                          <a:effectLst/>
                        </a:rPr>
                        <a:t>1.897d</a:t>
                      </a:r>
                    </a:p>
                    <a:p>
                      <a:pPr marL="0" marR="0" algn="justLow" rtl="0">
                        <a:lnSpc>
                          <a:spcPct val="150000"/>
                        </a:lnSpc>
                        <a:spcBef>
                          <a:spcPts val="0"/>
                        </a:spcBef>
                        <a:spcAft>
                          <a:spcPts val="0"/>
                        </a:spcAft>
                      </a:pPr>
                      <a:r>
                        <a:rPr lang="en-US" sz="1600" dirty="0">
                          <a:effectLst/>
                        </a:rPr>
                        <a:t>2.117b</a:t>
                      </a:r>
                    </a:p>
                    <a:p>
                      <a:pPr marL="0" marR="0" algn="justLow" rtl="0">
                        <a:lnSpc>
                          <a:spcPct val="150000"/>
                        </a:lnSpc>
                        <a:spcBef>
                          <a:spcPts val="0"/>
                        </a:spcBef>
                        <a:spcAft>
                          <a:spcPts val="0"/>
                        </a:spcAft>
                      </a:pPr>
                      <a:r>
                        <a:rPr lang="en-US" sz="1600" dirty="0">
                          <a:effectLst/>
                        </a:rPr>
                        <a:t>2.117b</a:t>
                      </a:r>
                    </a:p>
                    <a:p>
                      <a:pPr marL="0" marR="0" algn="justLow" rtl="0">
                        <a:lnSpc>
                          <a:spcPct val="150000"/>
                        </a:lnSpc>
                        <a:spcBef>
                          <a:spcPts val="0"/>
                        </a:spcBef>
                        <a:spcAft>
                          <a:spcPts val="0"/>
                        </a:spcAft>
                      </a:pPr>
                      <a:r>
                        <a:rPr lang="en-US" sz="1600" dirty="0">
                          <a:solidFill>
                            <a:srgbClr val="FF0000"/>
                          </a:solidFill>
                          <a:effectLst/>
                        </a:rPr>
                        <a:t>2.243a</a:t>
                      </a:r>
                      <a:endParaRPr lang="en-US" sz="1600" dirty="0">
                        <a:solidFill>
                          <a:srgbClr val="FF0000"/>
                        </a:solidFill>
                        <a:effectLst/>
                        <a:latin typeface="Times New Roman"/>
                        <a:ea typeface="Times New Roman"/>
                      </a:endParaRPr>
                    </a:p>
                  </a:txBody>
                  <a:tcPr marL="44084" marR="44084" marT="0" marB="0"/>
                </a:tc>
                <a:tc>
                  <a:txBody>
                    <a:bodyPr/>
                    <a:lstStyle/>
                    <a:p>
                      <a:pPr marL="0" marR="0" algn="justLow" rtl="0">
                        <a:lnSpc>
                          <a:spcPct val="150000"/>
                        </a:lnSpc>
                        <a:spcBef>
                          <a:spcPts val="0"/>
                        </a:spcBef>
                        <a:spcAft>
                          <a:spcPts val="0"/>
                        </a:spcAft>
                      </a:pPr>
                      <a:r>
                        <a:rPr lang="en-US" sz="1600" dirty="0">
                          <a:effectLst/>
                        </a:rPr>
                        <a:t> 2.015g</a:t>
                      </a:r>
                    </a:p>
                    <a:p>
                      <a:pPr marL="0" marR="0" algn="justLow" rtl="0">
                        <a:lnSpc>
                          <a:spcPct val="150000"/>
                        </a:lnSpc>
                        <a:spcBef>
                          <a:spcPts val="0"/>
                        </a:spcBef>
                        <a:spcAft>
                          <a:spcPts val="0"/>
                        </a:spcAft>
                      </a:pPr>
                      <a:r>
                        <a:rPr lang="en-US" sz="1600" dirty="0">
                          <a:effectLst/>
                        </a:rPr>
                        <a:t>2.04efg</a:t>
                      </a:r>
                    </a:p>
                    <a:p>
                      <a:pPr marL="0" marR="0" algn="justLow" rtl="0">
                        <a:lnSpc>
                          <a:spcPct val="150000"/>
                        </a:lnSpc>
                        <a:spcBef>
                          <a:spcPts val="0"/>
                        </a:spcBef>
                        <a:spcAft>
                          <a:spcPts val="0"/>
                        </a:spcAft>
                      </a:pPr>
                      <a:r>
                        <a:rPr lang="en-US" sz="1600" dirty="0">
                          <a:effectLst/>
                        </a:rPr>
                        <a:t>2.03fg</a:t>
                      </a:r>
                    </a:p>
                    <a:p>
                      <a:pPr marL="0" marR="0" algn="justLow" rtl="0">
                        <a:lnSpc>
                          <a:spcPct val="150000"/>
                        </a:lnSpc>
                        <a:spcBef>
                          <a:spcPts val="0"/>
                        </a:spcBef>
                        <a:spcAft>
                          <a:spcPts val="0"/>
                        </a:spcAft>
                      </a:pPr>
                      <a:r>
                        <a:rPr lang="en-US" sz="1600" dirty="0">
                          <a:effectLst/>
                        </a:rPr>
                        <a:t>2.037efg</a:t>
                      </a:r>
                    </a:p>
                    <a:p>
                      <a:pPr marL="0" marR="0" algn="justLow" rtl="0">
                        <a:lnSpc>
                          <a:spcPct val="150000"/>
                        </a:lnSpc>
                        <a:spcBef>
                          <a:spcPts val="0"/>
                        </a:spcBef>
                        <a:spcAft>
                          <a:spcPts val="0"/>
                        </a:spcAft>
                      </a:pPr>
                      <a:r>
                        <a:rPr lang="en-US" sz="1600" dirty="0">
                          <a:effectLst/>
                        </a:rPr>
                        <a:t>2.03fg</a:t>
                      </a:r>
                    </a:p>
                    <a:p>
                      <a:pPr marL="0" marR="0" algn="justLow" rtl="0">
                        <a:lnSpc>
                          <a:spcPct val="150000"/>
                        </a:lnSpc>
                        <a:spcBef>
                          <a:spcPts val="0"/>
                        </a:spcBef>
                        <a:spcAft>
                          <a:spcPts val="0"/>
                        </a:spcAft>
                      </a:pPr>
                      <a:r>
                        <a:rPr lang="en-US" sz="1600" dirty="0">
                          <a:effectLst/>
                        </a:rPr>
                        <a:t>2.057def</a:t>
                      </a:r>
                    </a:p>
                    <a:p>
                      <a:pPr marL="0" marR="0" algn="justLow" rtl="0">
                        <a:lnSpc>
                          <a:spcPct val="150000"/>
                        </a:lnSpc>
                        <a:spcBef>
                          <a:spcPts val="0"/>
                        </a:spcBef>
                        <a:spcAft>
                          <a:spcPts val="0"/>
                        </a:spcAft>
                      </a:pPr>
                      <a:r>
                        <a:rPr lang="es-VE" sz="1600" dirty="0">
                          <a:effectLst/>
                        </a:rPr>
                        <a:t>2.067de</a:t>
                      </a:r>
                      <a:endParaRPr lang="en-US" sz="1600" dirty="0">
                        <a:effectLst/>
                      </a:endParaRPr>
                    </a:p>
                    <a:p>
                      <a:pPr marL="0" marR="0" algn="justLow" rtl="0">
                        <a:lnSpc>
                          <a:spcPct val="150000"/>
                        </a:lnSpc>
                        <a:spcBef>
                          <a:spcPts val="0"/>
                        </a:spcBef>
                        <a:spcAft>
                          <a:spcPts val="0"/>
                        </a:spcAft>
                      </a:pPr>
                      <a:r>
                        <a:rPr lang="es-VE" sz="1600" dirty="0">
                          <a:effectLst/>
                        </a:rPr>
                        <a:t>2.077de</a:t>
                      </a:r>
                      <a:endParaRPr lang="en-US" sz="1600" dirty="0">
                        <a:effectLst/>
                      </a:endParaRPr>
                    </a:p>
                    <a:p>
                      <a:pPr marL="0" marR="0" algn="justLow" rtl="0">
                        <a:lnSpc>
                          <a:spcPct val="150000"/>
                        </a:lnSpc>
                        <a:spcBef>
                          <a:spcPts val="0"/>
                        </a:spcBef>
                        <a:spcAft>
                          <a:spcPts val="0"/>
                        </a:spcAft>
                      </a:pPr>
                      <a:r>
                        <a:rPr lang="es-VE" sz="1600" dirty="0">
                          <a:effectLst/>
                        </a:rPr>
                        <a:t>2.057def</a:t>
                      </a:r>
                      <a:endParaRPr lang="en-US" sz="1600" dirty="0">
                        <a:effectLst/>
                      </a:endParaRPr>
                    </a:p>
                    <a:p>
                      <a:pPr marL="0" marR="0" algn="justLow" rtl="0">
                        <a:lnSpc>
                          <a:spcPct val="150000"/>
                        </a:lnSpc>
                        <a:spcBef>
                          <a:spcPts val="0"/>
                        </a:spcBef>
                        <a:spcAft>
                          <a:spcPts val="0"/>
                        </a:spcAft>
                      </a:pPr>
                      <a:r>
                        <a:rPr lang="es-VE" sz="1600" dirty="0">
                          <a:effectLst/>
                        </a:rPr>
                        <a:t>2.063de</a:t>
                      </a:r>
                      <a:endParaRPr lang="en-US" sz="1600" dirty="0">
                        <a:effectLst/>
                      </a:endParaRPr>
                    </a:p>
                    <a:p>
                      <a:pPr marL="0" marR="0" algn="justLow" rtl="0">
                        <a:lnSpc>
                          <a:spcPct val="150000"/>
                        </a:lnSpc>
                        <a:spcBef>
                          <a:spcPts val="0"/>
                        </a:spcBef>
                        <a:spcAft>
                          <a:spcPts val="0"/>
                        </a:spcAft>
                      </a:pPr>
                      <a:r>
                        <a:rPr lang="es-VE" sz="1600" dirty="0">
                          <a:effectLst/>
                        </a:rPr>
                        <a:t>2.047efg</a:t>
                      </a:r>
                      <a:endParaRPr lang="en-US" sz="1600" dirty="0">
                        <a:effectLst/>
                      </a:endParaRPr>
                    </a:p>
                    <a:p>
                      <a:pPr marL="0" marR="0" algn="justLow" rtl="0">
                        <a:lnSpc>
                          <a:spcPct val="150000"/>
                        </a:lnSpc>
                        <a:spcBef>
                          <a:spcPts val="0"/>
                        </a:spcBef>
                        <a:spcAft>
                          <a:spcPts val="0"/>
                        </a:spcAft>
                      </a:pPr>
                      <a:r>
                        <a:rPr lang="es-VE" sz="1600" dirty="0">
                          <a:effectLst/>
                        </a:rPr>
                        <a:t>2.107b</a:t>
                      </a:r>
                      <a:endParaRPr lang="en-US" sz="1600" dirty="0">
                        <a:effectLst/>
                      </a:endParaRPr>
                    </a:p>
                    <a:p>
                      <a:pPr marL="0" marR="0" algn="justLow" rtl="0">
                        <a:lnSpc>
                          <a:spcPct val="150000"/>
                        </a:lnSpc>
                        <a:spcBef>
                          <a:spcPts val="0"/>
                        </a:spcBef>
                        <a:spcAft>
                          <a:spcPts val="0"/>
                        </a:spcAft>
                      </a:pPr>
                      <a:r>
                        <a:rPr lang="en-US" sz="1600" dirty="0">
                          <a:effectLst/>
                        </a:rPr>
                        <a:t>2.103b</a:t>
                      </a:r>
                    </a:p>
                    <a:p>
                      <a:pPr marL="0" marR="0" algn="justLow" rtl="0">
                        <a:lnSpc>
                          <a:spcPct val="150000"/>
                        </a:lnSpc>
                        <a:spcBef>
                          <a:spcPts val="0"/>
                        </a:spcBef>
                        <a:spcAft>
                          <a:spcPts val="0"/>
                        </a:spcAft>
                      </a:pPr>
                      <a:r>
                        <a:rPr lang="en-US" sz="1600" dirty="0">
                          <a:solidFill>
                            <a:srgbClr val="FF0000"/>
                          </a:solidFill>
                          <a:effectLst/>
                        </a:rPr>
                        <a:t>2.157a</a:t>
                      </a:r>
                      <a:endParaRPr lang="en-US" sz="1600" dirty="0">
                        <a:solidFill>
                          <a:srgbClr val="FF0000"/>
                        </a:solidFill>
                        <a:effectLst/>
                        <a:latin typeface="Times New Roman"/>
                        <a:ea typeface="Times New Roman"/>
                      </a:endParaRPr>
                    </a:p>
                  </a:txBody>
                  <a:tcPr marL="44084" marR="44084" marT="0" marB="0"/>
                </a:tc>
              </a:tr>
            </a:tbl>
          </a:graphicData>
        </a:graphic>
      </p:graphicFrame>
    </p:spTree>
    <p:extLst>
      <p:ext uri="{BB962C8B-B14F-4D97-AF65-F5344CB8AC3E}">
        <p14:creationId xmlns:p14="http://schemas.microsoft.com/office/powerpoint/2010/main" val="3562720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2" y="838200"/>
          <a:ext cx="9144002" cy="6023009"/>
        </p:xfrm>
        <a:graphic>
          <a:graphicData uri="http://schemas.openxmlformats.org/drawingml/2006/table">
            <a:tbl>
              <a:tblPr firstRow="1" firstCol="1" lastRow="1" lastCol="1" bandRow="1" bandCol="1">
                <a:tableStyleId>{5C22544A-7EE6-4342-B048-85BDC9FD1C3A}</a:tableStyleId>
              </a:tblPr>
              <a:tblGrid>
                <a:gridCol w="1240094"/>
                <a:gridCol w="1022057"/>
                <a:gridCol w="1022057"/>
                <a:gridCol w="1022057"/>
                <a:gridCol w="885783"/>
                <a:gridCol w="1022057"/>
                <a:gridCol w="1022057"/>
                <a:gridCol w="1022057"/>
                <a:gridCol w="885783"/>
              </a:tblGrid>
              <a:tr h="316832">
                <a:tc rowSpan="2">
                  <a:txBody>
                    <a:bodyPr/>
                    <a:lstStyle/>
                    <a:p>
                      <a:pPr marL="0" marR="0" algn="l" rtl="0">
                        <a:lnSpc>
                          <a:spcPct val="150000"/>
                        </a:lnSpc>
                        <a:spcBef>
                          <a:spcPts val="0"/>
                        </a:spcBef>
                        <a:spcAft>
                          <a:spcPts val="0"/>
                        </a:spcAft>
                      </a:pPr>
                      <a:r>
                        <a:rPr lang="en-US" sz="1400" dirty="0">
                          <a:effectLst/>
                        </a:rPr>
                        <a:t>Treatments</a:t>
                      </a:r>
                      <a:endParaRPr lang="en-US" sz="1400" dirty="0">
                        <a:effectLst/>
                        <a:latin typeface="Times New Roman"/>
                        <a:ea typeface="Times New Roman"/>
                      </a:endParaRPr>
                    </a:p>
                  </a:txBody>
                  <a:tcPr marL="59552" marR="59552" marT="0" marB="0"/>
                </a:tc>
                <a:tc gridSpan="4">
                  <a:txBody>
                    <a:bodyPr/>
                    <a:lstStyle/>
                    <a:p>
                      <a:pPr marL="0" marR="0" algn="ctr" rtl="0">
                        <a:lnSpc>
                          <a:spcPct val="150000"/>
                        </a:lnSpc>
                        <a:spcBef>
                          <a:spcPts val="0"/>
                        </a:spcBef>
                        <a:spcAft>
                          <a:spcPts val="0"/>
                        </a:spcAft>
                      </a:pPr>
                      <a:r>
                        <a:rPr lang="en-US" sz="1400" dirty="0">
                          <a:effectLst/>
                        </a:rPr>
                        <a:t>Liza </a:t>
                      </a:r>
                      <a:r>
                        <a:rPr lang="en-US" sz="1400" dirty="0" err="1">
                          <a:effectLst/>
                        </a:rPr>
                        <a:t>ramada</a:t>
                      </a:r>
                      <a:endParaRPr lang="en-US" sz="1400" dirty="0">
                        <a:effectLst/>
                        <a:latin typeface="Times New Roman"/>
                        <a:ea typeface="Times New Roman"/>
                      </a:endParaRPr>
                    </a:p>
                  </a:txBody>
                  <a:tcPr marL="59552" marR="59552" marT="0" marB="0"/>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rtl="1">
                        <a:lnSpc>
                          <a:spcPct val="150000"/>
                        </a:lnSpc>
                        <a:spcBef>
                          <a:spcPts val="0"/>
                        </a:spcBef>
                        <a:spcAft>
                          <a:spcPts val="0"/>
                        </a:spcAft>
                      </a:pPr>
                      <a:r>
                        <a:rPr lang="en-US" sz="1400">
                          <a:effectLst/>
                        </a:rPr>
                        <a:t>Common carp</a:t>
                      </a:r>
                      <a:endParaRPr lang="en-US" sz="1400">
                        <a:effectLst/>
                        <a:latin typeface="Times New Roman"/>
                        <a:ea typeface="Times New Roman"/>
                      </a:endParaRPr>
                    </a:p>
                  </a:txBody>
                  <a:tcPr marL="59552" marR="59552" marT="0" marB="0"/>
                </a:tc>
                <a:tc hMerge="1">
                  <a:txBody>
                    <a:bodyPr/>
                    <a:lstStyle/>
                    <a:p>
                      <a:endParaRPr lang="en-US"/>
                    </a:p>
                  </a:txBody>
                  <a:tcPr/>
                </a:tc>
                <a:tc hMerge="1">
                  <a:txBody>
                    <a:bodyPr/>
                    <a:lstStyle/>
                    <a:p>
                      <a:endParaRPr lang="en-US"/>
                    </a:p>
                  </a:txBody>
                  <a:tcPr/>
                </a:tc>
                <a:tc hMerge="1">
                  <a:txBody>
                    <a:bodyPr/>
                    <a:lstStyle/>
                    <a:p>
                      <a:endParaRPr lang="en-US"/>
                    </a:p>
                  </a:txBody>
                  <a:tcPr/>
                </a:tc>
              </a:tr>
              <a:tr h="633664">
                <a:tc vMerge="1">
                  <a:txBody>
                    <a:bodyPr/>
                    <a:lstStyle/>
                    <a:p>
                      <a:endParaRPr lang="en-US"/>
                    </a:p>
                  </a:txBody>
                  <a:tcPr/>
                </a:tc>
                <a:tc>
                  <a:txBody>
                    <a:bodyPr/>
                    <a:lstStyle/>
                    <a:p>
                      <a:pPr marL="0" marR="0" algn="justLow" rtl="0">
                        <a:lnSpc>
                          <a:spcPct val="150000"/>
                        </a:lnSpc>
                        <a:spcBef>
                          <a:spcPts val="0"/>
                        </a:spcBef>
                        <a:spcAft>
                          <a:spcPts val="0"/>
                        </a:spcAft>
                      </a:pPr>
                      <a:r>
                        <a:rPr lang="en-US" sz="1400" dirty="0">
                          <a:effectLst/>
                        </a:rPr>
                        <a:t>FW(g/fish)</a:t>
                      </a:r>
                      <a:endParaRPr lang="en-US" sz="1400" dirty="0">
                        <a:effectLst/>
                        <a:latin typeface="Times New Roman"/>
                        <a:ea typeface="Times New Roman"/>
                      </a:endParaRPr>
                    </a:p>
                  </a:txBody>
                  <a:tcPr marL="59552" marR="59552" marT="0" marB="0"/>
                </a:tc>
                <a:tc>
                  <a:txBody>
                    <a:bodyPr/>
                    <a:lstStyle/>
                    <a:p>
                      <a:pPr marL="0" marR="0" algn="justLow" rtl="0">
                        <a:lnSpc>
                          <a:spcPct val="150000"/>
                        </a:lnSpc>
                        <a:spcBef>
                          <a:spcPts val="0"/>
                        </a:spcBef>
                        <a:spcAft>
                          <a:spcPts val="0"/>
                        </a:spcAft>
                      </a:pPr>
                      <a:r>
                        <a:rPr lang="en-US" sz="1400" dirty="0">
                          <a:effectLst/>
                        </a:rPr>
                        <a:t>TWG(g/fish)</a:t>
                      </a:r>
                      <a:endParaRPr lang="en-US" sz="1400" dirty="0">
                        <a:effectLst/>
                        <a:latin typeface="Times New Roman"/>
                        <a:ea typeface="Times New Roman"/>
                      </a:endParaRPr>
                    </a:p>
                  </a:txBody>
                  <a:tcPr marL="59552" marR="59552" marT="0" marB="0"/>
                </a:tc>
                <a:tc>
                  <a:txBody>
                    <a:bodyPr/>
                    <a:lstStyle/>
                    <a:p>
                      <a:pPr marL="0" marR="0" algn="justLow" rtl="0">
                        <a:lnSpc>
                          <a:spcPct val="150000"/>
                        </a:lnSpc>
                        <a:spcBef>
                          <a:spcPts val="0"/>
                        </a:spcBef>
                        <a:spcAft>
                          <a:spcPts val="0"/>
                        </a:spcAft>
                      </a:pPr>
                      <a:r>
                        <a:rPr lang="en-US" sz="1400">
                          <a:effectLst/>
                        </a:rPr>
                        <a:t>ADG(g/fish)</a:t>
                      </a:r>
                      <a:endParaRPr lang="en-US" sz="1400">
                        <a:effectLst/>
                        <a:latin typeface="Times New Roman"/>
                        <a:ea typeface="Times New Roman"/>
                      </a:endParaRPr>
                    </a:p>
                  </a:txBody>
                  <a:tcPr marL="59552" marR="59552" marT="0" marB="0"/>
                </a:tc>
                <a:tc>
                  <a:txBody>
                    <a:bodyPr/>
                    <a:lstStyle/>
                    <a:p>
                      <a:pPr marL="0" marR="0" algn="justLow" rtl="0">
                        <a:lnSpc>
                          <a:spcPct val="150000"/>
                        </a:lnSpc>
                        <a:spcBef>
                          <a:spcPts val="0"/>
                        </a:spcBef>
                        <a:spcAft>
                          <a:spcPts val="0"/>
                        </a:spcAft>
                      </a:pPr>
                      <a:r>
                        <a:rPr lang="en-US" sz="1400">
                          <a:effectLst/>
                        </a:rPr>
                        <a:t>SGR </a:t>
                      </a:r>
                      <a:endParaRPr lang="en-US" sz="1400">
                        <a:effectLst/>
                        <a:latin typeface="Times New Roman"/>
                        <a:ea typeface="Times New Roman"/>
                      </a:endParaRPr>
                    </a:p>
                  </a:txBody>
                  <a:tcPr marL="59552" marR="59552" marT="0" marB="0"/>
                </a:tc>
                <a:tc>
                  <a:txBody>
                    <a:bodyPr/>
                    <a:lstStyle/>
                    <a:p>
                      <a:pPr marL="0" marR="0" algn="justLow" rtl="0">
                        <a:lnSpc>
                          <a:spcPct val="150000"/>
                        </a:lnSpc>
                        <a:spcBef>
                          <a:spcPts val="0"/>
                        </a:spcBef>
                        <a:spcAft>
                          <a:spcPts val="0"/>
                        </a:spcAft>
                      </a:pPr>
                      <a:r>
                        <a:rPr lang="en-US" sz="1400">
                          <a:effectLst/>
                        </a:rPr>
                        <a:t>FW(g/fish)</a:t>
                      </a:r>
                      <a:endParaRPr lang="en-US" sz="1400">
                        <a:effectLst/>
                        <a:latin typeface="Times New Roman"/>
                        <a:ea typeface="Times New Roman"/>
                      </a:endParaRPr>
                    </a:p>
                  </a:txBody>
                  <a:tcPr marL="59552" marR="59552" marT="0" marB="0"/>
                </a:tc>
                <a:tc>
                  <a:txBody>
                    <a:bodyPr/>
                    <a:lstStyle/>
                    <a:p>
                      <a:pPr marL="0" marR="0" algn="justLow" rtl="0">
                        <a:lnSpc>
                          <a:spcPct val="150000"/>
                        </a:lnSpc>
                        <a:spcBef>
                          <a:spcPts val="0"/>
                        </a:spcBef>
                        <a:spcAft>
                          <a:spcPts val="0"/>
                        </a:spcAft>
                      </a:pPr>
                      <a:r>
                        <a:rPr lang="en-US" sz="1400">
                          <a:effectLst/>
                        </a:rPr>
                        <a:t>TWG(g/fish)</a:t>
                      </a:r>
                      <a:endParaRPr lang="en-US" sz="1400">
                        <a:effectLst/>
                        <a:latin typeface="Times New Roman"/>
                        <a:ea typeface="Times New Roman"/>
                      </a:endParaRPr>
                    </a:p>
                  </a:txBody>
                  <a:tcPr marL="59552" marR="59552" marT="0" marB="0"/>
                </a:tc>
                <a:tc>
                  <a:txBody>
                    <a:bodyPr/>
                    <a:lstStyle/>
                    <a:p>
                      <a:pPr marL="0" marR="0" algn="justLow" rtl="0">
                        <a:lnSpc>
                          <a:spcPct val="150000"/>
                        </a:lnSpc>
                        <a:spcBef>
                          <a:spcPts val="0"/>
                        </a:spcBef>
                        <a:spcAft>
                          <a:spcPts val="0"/>
                        </a:spcAft>
                      </a:pPr>
                      <a:r>
                        <a:rPr lang="en-US" sz="1400">
                          <a:effectLst/>
                        </a:rPr>
                        <a:t>ADG(g/fish)</a:t>
                      </a:r>
                      <a:endParaRPr lang="en-US" sz="1400">
                        <a:effectLst/>
                        <a:latin typeface="Times New Roman"/>
                        <a:ea typeface="Times New Roman"/>
                      </a:endParaRPr>
                    </a:p>
                  </a:txBody>
                  <a:tcPr marL="59552" marR="59552" marT="0" marB="0"/>
                </a:tc>
                <a:tc>
                  <a:txBody>
                    <a:bodyPr/>
                    <a:lstStyle/>
                    <a:p>
                      <a:pPr marL="0" marR="0" algn="justLow" rtl="0">
                        <a:lnSpc>
                          <a:spcPct val="150000"/>
                        </a:lnSpc>
                        <a:spcBef>
                          <a:spcPts val="0"/>
                        </a:spcBef>
                        <a:spcAft>
                          <a:spcPts val="0"/>
                        </a:spcAft>
                      </a:pPr>
                      <a:r>
                        <a:rPr lang="en-US" sz="1400">
                          <a:effectLst/>
                        </a:rPr>
                        <a:t>SGR </a:t>
                      </a:r>
                      <a:endParaRPr lang="en-US" sz="1400">
                        <a:effectLst/>
                        <a:latin typeface="Times New Roman"/>
                        <a:ea typeface="Times New Roman"/>
                      </a:endParaRPr>
                    </a:p>
                  </a:txBody>
                  <a:tcPr marL="59552" marR="59552" marT="0" marB="0"/>
                </a:tc>
              </a:tr>
              <a:tr h="5069305">
                <a:tc>
                  <a:txBody>
                    <a:bodyPr/>
                    <a:lstStyle/>
                    <a:p>
                      <a:pPr marL="0" marR="0" algn="ctr" rtl="0">
                        <a:lnSpc>
                          <a:spcPct val="150000"/>
                        </a:lnSpc>
                        <a:spcBef>
                          <a:spcPts val="0"/>
                        </a:spcBef>
                        <a:spcAft>
                          <a:spcPts val="0"/>
                        </a:spcAft>
                      </a:pPr>
                      <a:r>
                        <a:rPr lang="en-US" sz="1400" dirty="0">
                          <a:effectLst/>
                        </a:rPr>
                        <a:t>T1(F)</a:t>
                      </a:r>
                    </a:p>
                    <a:p>
                      <a:pPr marL="0" marR="0" algn="ctr" rtl="0">
                        <a:lnSpc>
                          <a:spcPct val="150000"/>
                        </a:lnSpc>
                        <a:spcBef>
                          <a:spcPts val="0"/>
                        </a:spcBef>
                        <a:spcAft>
                          <a:spcPts val="0"/>
                        </a:spcAft>
                      </a:pPr>
                      <a:r>
                        <a:rPr lang="en-US" sz="1400" dirty="0">
                          <a:effectLst/>
                        </a:rPr>
                        <a:t>T2(FP)</a:t>
                      </a:r>
                    </a:p>
                    <a:p>
                      <a:pPr marL="0" marR="0" algn="ctr" rtl="0">
                        <a:lnSpc>
                          <a:spcPct val="150000"/>
                        </a:lnSpc>
                        <a:spcBef>
                          <a:spcPts val="0"/>
                        </a:spcBef>
                        <a:spcAft>
                          <a:spcPts val="0"/>
                        </a:spcAft>
                      </a:pPr>
                      <a:r>
                        <a:rPr lang="en-US" sz="1400" dirty="0">
                          <a:effectLst/>
                        </a:rPr>
                        <a:t>T3(FD)</a:t>
                      </a:r>
                    </a:p>
                    <a:p>
                      <a:pPr marL="0" marR="0" algn="ctr" rtl="0">
                        <a:lnSpc>
                          <a:spcPct val="150000"/>
                        </a:lnSpc>
                        <a:spcBef>
                          <a:spcPts val="0"/>
                        </a:spcBef>
                        <a:spcAft>
                          <a:spcPts val="0"/>
                        </a:spcAft>
                      </a:pPr>
                      <a:r>
                        <a:rPr lang="en-US" sz="1400" dirty="0">
                          <a:effectLst/>
                        </a:rPr>
                        <a:t>T4(FU)</a:t>
                      </a:r>
                    </a:p>
                    <a:p>
                      <a:pPr marL="0" marR="0" algn="ctr" rtl="0">
                        <a:lnSpc>
                          <a:spcPct val="150000"/>
                        </a:lnSpc>
                        <a:spcBef>
                          <a:spcPts val="0"/>
                        </a:spcBef>
                        <a:spcAft>
                          <a:spcPts val="0"/>
                        </a:spcAft>
                      </a:pPr>
                      <a:r>
                        <a:rPr lang="en-US" sz="1400" dirty="0">
                          <a:effectLst/>
                        </a:rPr>
                        <a:t>T5(FS))</a:t>
                      </a:r>
                    </a:p>
                    <a:p>
                      <a:pPr marL="0" marR="0" algn="ctr" rtl="0">
                        <a:lnSpc>
                          <a:spcPct val="150000"/>
                        </a:lnSpc>
                        <a:spcBef>
                          <a:spcPts val="0"/>
                        </a:spcBef>
                        <a:spcAft>
                          <a:spcPts val="0"/>
                        </a:spcAft>
                      </a:pPr>
                      <a:r>
                        <a:rPr lang="en-US" sz="1400" dirty="0">
                          <a:effectLst/>
                        </a:rPr>
                        <a:t>T6(FPD)</a:t>
                      </a:r>
                    </a:p>
                    <a:p>
                      <a:pPr marL="0" marR="0" algn="ctr" rtl="0">
                        <a:lnSpc>
                          <a:spcPct val="150000"/>
                        </a:lnSpc>
                        <a:spcBef>
                          <a:spcPts val="0"/>
                        </a:spcBef>
                        <a:spcAft>
                          <a:spcPts val="0"/>
                        </a:spcAft>
                      </a:pPr>
                      <a:r>
                        <a:rPr lang="en-US" sz="1400" dirty="0">
                          <a:effectLst/>
                        </a:rPr>
                        <a:t>T7(FPU)</a:t>
                      </a:r>
                    </a:p>
                    <a:p>
                      <a:pPr marL="0" marR="0" algn="ctr" rtl="0">
                        <a:lnSpc>
                          <a:spcPct val="150000"/>
                        </a:lnSpc>
                        <a:spcBef>
                          <a:spcPts val="0"/>
                        </a:spcBef>
                        <a:spcAft>
                          <a:spcPts val="0"/>
                        </a:spcAft>
                      </a:pPr>
                      <a:r>
                        <a:rPr lang="en-US" sz="1400" dirty="0">
                          <a:effectLst/>
                        </a:rPr>
                        <a:t>T8(FPS)</a:t>
                      </a:r>
                    </a:p>
                    <a:p>
                      <a:pPr marL="0" marR="0" algn="ctr" rtl="0">
                        <a:lnSpc>
                          <a:spcPct val="150000"/>
                        </a:lnSpc>
                        <a:spcBef>
                          <a:spcPts val="0"/>
                        </a:spcBef>
                        <a:spcAft>
                          <a:spcPts val="0"/>
                        </a:spcAft>
                      </a:pPr>
                      <a:r>
                        <a:rPr lang="en-US" sz="1400" dirty="0">
                          <a:effectLst/>
                        </a:rPr>
                        <a:t>T9(FDU)</a:t>
                      </a:r>
                    </a:p>
                    <a:p>
                      <a:pPr marL="0" marR="0" algn="ctr" rtl="0">
                        <a:lnSpc>
                          <a:spcPct val="150000"/>
                        </a:lnSpc>
                        <a:spcBef>
                          <a:spcPts val="0"/>
                        </a:spcBef>
                        <a:spcAft>
                          <a:spcPts val="0"/>
                        </a:spcAft>
                      </a:pPr>
                      <a:r>
                        <a:rPr lang="en-US" sz="1400" dirty="0">
                          <a:effectLst/>
                        </a:rPr>
                        <a:t>T10(FDS)</a:t>
                      </a:r>
                    </a:p>
                    <a:p>
                      <a:pPr marL="0" marR="0" algn="ctr" rtl="0">
                        <a:lnSpc>
                          <a:spcPct val="150000"/>
                        </a:lnSpc>
                        <a:spcBef>
                          <a:spcPts val="0"/>
                        </a:spcBef>
                        <a:spcAft>
                          <a:spcPts val="0"/>
                        </a:spcAft>
                      </a:pPr>
                      <a:r>
                        <a:rPr lang="en-US" sz="1400" dirty="0">
                          <a:effectLst/>
                        </a:rPr>
                        <a:t>T11(FUS)</a:t>
                      </a:r>
                    </a:p>
                    <a:p>
                      <a:pPr marL="0" marR="0" algn="ctr" rtl="0">
                        <a:lnSpc>
                          <a:spcPct val="150000"/>
                        </a:lnSpc>
                        <a:spcBef>
                          <a:spcPts val="0"/>
                        </a:spcBef>
                        <a:spcAft>
                          <a:spcPts val="0"/>
                        </a:spcAft>
                      </a:pPr>
                      <a:r>
                        <a:rPr lang="en-US" sz="1400" dirty="0">
                          <a:effectLst/>
                        </a:rPr>
                        <a:t>T12(FPDU)</a:t>
                      </a:r>
                    </a:p>
                    <a:p>
                      <a:pPr marL="0" marR="0" algn="ctr" rtl="0">
                        <a:lnSpc>
                          <a:spcPct val="150000"/>
                        </a:lnSpc>
                        <a:spcBef>
                          <a:spcPts val="0"/>
                        </a:spcBef>
                        <a:spcAft>
                          <a:spcPts val="0"/>
                        </a:spcAft>
                      </a:pPr>
                      <a:r>
                        <a:rPr lang="en-US" sz="1400" dirty="0">
                          <a:effectLst/>
                        </a:rPr>
                        <a:t>T13(FDUS)</a:t>
                      </a:r>
                    </a:p>
                    <a:p>
                      <a:pPr marL="0" marR="0" algn="ctr" rtl="0">
                        <a:lnSpc>
                          <a:spcPct val="150000"/>
                        </a:lnSpc>
                        <a:spcBef>
                          <a:spcPts val="0"/>
                        </a:spcBef>
                        <a:spcAft>
                          <a:spcPts val="0"/>
                        </a:spcAft>
                      </a:pPr>
                      <a:r>
                        <a:rPr lang="en-US" sz="1400" dirty="0">
                          <a:effectLst/>
                        </a:rPr>
                        <a:t>T14(FPDUS)</a:t>
                      </a:r>
                      <a:endParaRPr lang="en-US" sz="1400" dirty="0">
                        <a:effectLst/>
                        <a:latin typeface="Times New Roman"/>
                        <a:ea typeface="Times New Roman"/>
                      </a:endParaRPr>
                    </a:p>
                  </a:txBody>
                  <a:tcPr marL="59552" marR="59552" marT="0" marB="0"/>
                </a:tc>
                <a:tc>
                  <a:txBody>
                    <a:bodyPr/>
                    <a:lstStyle/>
                    <a:p>
                      <a:pPr marL="0" marR="0" algn="justLow" rtl="0">
                        <a:lnSpc>
                          <a:spcPct val="150000"/>
                        </a:lnSpc>
                        <a:spcBef>
                          <a:spcPts val="0"/>
                        </a:spcBef>
                        <a:spcAft>
                          <a:spcPts val="0"/>
                        </a:spcAft>
                      </a:pPr>
                      <a:r>
                        <a:rPr lang="en-US" sz="1400" dirty="0">
                          <a:effectLst/>
                        </a:rPr>
                        <a:t>240h</a:t>
                      </a:r>
                    </a:p>
                    <a:p>
                      <a:pPr marL="0" marR="0" algn="justLow" rtl="0">
                        <a:lnSpc>
                          <a:spcPct val="150000"/>
                        </a:lnSpc>
                        <a:spcBef>
                          <a:spcPts val="0"/>
                        </a:spcBef>
                        <a:spcAft>
                          <a:spcPts val="0"/>
                        </a:spcAft>
                      </a:pPr>
                      <a:r>
                        <a:rPr lang="en-US" sz="1400" dirty="0">
                          <a:effectLst/>
                        </a:rPr>
                        <a:t>260efg</a:t>
                      </a:r>
                    </a:p>
                    <a:p>
                      <a:pPr marL="0" marR="0" algn="justLow" rtl="0">
                        <a:lnSpc>
                          <a:spcPct val="150000"/>
                        </a:lnSpc>
                        <a:spcBef>
                          <a:spcPts val="0"/>
                        </a:spcBef>
                        <a:spcAft>
                          <a:spcPts val="0"/>
                        </a:spcAft>
                      </a:pPr>
                      <a:r>
                        <a:rPr lang="en-US" sz="1400" dirty="0">
                          <a:effectLst/>
                        </a:rPr>
                        <a:t>255fgh</a:t>
                      </a:r>
                    </a:p>
                    <a:p>
                      <a:pPr marL="0" marR="0" algn="justLow" rtl="0">
                        <a:lnSpc>
                          <a:spcPct val="150000"/>
                        </a:lnSpc>
                        <a:spcBef>
                          <a:spcPts val="0"/>
                        </a:spcBef>
                        <a:spcAft>
                          <a:spcPts val="0"/>
                        </a:spcAft>
                      </a:pPr>
                      <a:r>
                        <a:rPr lang="en-US" sz="1400" dirty="0">
                          <a:effectLst/>
                        </a:rPr>
                        <a:t>250gh</a:t>
                      </a:r>
                    </a:p>
                    <a:p>
                      <a:pPr marL="0" marR="0" algn="justLow" rtl="0">
                        <a:lnSpc>
                          <a:spcPct val="150000"/>
                        </a:lnSpc>
                        <a:spcBef>
                          <a:spcPts val="0"/>
                        </a:spcBef>
                        <a:spcAft>
                          <a:spcPts val="0"/>
                        </a:spcAft>
                      </a:pPr>
                      <a:r>
                        <a:rPr lang="en-US" sz="1400" dirty="0">
                          <a:effectLst/>
                        </a:rPr>
                        <a:t>250gh</a:t>
                      </a:r>
                    </a:p>
                    <a:p>
                      <a:pPr marL="0" marR="0" algn="justLow" rtl="0">
                        <a:lnSpc>
                          <a:spcPct val="150000"/>
                        </a:lnSpc>
                        <a:spcBef>
                          <a:spcPts val="0"/>
                        </a:spcBef>
                        <a:spcAft>
                          <a:spcPts val="0"/>
                        </a:spcAft>
                      </a:pPr>
                      <a:r>
                        <a:rPr lang="en-US" sz="1400" dirty="0">
                          <a:effectLst/>
                        </a:rPr>
                        <a:t>280cd</a:t>
                      </a:r>
                    </a:p>
                    <a:p>
                      <a:pPr marL="0" marR="0" algn="justLow" rtl="0">
                        <a:lnSpc>
                          <a:spcPct val="150000"/>
                        </a:lnSpc>
                        <a:spcBef>
                          <a:spcPts val="0"/>
                        </a:spcBef>
                        <a:spcAft>
                          <a:spcPts val="0"/>
                        </a:spcAft>
                      </a:pPr>
                      <a:r>
                        <a:rPr lang="en-US" sz="1400" dirty="0">
                          <a:effectLst/>
                        </a:rPr>
                        <a:t>270def</a:t>
                      </a:r>
                    </a:p>
                    <a:p>
                      <a:pPr marL="0" marR="0" algn="justLow" rtl="0">
                        <a:lnSpc>
                          <a:spcPct val="150000"/>
                        </a:lnSpc>
                        <a:spcBef>
                          <a:spcPts val="0"/>
                        </a:spcBef>
                        <a:spcAft>
                          <a:spcPts val="0"/>
                        </a:spcAft>
                      </a:pPr>
                      <a:r>
                        <a:rPr lang="en-US" sz="1400" dirty="0">
                          <a:effectLst/>
                        </a:rPr>
                        <a:t>275cde</a:t>
                      </a:r>
                    </a:p>
                    <a:p>
                      <a:pPr marL="0" marR="0" algn="justLow" rtl="0">
                        <a:lnSpc>
                          <a:spcPct val="150000"/>
                        </a:lnSpc>
                        <a:spcBef>
                          <a:spcPts val="0"/>
                        </a:spcBef>
                        <a:spcAft>
                          <a:spcPts val="0"/>
                        </a:spcAft>
                      </a:pPr>
                      <a:r>
                        <a:rPr lang="en-US" sz="1400" dirty="0">
                          <a:effectLst/>
                        </a:rPr>
                        <a:t>270def</a:t>
                      </a:r>
                    </a:p>
                    <a:p>
                      <a:pPr marL="0" marR="0" algn="justLow" rtl="0">
                        <a:lnSpc>
                          <a:spcPct val="150000"/>
                        </a:lnSpc>
                        <a:spcBef>
                          <a:spcPts val="0"/>
                        </a:spcBef>
                        <a:spcAft>
                          <a:spcPts val="0"/>
                        </a:spcAft>
                      </a:pPr>
                      <a:r>
                        <a:rPr lang="en-US" sz="1400" dirty="0">
                          <a:effectLst/>
                        </a:rPr>
                        <a:t>270def</a:t>
                      </a:r>
                    </a:p>
                    <a:p>
                      <a:pPr marL="0" marR="0" algn="justLow" rtl="0">
                        <a:lnSpc>
                          <a:spcPct val="150000"/>
                        </a:lnSpc>
                        <a:spcBef>
                          <a:spcPts val="0"/>
                        </a:spcBef>
                        <a:spcAft>
                          <a:spcPts val="0"/>
                        </a:spcAft>
                      </a:pPr>
                      <a:r>
                        <a:rPr lang="en-US" sz="1400" dirty="0">
                          <a:effectLst/>
                        </a:rPr>
                        <a:t>270def</a:t>
                      </a:r>
                    </a:p>
                    <a:p>
                      <a:pPr marL="0" marR="0" algn="justLow" rtl="0">
                        <a:lnSpc>
                          <a:spcPct val="150000"/>
                        </a:lnSpc>
                        <a:spcBef>
                          <a:spcPts val="0"/>
                        </a:spcBef>
                        <a:spcAft>
                          <a:spcPts val="0"/>
                        </a:spcAft>
                      </a:pPr>
                      <a:r>
                        <a:rPr lang="en-US" sz="1400" dirty="0">
                          <a:effectLst/>
                        </a:rPr>
                        <a:t>290bc</a:t>
                      </a:r>
                    </a:p>
                    <a:p>
                      <a:pPr marL="0" marR="0" algn="justLow" rtl="0">
                        <a:lnSpc>
                          <a:spcPct val="150000"/>
                        </a:lnSpc>
                        <a:spcBef>
                          <a:spcPts val="0"/>
                        </a:spcBef>
                        <a:spcAft>
                          <a:spcPts val="0"/>
                        </a:spcAft>
                      </a:pPr>
                      <a:r>
                        <a:rPr lang="en-US" sz="1400" dirty="0">
                          <a:effectLst/>
                        </a:rPr>
                        <a:t>300ab</a:t>
                      </a:r>
                    </a:p>
                    <a:p>
                      <a:pPr marL="0" marR="0" algn="justLow" rtl="0">
                        <a:lnSpc>
                          <a:spcPct val="150000"/>
                        </a:lnSpc>
                        <a:spcBef>
                          <a:spcPts val="0"/>
                        </a:spcBef>
                        <a:spcAft>
                          <a:spcPts val="0"/>
                        </a:spcAft>
                      </a:pPr>
                      <a:r>
                        <a:rPr lang="en-US" sz="1400" dirty="0">
                          <a:solidFill>
                            <a:srgbClr val="FF0000"/>
                          </a:solidFill>
                          <a:effectLst/>
                        </a:rPr>
                        <a:t>315a</a:t>
                      </a:r>
                      <a:endParaRPr lang="en-US" sz="1400" dirty="0">
                        <a:solidFill>
                          <a:srgbClr val="FF0000"/>
                        </a:solidFill>
                        <a:effectLst/>
                        <a:latin typeface="Times New Roman"/>
                        <a:ea typeface="Times New Roman"/>
                      </a:endParaRPr>
                    </a:p>
                  </a:txBody>
                  <a:tcPr marL="59552" marR="59552" marT="0" marB="0"/>
                </a:tc>
                <a:tc>
                  <a:txBody>
                    <a:bodyPr/>
                    <a:lstStyle/>
                    <a:p>
                      <a:pPr marL="0" marR="0" algn="justLow" rtl="0">
                        <a:lnSpc>
                          <a:spcPct val="150000"/>
                        </a:lnSpc>
                        <a:spcBef>
                          <a:spcPts val="0"/>
                        </a:spcBef>
                        <a:spcAft>
                          <a:spcPts val="0"/>
                        </a:spcAft>
                      </a:pPr>
                      <a:r>
                        <a:rPr lang="en-US" sz="1400" dirty="0">
                          <a:effectLst/>
                        </a:rPr>
                        <a:t> 232.2g</a:t>
                      </a:r>
                    </a:p>
                    <a:p>
                      <a:pPr marL="0" marR="0" algn="justLow" rtl="0">
                        <a:lnSpc>
                          <a:spcPct val="150000"/>
                        </a:lnSpc>
                        <a:spcBef>
                          <a:spcPts val="0"/>
                        </a:spcBef>
                        <a:spcAft>
                          <a:spcPts val="0"/>
                        </a:spcAft>
                      </a:pPr>
                      <a:r>
                        <a:rPr lang="en-US" sz="1400" dirty="0">
                          <a:effectLst/>
                        </a:rPr>
                        <a:t>252.25def</a:t>
                      </a:r>
                    </a:p>
                    <a:p>
                      <a:pPr marL="0" marR="0" algn="justLow" rtl="0">
                        <a:lnSpc>
                          <a:spcPct val="150000"/>
                        </a:lnSpc>
                        <a:spcBef>
                          <a:spcPts val="0"/>
                        </a:spcBef>
                        <a:spcAft>
                          <a:spcPts val="0"/>
                        </a:spcAft>
                      </a:pPr>
                      <a:r>
                        <a:rPr lang="en-US" sz="1400" dirty="0">
                          <a:effectLst/>
                        </a:rPr>
                        <a:t>247.2efg</a:t>
                      </a:r>
                    </a:p>
                    <a:p>
                      <a:pPr marL="0" marR="0" algn="justLow" rtl="0">
                        <a:lnSpc>
                          <a:spcPct val="150000"/>
                        </a:lnSpc>
                        <a:spcBef>
                          <a:spcPts val="0"/>
                        </a:spcBef>
                        <a:spcAft>
                          <a:spcPts val="0"/>
                        </a:spcAft>
                      </a:pPr>
                      <a:r>
                        <a:rPr lang="en-US" sz="1400" dirty="0">
                          <a:effectLst/>
                        </a:rPr>
                        <a:t>242.21fg</a:t>
                      </a:r>
                    </a:p>
                    <a:p>
                      <a:pPr marL="0" marR="0" algn="justLow" rtl="0">
                        <a:lnSpc>
                          <a:spcPct val="150000"/>
                        </a:lnSpc>
                        <a:spcBef>
                          <a:spcPts val="0"/>
                        </a:spcBef>
                        <a:spcAft>
                          <a:spcPts val="0"/>
                        </a:spcAft>
                      </a:pPr>
                      <a:r>
                        <a:rPr lang="en-US" sz="1400" dirty="0">
                          <a:effectLst/>
                        </a:rPr>
                        <a:t>242.2fg</a:t>
                      </a:r>
                    </a:p>
                    <a:p>
                      <a:pPr marL="0" marR="0" algn="justLow" rtl="0">
                        <a:lnSpc>
                          <a:spcPct val="150000"/>
                        </a:lnSpc>
                        <a:spcBef>
                          <a:spcPts val="0"/>
                        </a:spcBef>
                        <a:spcAft>
                          <a:spcPts val="0"/>
                        </a:spcAft>
                      </a:pPr>
                      <a:r>
                        <a:rPr lang="en-US" sz="1400" dirty="0">
                          <a:effectLst/>
                        </a:rPr>
                        <a:t>272.15cd</a:t>
                      </a:r>
                    </a:p>
                    <a:p>
                      <a:pPr marL="0" marR="0" algn="justLow" rtl="0">
                        <a:lnSpc>
                          <a:spcPct val="150000"/>
                        </a:lnSpc>
                        <a:spcBef>
                          <a:spcPts val="0"/>
                        </a:spcBef>
                        <a:spcAft>
                          <a:spcPts val="0"/>
                        </a:spcAft>
                      </a:pPr>
                      <a:r>
                        <a:rPr lang="en-US" sz="1400" dirty="0">
                          <a:effectLst/>
                        </a:rPr>
                        <a:t>262.15cdef</a:t>
                      </a:r>
                    </a:p>
                    <a:p>
                      <a:pPr marL="0" marR="0" algn="justLow" rtl="0">
                        <a:lnSpc>
                          <a:spcPct val="150000"/>
                        </a:lnSpc>
                        <a:spcBef>
                          <a:spcPts val="0"/>
                        </a:spcBef>
                        <a:spcAft>
                          <a:spcPts val="0"/>
                        </a:spcAft>
                      </a:pPr>
                      <a:r>
                        <a:rPr lang="en-US" sz="1400" dirty="0">
                          <a:effectLst/>
                        </a:rPr>
                        <a:t>265.53cde</a:t>
                      </a:r>
                    </a:p>
                    <a:p>
                      <a:pPr marL="0" marR="0" algn="justLow" rtl="0">
                        <a:lnSpc>
                          <a:spcPct val="150000"/>
                        </a:lnSpc>
                        <a:spcBef>
                          <a:spcPts val="0"/>
                        </a:spcBef>
                        <a:spcAft>
                          <a:spcPts val="0"/>
                        </a:spcAft>
                      </a:pPr>
                      <a:r>
                        <a:rPr lang="en-US" sz="1400" dirty="0">
                          <a:effectLst/>
                        </a:rPr>
                        <a:t>262.25cdef</a:t>
                      </a:r>
                    </a:p>
                    <a:p>
                      <a:pPr marL="0" marR="0" algn="justLow" rtl="0">
                        <a:lnSpc>
                          <a:spcPct val="150000"/>
                        </a:lnSpc>
                        <a:spcBef>
                          <a:spcPts val="0"/>
                        </a:spcBef>
                        <a:spcAft>
                          <a:spcPts val="0"/>
                        </a:spcAft>
                      </a:pPr>
                      <a:r>
                        <a:rPr lang="en-US" sz="1400" dirty="0">
                          <a:effectLst/>
                        </a:rPr>
                        <a:t>262.2cdef</a:t>
                      </a:r>
                    </a:p>
                    <a:p>
                      <a:pPr marL="0" marR="0" algn="justLow" rtl="0">
                        <a:lnSpc>
                          <a:spcPct val="150000"/>
                        </a:lnSpc>
                        <a:spcBef>
                          <a:spcPts val="0"/>
                        </a:spcBef>
                        <a:spcAft>
                          <a:spcPts val="0"/>
                        </a:spcAft>
                      </a:pPr>
                      <a:r>
                        <a:rPr lang="en-US" sz="1400" dirty="0">
                          <a:effectLst/>
                        </a:rPr>
                        <a:t>262.1cdef</a:t>
                      </a:r>
                    </a:p>
                    <a:p>
                      <a:pPr marL="0" marR="0" algn="justLow" rtl="0">
                        <a:lnSpc>
                          <a:spcPct val="150000"/>
                        </a:lnSpc>
                        <a:spcBef>
                          <a:spcPts val="0"/>
                        </a:spcBef>
                        <a:spcAft>
                          <a:spcPts val="0"/>
                        </a:spcAft>
                      </a:pPr>
                      <a:r>
                        <a:rPr lang="en-US" sz="1400" dirty="0">
                          <a:effectLst/>
                        </a:rPr>
                        <a:t>282.1bc</a:t>
                      </a:r>
                    </a:p>
                    <a:p>
                      <a:pPr marL="0" marR="0" algn="justLow" rtl="0">
                        <a:lnSpc>
                          <a:spcPct val="150000"/>
                        </a:lnSpc>
                        <a:spcBef>
                          <a:spcPts val="0"/>
                        </a:spcBef>
                        <a:spcAft>
                          <a:spcPts val="0"/>
                        </a:spcAft>
                      </a:pPr>
                      <a:r>
                        <a:rPr lang="en-US" sz="1400" dirty="0">
                          <a:effectLst/>
                        </a:rPr>
                        <a:t>292.15ab</a:t>
                      </a:r>
                    </a:p>
                    <a:p>
                      <a:pPr marL="0" marR="0" algn="justLow" rtl="0">
                        <a:lnSpc>
                          <a:spcPct val="150000"/>
                        </a:lnSpc>
                        <a:spcBef>
                          <a:spcPts val="0"/>
                        </a:spcBef>
                        <a:spcAft>
                          <a:spcPts val="0"/>
                        </a:spcAft>
                      </a:pPr>
                      <a:r>
                        <a:rPr lang="en-US" sz="1400" dirty="0">
                          <a:solidFill>
                            <a:srgbClr val="FF0000"/>
                          </a:solidFill>
                          <a:effectLst/>
                        </a:rPr>
                        <a:t>307.2a</a:t>
                      </a:r>
                      <a:endParaRPr lang="en-US" sz="1400" dirty="0">
                        <a:solidFill>
                          <a:srgbClr val="FF0000"/>
                        </a:solidFill>
                        <a:effectLst/>
                        <a:latin typeface="Times New Roman"/>
                        <a:ea typeface="Times New Roman"/>
                      </a:endParaRPr>
                    </a:p>
                  </a:txBody>
                  <a:tcPr marL="59552" marR="59552" marT="0" marB="0"/>
                </a:tc>
                <a:tc>
                  <a:txBody>
                    <a:bodyPr/>
                    <a:lstStyle/>
                    <a:p>
                      <a:pPr marL="0" marR="0" algn="justLow" rtl="0">
                        <a:lnSpc>
                          <a:spcPct val="150000"/>
                        </a:lnSpc>
                        <a:spcBef>
                          <a:spcPts val="0"/>
                        </a:spcBef>
                        <a:spcAft>
                          <a:spcPts val="0"/>
                        </a:spcAft>
                      </a:pPr>
                      <a:r>
                        <a:rPr lang="en-US" sz="1400" dirty="0">
                          <a:effectLst/>
                        </a:rPr>
                        <a:t> 1.295h</a:t>
                      </a:r>
                    </a:p>
                    <a:p>
                      <a:pPr marL="0" marR="0" algn="justLow" rtl="0">
                        <a:lnSpc>
                          <a:spcPct val="150000"/>
                        </a:lnSpc>
                        <a:spcBef>
                          <a:spcPts val="0"/>
                        </a:spcBef>
                        <a:spcAft>
                          <a:spcPts val="0"/>
                        </a:spcAft>
                      </a:pPr>
                      <a:r>
                        <a:rPr lang="en-US" sz="1400" dirty="0">
                          <a:effectLst/>
                        </a:rPr>
                        <a:t>1.403efg</a:t>
                      </a:r>
                    </a:p>
                    <a:p>
                      <a:pPr marL="0" marR="0" algn="justLow" rtl="0">
                        <a:lnSpc>
                          <a:spcPct val="150000"/>
                        </a:lnSpc>
                        <a:spcBef>
                          <a:spcPts val="0"/>
                        </a:spcBef>
                        <a:spcAft>
                          <a:spcPts val="0"/>
                        </a:spcAft>
                      </a:pPr>
                      <a:r>
                        <a:rPr lang="en-US" sz="1400" dirty="0">
                          <a:effectLst/>
                        </a:rPr>
                        <a:t>1.373fgh</a:t>
                      </a:r>
                    </a:p>
                    <a:p>
                      <a:pPr marL="0" marR="0" algn="justLow" rtl="0">
                        <a:lnSpc>
                          <a:spcPct val="150000"/>
                        </a:lnSpc>
                        <a:spcBef>
                          <a:spcPts val="0"/>
                        </a:spcBef>
                        <a:spcAft>
                          <a:spcPts val="0"/>
                        </a:spcAft>
                      </a:pPr>
                      <a:r>
                        <a:rPr lang="en-US" sz="1400" dirty="0">
                          <a:effectLst/>
                        </a:rPr>
                        <a:t>1.343gh</a:t>
                      </a:r>
                    </a:p>
                    <a:p>
                      <a:pPr marL="0" marR="0" algn="justLow" rtl="0">
                        <a:lnSpc>
                          <a:spcPct val="150000"/>
                        </a:lnSpc>
                        <a:spcBef>
                          <a:spcPts val="0"/>
                        </a:spcBef>
                        <a:spcAft>
                          <a:spcPts val="0"/>
                        </a:spcAft>
                      </a:pPr>
                      <a:r>
                        <a:rPr lang="en-US" sz="1400" dirty="0">
                          <a:effectLst/>
                        </a:rPr>
                        <a:t>1.347gh</a:t>
                      </a:r>
                    </a:p>
                    <a:p>
                      <a:pPr marL="0" marR="0" algn="justLow" rtl="0">
                        <a:lnSpc>
                          <a:spcPct val="150000"/>
                        </a:lnSpc>
                        <a:spcBef>
                          <a:spcPts val="0"/>
                        </a:spcBef>
                        <a:spcAft>
                          <a:spcPts val="0"/>
                        </a:spcAft>
                      </a:pPr>
                      <a:r>
                        <a:rPr lang="en-US" sz="1400" dirty="0">
                          <a:effectLst/>
                        </a:rPr>
                        <a:t>1.517cd</a:t>
                      </a:r>
                    </a:p>
                    <a:p>
                      <a:pPr marL="0" marR="0" algn="justLow" rtl="0">
                        <a:lnSpc>
                          <a:spcPct val="150000"/>
                        </a:lnSpc>
                        <a:spcBef>
                          <a:spcPts val="0"/>
                        </a:spcBef>
                        <a:spcAft>
                          <a:spcPts val="0"/>
                        </a:spcAft>
                      </a:pPr>
                      <a:r>
                        <a:rPr lang="en-US" sz="1400" dirty="0">
                          <a:effectLst/>
                        </a:rPr>
                        <a:t>1.46def</a:t>
                      </a:r>
                    </a:p>
                    <a:p>
                      <a:pPr marL="0" marR="0" algn="justLow" rtl="0">
                        <a:lnSpc>
                          <a:spcPct val="150000"/>
                        </a:lnSpc>
                        <a:spcBef>
                          <a:spcPts val="0"/>
                        </a:spcBef>
                        <a:spcAft>
                          <a:spcPts val="0"/>
                        </a:spcAft>
                      </a:pPr>
                      <a:r>
                        <a:rPr lang="en-US" sz="1400" dirty="0">
                          <a:effectLst/>
                        </a:rPr>
                        <a:t>1.48cde</a:t>
                      </a:r>
                    </a:p>
                    <a:p>
                      <a:pPr marL="0" marR="0" algn="justLow" rtl="0">
                        <a:lnSpc>
                          <a:spcPct val="150000"/>
                        </a:lnSpc>
                        <a:spcBef>
                          <a:spcPts val="0"/>
                        </a:spcBef>
                        <a:spcAft>
                          <a:spcPts val="0"/>
                        </a:spcAft>
                      </a:pPr>
                      <a:r>
                        <a:rPr lang="en-US" sz="1400" dirty="0">
                          <a:effectLst/>
                        </a:rPr>
                        <a:t>1.46def</a:t>
                      </a:r>
                    </a:p>
                    <a:p>
                      <a:pPr marL="0" marR="0" algn="justLow" rtl="0">
                        <a:lnSpc>
                          <a:spcPct val="150000"/>
                        </a:lnSpc>
                        <a:spcBef>
                          <a:spcPts val="0"/>
                        </a:spcBef>
                        <a:spcAft>
                          <a:spcPts val="0"/>
                        </a:spcAft>
                      </a:pPr>
                      <a:r>
                        <a:rPr lang="en-US" sz="1400" dirty="0">
                          <a:effectLst/>
                        </a:rPr>
                        <a:t>1.46def</a:t>
                      </a:r>
                    </a:p>
                    <a:p>
                      <a:pPr marL="0" marR="0" algn="justLow" rtl="0">
                        <a:lnSpc>
                          <a:spcPct val="150000"/>
                        </a:lnSpc>
                        <a:spcBef>
                          <a:spcPts val="0"/>
                        </a:spcBef>
                        <a:spcAft>
                          <a:spcPts val="0"/>
                        </a:spcAft>
                      </a:pPr>
                      <a:r>
                        <a:rPr lang="en-US" sz="1400" dirty="0">
                          <a:effectLst/>
                        </a:rPr>
                        <a:t>1.46def</a:t>
                      </a:r>
                    </a:p>
                    <a:p>
                      <a:pPr marL="0" marR="0" algn="justLow" rtl="0">
                        <a:lnSpc>
                          <a:spcPct val="150000"/>
                        </a:lnSpc>
                        <a:spcBef>
                          <a:spcPts val="0"/>
                        </a:spcBef>
                        <a:spcAft>
                          <a:spcPts val="0"/>
                        </a:spcAft>
                      </a:pPr>
                      <a:r>
                        <a:rPr lang="en-US" sz="1400" dirty="0">
                          <a:effectLst/>
                        </a:rPr>
                        <a:t>1.57bc</a:t>
                      </a:r>
                    </a:p>
                    <a:p>
                      <a:pPr marL="0" marR="0" algn="justLow" rtl="0">
                        <a:lnSpc>
                          <a:spcPct val="150000"/>
                        </a:lnSpc>
                        <a:spcBef>
                          <a:spcPts val="0"/>
                        </a:spcBef>
                        <a:spcAft>
                          <a:spcPts val="0"/>
                        </a:spcAft>
                      </a:pPr>
                      <a:r>
                        <a:rPr lang="en-US" sz="1400" dirty="0">
                          <a:effectLst/>
                        </a:rPr>
                        <a:t>1.62ab</a:t>
                      </a:r>
                    </a:p>
                    <a:p>
                      <a:pPr marL="0" marR="0" algn="justLow" rtl="0">
                        <a:lnSpc>
                          <a:spcPct val="150000"/>
                        </a:lnSpc>
                        <a:spcBef>
                          <a:spcPts val="0"/>
                        </a:spcBef>
                        <a:spcAft>
                          <a:spcPts val="0"/>
                        </a:spcAft>
                      </a:pPr>
                      <a:r>
                        <a:rPr lang="en-US" sz="1400" dirty="0">
                          <a:solidFill>
                            <a:srgbClr val="FF0000"/>
                          </a:solidFill>
                          <a:effectLst/>
                        </a:rPr>
                        <a:t>1.71a</a:t>
                      </a:r>
                      <a:endParaRPr lang="en-US" sz="1400" dirty="0">
                        <a:solidFill>
                          <a:srgbClr val="FF0000"/>
                        </a:solidFill>
                        <a:effectLst/>
                        <a:latin typeface="Times New Roman"/>
                        <a:ea typeface="Times New Roman"/>
                      </a:endParaRPr>
                    </a:p>
                  </a:txBody>
                  <a:tcPr marL="59552" marR="59552" marT="0" marB="0"/>
                </a:tc>
                <a:tc>
                  <a:txBody>
                    <a:bodyPr/>
                    <a:lstStyle/>
                    <a:p>
                      <a:pPr marL="0" marR="0" algn="justLow" rtl="0">
                        <a:lnSpc>
                          <a:spcPct val="150000"/>
                        </a:lnSpc>
                        <a:spcBef>
                          <a:spcPts val="0"/>
                        </a:spcBef>
                        <a:spcAft>
                          <a:spcPts val="0"/>
                        </a:spcAft>
                      </a:pPr>
                      <a:r>
                        <a:rPr lang="en-US" sz="1400" dirty="0">
                          <a:effectLst/>
                        </a:rPr>
                        <a:t> 1.885g</a:t>
                      </a:r>
                    </a:p>
                    <a:p>
                      <a:pPr marL="0" marR="0" algn="justLow" rtl="0">
                        <a:lnSpc>
                          <a:spcPct val="150000"/>
                        </a:lnSpc>
                        <a:spcBef>
                          <a:spcPts val="0"/>
                        </a:spcBef>
                        <a:spcAft>
                          <a:spcPts val="0"/>
                        </a:spcAft>
                      </a:pPr>
                      <a:r>
                        <a:rPr lang="en-US" sz="1400" dirty="0">
                          <a:effectLst/>
                        </a:rPr>
                        <a:t>1.933def</a:t>
                      </a:r>
                    </a:p>
                    <a:p>
                      <a:pPr marL="0" marR="0" algn="justLow" rtl="0">
                        <a:lnSpc>
                          <a:spcPct val="150000"/>
                        </a:lnSpc>
                        <a:spcBef>
                          <a:spcPts val="0"/>
                        </a:spcBef>
                        <a:spcAft>
                          <a:spcPts val="0"/>
                        </a:spcAft>
                      </a:pPr>
                      <a:r>
                        <a:rPr lang="en-US" sz="1400" dirty="0">
                          <a:effectLst/>
                        </a:rPr>
                        <a:t>1.92efg</a:t>
                      </a:r>
                    </a:p>
                    <a:p>
                      <a:pPr marL="0" marR="0" algn="justLow" rtl="0">
                        <a:lnSpc>
                          <a:spcPct val="150000"/>
                        </a:lnSpc>
                        <a:spcBef>
                          <a:spcPts val="0"/>
                        </a:spcBef>
                        <a:spcAft>
                          <a:spcPts val="0"/>
                        </a:spcAft>
                      </a:pPr>
                      <a:r>
                        <a:rPr lang="en-US" sz="1400" dirty="0">
                          <a:effectLst/>
                        </a:rPr>
                        <a:t>1.9fg</a:t>
                      </a:r>
                    </a:p>
                    <a:p>
                      <a:pPr marL="0" marR="0" algn="justLow" rtl="0">
                        <a:lnSpc>
                          <a:spcPct val="150000"/>
                        </a:lnSpc>
                        <a:spcBef>
                          <a:spcPts val="0"/>
                        </a:spcBef>
                        <a:spcAft>
                          <a:spcPts val="0"/>
                        </a:spcAft>
                      </a:pPr>
                      <a:r>
                        <a:rPr lang="en-US" sz="1400" dirty="0">
                          <a:effectLst/>
                        </a:rPr>
                        <a:t>1.9fg</a:t>
                      </a:r>
                    </a:p>
                    <a:p>
                      <a:pPr marL="0" marR="0" algn="justLow" rtl="0">
                        <a:lnSpc>
                          <a:spcPct val="150000"/>
                        </a:lnSpc>
                        <a:spcBef>
                          <a:spcPts val="0"/>
                        </a:spcBef>
                        <a:spcAft>
                          <a:spcPts val="0"/>
                        </a:spcAft>
                      </a:pPr>
                      <a:r>
                        <a:rPr lang="en-US" sz="1400" dirty="0">
                          <a:effectLst/>
                        </a:rPr>
                        <a:t>1.97cd</a:t>
                      </a:r>
                    </a:p>
                    <a:p>
                      <a:pPr marL="0" marR="0" algn="justLow" rtl="0">
                        <a:lnSpc>
                          <a:spcPct val="150000"/>
                        </a:lnSpc>
                        <a:spcBef>
                          <a:spcPts val="0"/>
                        </a:spcBef>
                        <a:spcAft>
                          <a:spcPts val="0"/>
                        </a:spcAft>
                      </a:pPr>
                      <a:r>
                        <a:rPr lang="en-US" sz="1400" dirty="0">
                          <a:effectLst/>
                        </a:rPr>
                        <a:t>1.95cde</a:t>
                      </a:r>
                    </a:p>
                    <a:p>
                      <a:pPr marL="0" marR="0" algn="justLow" rtl="0">
                        <a:lnSpc>
                          <a:spcPct val="150000"/>
                        </a:lnSpc>
                        <a:spcBef>
                          <a:spcPts val="0"/>
                        </a:spcBef>
                        <a:spcAft>
                          <a:spcPts val="0"/>
                        </a:spcAft>
                      </a:pPr>
                      <a:r>
                        <a:rPr lang="en-US" sz="1400" dirty="0">
                          <a:effectLst/>
                        </a:rPr>
                        <a:t>1.957cde</a:t>
                      </a:r>
                    </a:p>
                    <a:p>
                      <a:pPr marL="0" marR="0" algn="justLow" rtl="0">
                        <a:lnSpc>
                          <a:spcPct val="150000"/>
                        </a:lnSpc>
                        <a:spcBef>
                          <a:spcPts val="0"/>
                        </a:spcBef>
                        <a:spcAft>
                          <a:spcPts val="0"/>
                        </a:spcAft>
                      </a:pPr>
                      <a:r>
                        <a:rPr lang="en-US" sz="1400" dirty="0">
                          <a:effectLst/>
                        </a:rPr>
                        <a:t>1.957cde</a:t>
                      </a:r>
                    </a:p>
                    <a:p>
                      <a:pPr marL="0" marR="0" algn="justLow" rtl="0">
                        <a:lnSpc>
                          <a:spcPct val="150000"/>
                        </a:lnSpc>
                        <a:spcBef>
                          <a:spcPts val="0"/>
                        </a:spcBef>
                        <a:spcAft>
                          <a:spcPts val="0"/>
                        </a:spcAft>
                      </a:pPr>
                      <a:r>
                        <a:rPr lang="en-US" sz="1400" dirty="0">
                          <a:effectLst/>
                        </a:rPr>
                        <a:t>1.95cde</a:t>
                      </a:r>
                    </a:p>
                    <a:p>
                      <a:pPr marL="0" marR="0" algn="justLow" rtl="0">
                        <a:lnSpc>
                          <a:spcPct val="150000"/>
                        </a:lnSpc>
                        <a:spcBef>
                          <a:spcPts val="0"/>
                        </a:spcBef>
                        <a:spcAft>
                          <a:spcPts val="0"/>
                        </a:spcAft>
                      </a:pPr>
                      <a:r>
                        <a:rPr lang="en-US" sz="1400" dirty="0">
                          <a:effectLst/>
                        </a:rPr>
                        <a:t>1.94cdef</a:t>
                      </a:r>
                    </a:p>
                    <a:p>
                      <a:pPr marL="0" marR="0" algn="justLow" rtl="0">
                        <a:lnSpc>
                          <a:spcPct val="150000"/>
                        </a:lnSpc>
                        <a:spcBef>
                          <a:spcPts val="0"/>
                        </a:spcBef>
                        <a:spcAft>
                          <a:spcPts val="0"/>
                        </a:spcAft>
                      </a:pPr>
                      <a:r>
                        <a:rPr lang="en-US" sz="1400" dirty="0">
                          <a:effectLst/>
                        </a:rPr>
                        <a:t>1.98bc</a:t>
                      </a:r>
                    </a:p>
                    <a:p>
                      <a:pPr marL="0" marR="0" algn="justLow" rtl="0">
                        <a:lnSpc>
                          <a:spcPct val="150000"/>
                        </a:lnSpc>
                        <a:spcBef>
                          <a:spcPts val="0"/>
                        </a:spcBef>
                        <a:spcAft>
                          <a:spcPts val="0"/>
                        </a:spcAft>
                      </a:pPr>
                      <a:r>
                        <a:rPr lang="en-US" sz="1400" dirty="0">
                          <a:effectLst/>
                        </a:rPr>
                        <a:t>2.01ab</a:t>
                      </a:r>
                    </a:p>
                    <a:p>
                      <a:pPr marL="0" marR="0" algn="justLow" rtl="0">
                        <a:lnSpc>
                          <a:spcPct val="150000"/>
                        </a:lnSpc>
                        <a:spcBef>
                          <a:spcPts val="0"/>
                        </a:spcBef>
                        <a:spcAft>
                          <a:spcPts val="0"/>
                        </a:spcAft>
                      </a:pPr>
                      <a:r>
                        <a:rPr lang="en-US" sz="1400" dirty="0">
                          <a:solidFill>
                            <a:srgbClr val="FF0000"/>
                          </a:solidFill>
                          <a:effectLst/>
                        </a:rPr>
                        <a:t>2.04a</a:t>
                      </a:r>
                      <a:endParaRPr lang="en-US" sz="1400" dirty="0">
                        <a:solidFill>
                          <a:srgbClr val="FF0000"/>
                        </a:solidFill>
                        <a:effectLst/>
                        <a:latin typeface="Times New Roman"/>
                        <a:ea typeface="Times New Roman"/>
                      </a:endParaRPr>
                    </a:p>
                  </a:txBody>
                  <a:tcPr marL="59552" marR="59552" marT="0" marB="0"/>
                </a:tc>
                <a:tc>
                  <a:txBody>
                    <a:bodyPr/>
                    <a:lstStyle/>
                    <a:p>
                      <a:pPr marL="0" marR="0" algn="justLow" rtl="0">
                        <a:lnSpc>
                          <a:spcPct val="150000"/>
                        </a:lnSpc>
                        <a:spcBef>
                          <a:spcPts val="0"/>
                        </a:spcBef>
                        <a:spcAft>
                          <a:spcPts val="0"/>
                        </a:spcAft>
                      </a:pPr>
                      <a:r>
                        <a:rPr lang="en-US" sz="1400" dirty="0">
                          <a:effectLst/>
                        </a:rPr>
                        <a:t> 315h</a:t>
                      </a:r>
                    </a:p>
                    <a:p>
                      <a:pPr marL="0" marR="0" algn="justLow" rtl="0">
                        <a:lnSpc>
                          <a:spcPct val="150000"/>
                        </a:lnSpc>
                        <a:spcBef>
                          <a:spcPts val="0"/>
                        </a:spcBef>
                        <a:spcAft>
                          <a:spcPts val="0"/>
                        </a:spcAft>
                      </a:pPr>
                      <a:r>
                        <a:rPr lang="en-US" sz="1400" dirty="0">
                          <a:effectLst/>
                        </a:rPr>
                        <a:t>350ef</a:t>
                      </a:r>
                    </a:p>
                    <a:p>
                      <a:pPr marL="0" marR="0" algn="justLow" rtl="0">
                        <a:lnSpc>
                          <a:spcPct val="150000"/>
                        </a:lnSpc>
                        <a:spcBef>
                          <a:spcPts val="0"/>
                        </a:spcBef>
                        <a:spcAft>
                          <a:spcPts val="0"/>
                        </a:spcAft>
                      </a:pPr>
                      <a:r>
                        <a:rPr lang="en-US" sz="1400" dirty="0">
                          <a:effectLst/>
                        </a:rPr>
                        <a:t>340fg</a:t>
                      </a:r>
                    </a:p>
                    <a:p>
                      <a:pPr marL="0" marR="0" algn="justLow" rtl="0">
                        <a:lnSpc>
                          <a:spcPct val="150000"/>
                        </a:lnSpc>
                        <a:spcBef>
                          <a:spcPts val="0"/>
                        </a:spcBef>
                        <a:spcAft>
                          <a:spcPts val="0"/>
                        </a:spcAft>
                      </a:pPr>
                      <a:r>
                        <a:rPr lang="en-US" sz="1400" dirty="0">
                          <a:effectLst/>
                        </a:rPr>
                        <a:t>320h</a:t>
                      </a:r>
                    </a:p>
                    <a:p>
                      <a:pPr marL="0" marR="0" algn="justLow" rtl="0">
                        <a:lnSpc>
                          <a:spcPct val="150000"/>
                        </a:lnSpc>
                        <a:spcBef>
                          <a:spcPts val="0"/>
                        </a:spcBef>
                        <a:spcAft>
                          <a:spcPts val="0"/>
                        </a:spcAft>
                      </a:pPr>
                      <a:r>
                        <a:rPr lang="en-US" sz="1400" dirty="0">
                          <a:effectLst/>
                        </a:rPr>
                        <a:t>325gh</a:t>
                      </a:r>
                    </a:p>
                    <a:p>
                      <a:pPr marL="0" marR="0" algn="justLow" rtl="0">
                        <a:lnSpc>
                          <a:spcPct val="150000"/>
                        </a:lnSpc>
                        <a:spcBef>
                          <a:spcPts val="0"/>
                        </a:spcBef>
                        <a:spcAft>
                          <a:spcPts val="0"/>
                        </a:spcAft>
                      </a:pPr>
                      <a:r>
                        <a:rPr lang="en-US" sz="1400" dirty="0">
                          <a:effectLst/>
                        </a:rPr>
                        <a:t>380cd</a:t>
                      </a:r>
                    </a:p>
                    <a:p>
                      <a:pPr marL="0" marR="0" algn="justLow" rtl="0">
                        <a:lnSpc>
                          <a:spcPct val="150000"/>
                        </a:lnSpc>
                        <a:spcBef>
                          <a:spcPts val="0"/>
                        </a:spcBef>
                        <a:spcAft>
                          <a:spcPts val="0"/>
                        </a:spcAft>
                      </a:pPr>
                      <a:r>
                        <a:rPr lang="en-US" sz="1400" dirty="0">
                          <a:effectLst/>
                        </a:rPr>
                        <a:t>360e</a:t>
                      </a:r>
                    </a:p>
                    <a:p>
                      <a:pPr marL="0" marR="0" algn="justLow" rtl="0">
                        <a:lnSpc>
                          <a:spcPct val="150000"/>
                        </a:lnSpc>
                        <a:spcBef>
                          <a:spcPts val="0"/>
                        </a:spcBef>
                        <a:spcAft>
                          <a:spcPts val="0"/>
                        </a:spcAft>
                      </a:pPr>
                      <a:r>
                        <a:rPr lang="es-VE" sz="1400" dirty="0">
                          <a:effectLst/>
                        </a:rPr>
                        <a:t>365de</a:t>
                      </a:r>
                      <a:endParaRPr lang="en-US" sz="1400" dirty="0">
                        <a:effectLst/>
                      </a:endParaRPr>
                    </a:p>
                    <a:p>
                      <a:pPr marL="0" marR="0" algn="justLow" rtl="0">
                        <a:lnSpc>
                          <a:spcPct val="150000"/>
                        </a:lnSpc>
                        <a:spcBef>
                          <a:spcPts val="0"/>
                        </a:spcBef>
                        <a:spcAft>
                          <a:spcPts val="0"/>
                        </a:spcAft>
                      </a:pPr>
                      <a:r>
                        <a:rPr lang="es-VE" sz="1400" dirty="0">
                          <a:effectLst/>
                        </a:rPr>
                        <a:t>350ef</a:t>
                      </a:r>
                      <a:endParaRPr lang="en-US" sz="1400" dirty="0">
                        <a:effectLst/>
                      </a:endParaRPr>
                    </a:p>
                    <a:p>
                      <a:pPr marL="0" marR="0" algn="justLow" rtl="0">
                        <a:lnSpc>
                          <a:spcPct val="150000"/>
                        </a:lnSpc>
                        <a:spcBef>
                          <a:spcPts val="0"/>
                        </a:spcBef>
                        <a:spcAft>
                          <a:spcPts val="0"/>
                        </a:spcAft>
                      </a:pPr>
                      <a:r>
                        <a:rPr lang="es-VE" sz="1400" dirty="0">
                          <a:effectLst/>
                        </a:rPr>
                        <a:t>355ef</a:t>
                      </a:r>
                      <a:endParaRPr lang="en-US" sz="1400" dirty="0">
                        <a:effectLst/>
                      </a:endParaRPr>
                    </a:p>
                    <a:p>
                      <a:pPr marL="0" marR="0" algn="justLow" rtl="0">
                        <a:lnSpc>
                          <a:spcPct val="150000"/>
                        </a:lnSpc>
                        <a:spcBef>
                          <a:spcPts val="0"/>
                        </a:spcBef>
                        <a:spcAft>
                          <a:spcPts val="0"/>
                        </a:spcAft>
                      </a:pPr>
                      <a:r>
                        <a:rPr lang="es-VE" sz="1400" dirty="0">
                          <a:effectLst/>
                        </a:rPr>
                        <a:t>360e</a:t>
                      </a:r>
                      <a:endParaRPr lang="en-US" sz="1400" dirty="0">
                        <a:effectLst/>
                      </a:endParaRPr>
                    </a:p>
                    <a:p>
                      <a:pPr marL="0" marR="0" algn="justLow" rtl="0">
                        <a:lnSpc>
                          <a:spcPct val="150000"/>
                        </a:lnSpc>
                        <a:spcBef>
                          <a:spcPts val="0"/>
                        </a:spcBef>
                        <a:spcAft>
                          <a:spcPts val="0"/>
                        </a:spcAft>
                      </a:pPr>
                      <a:r>
                        <a:rPr lang="es-VE" sz="1400" dirty="0">
                          <a:effectLst/>
                        </a:rPr>
                        <a:t>390c</a:t>
                      </a:r>
                      <a:endParaRPr lang="en-US" sz="1400" dirty="0">
                        <a:effectLst/>
                      </a:endParaRPr>
                    </a:p>
                    <a:p>
                      <a:pPr marL="0" marR="0" algn="justLow" rtl="0">
                        <a:lnSpc>
                          <a:spcPct val="150000"/>
                        </a:lnSpc>
                        <a:spcBef>
                          <a:spcPts val="0"/>
                        </a:spcBef>
                        <a:spcAft>
                          <a:spcPts val="0"/>
                        </a:spcAft>
                      </a:pPr>
                      <a:r>
                        <a:rPr lang="es-VE" sz="1400" dirty="0">
                          <a:effectLst/>
                        </a:rPr>
                        <a:t>410b</a:t>
                      </a:r>
                      <a:endParaRPr lang="en-US" sz="1400" dirty="0">
                        <a:effectLst/>
                      </a:endParaRPr>
                    </a:p>
                    <a:p>
                      <a:pPr marL="0" marR="0" algn="justLow" rtl="0">
                        <a:lnSpc>
                          <a:spcPct val="150000"/>
                        </a:lnSpc>
                        <a:spcBef>
                          <a:spcPts val="0"/>
                        </a:spcBef>
                        <a:spcAft>
                          <a:spcPts val="0"/>
                        </a:spcAft>
                      </a:pPr>
                      <a:r>
                        <a:rPr lang="es-VE" sz="1400" dirty="0">
                          <a:solidFill>
                            <a:srgbClr val="FF0000"/>
                          </a:solidFill>
                          <a:effectLst/>
                        </a:rPr>
                        <a:t>490a</a:t>
                      </a:r>
                      <a:endParaRPr lang="en-US" sz="1400" dirty="0">
                        <a:solidFill>
                          <a:srgbClr val="FF0000"/>
                        </a:solidFill>
                        <a:effectLst/>
                        <a:latin typeface="Times New Roman"/>
                        <a:ea typeface="Times New Roman"/>
                      </a:endParaRPr>
                    </a:p>
                  </a:txBody>
                  <a:tcPr marL="59552" marR="59552" marT="0" marB="0"/>
                </a:tc>
                <a:tc>
                  <a:txBody>
                    <a:bodyPr/>
                    <a:lstStyle/>
                    <a:p>
                      <a:pPr marL="0" marR="0" algn="justLow" rtl="0">
                        <a:lnSpc>
                          <a:spcPct val="150000"/>
                        </a:lnSpc>
                        <a:spcBef>
                          <a:spcPts val="0"/>
                        </a:spcBef>
                        <a:spcAft>
                          <a:spcPts val="0"/>
                        </a:spcAft>
                      </a:pPr>
                      <a:r>
                        <a:rPr lang="es-VE" sz="1400" dirty="0">
                          <a:effectLst/>
                        </a:rPr>
                        <a:t> </a:t>
                      </a:r>
                      <a:r>
                        <a:rPr lang="en-US" sz="1400" dirty="0">
                          <a:effectLst/>
                        </a:rPr>
                        <a:t>314h</a:t>
                      </a:r>
                    </a:p>
                    <a:p>
                      <a:pPr marL="0" marR="0" algn="justLow" rtl="0">
                        <a:lnSpc>
                          <a:spcPct val="150000"/>
                        </a:lnSpc>
                        <a:spcBef>
                          <a:spcPts val="0"/>
                        </a:spcBef>
                        <a:spcAft>
                          <a:spcPts val="0"/>
                        </a:spcAft>
                      </a:pPr>
                      <a:r>
                        <a:rPr lang="en-US" sz="1400" dirty="0">
                          <a:effectLst/>
                        </a:rPr>
                        <a:t>349ef</a:t>
                      </a:r>
                    </a:p>
                    <a:p>
                      <a:pPr marL="0" marR="0" algn="justLow" rtl="0">
                        <a:lnSpc>
                          <a:spcPct val="150000"/>
                        </a:lnSpc>
                        <a:spcBef>
                          <a:spcPts val="0"/>
                        </a:spcBef>
                        <a:spcAft>
                          <a:spcPts val="0"/>
                        </a:spcAft>
                      </a:pPr>
                      <a:r>
                        <a:rPr lang="en-US" sz="1400" dirty="0">
                          <a:effectLst/>
                        </a:rPr>
                        <a:t>339fg</a:t>
                      </a:r>
                    </a:p>
                    <a:p>
                      <a:pPr marL="0" marR="0" algn="justLow" rtl="0">
                        <a:lnSpc>
                          <a:spcPct val="150000"/>
                        </a:lnSpc>
                        <a:spcBef>
                          <a:spcPts val="0"/>
                        </a:spcBef>
                        <a:spcAft>
                          <a:spcPts val="0"/>
                        </a:spcAft>
                      </a:pPr>
                      <a:r>
                        <a:rPr lang="en-US" sz="1400" dirty="0">
                          <a:effectLst/>
                        </a:rPr>
                        <a:t>319h</a:t>
                      </a:r>
                    </a:p>
                    <a:p>
                      <a:pPr marL="0" marR="0" algn="justLow" rtl="0">
                        <a:lnSpc>
                          <a:spcPct val="150000"/>
                        </a:lnSpc>
                        <a:spcBef>
                          <a:spcPts val="0"/>
                        </a:spcBef>
                        <a:spcAft>
                          <a:spcPts val="0"/>
                        </a:spcAft>
                      </a:pPr>
                      <a:r>
                        <a:rPr lang="en-US" sz="1400" dirty="0">
                          <a:effectLst/>
                        </a:rPr>
                        <a:t>324gh</a:t>
                      </a:r>
                    </a:p>
                    <a:p>
                      <a:pPr marL="0" marR="0" algn="justLow" rtl="0">
                        <a:lnSpc>
                          <a:spcPct val="150000"/>
                        </a:lnSpc>
                        <a:spcBef>
                          <a:spcPts val="0"/>
                        </a:spcBef>
                        <a:spcAft>
                          <a:spcPts val="0"/>
                        </a:spcAft>
                      </a:pPr>
                      <a:r>
                        <a:rPr lang="en-US" sz="1400" dirty="0">
                          <a:effectLst/>
                        </a:rPr>
                        <a:t>379cd</a:t>
                      </a:r>
                    </a:p>
                    <a:p>
                      <a:pPr marL="0" marR="0" algn="justLow" rtl="0">
                        <a:lnSpc>
                          <a:spcPct val="150000"/>
                        </a:lnSpc>
                        <a:spcBef>
                          <a:spcPts val="0"/>
                        </a:spcBef>
                        <a:spcAft>
                          <a:spcPts val="0"/>
                        </a:spcAft>
                      </a:pPr>
                      <a:r>
                        <a:rPr lang="en-US" sz="1400" dirty="0">
                          <a:effectLst/>
                        </a:rPr>
                        <a:t>359e</a:t>
                      </a:r>
                    </a:p>
                    <a:p>
                      <a:pPr marL="0" marR="0" algn="justLow" rtl="0">
                        <a:lnSpc>
                          <a:spcPct val="150000"/>
                        </a:lnSpc>
                        <a:spcBef>
                          <a:spcPts val="0"/>
                        </a:spcBef>
                        <a:spcAft>
                          <a:spcPts val="0"/>
                        </a:spcAft>
                      </a:pPr>
                      <a:r>
                        <a:rPr lang="es-VE" sz="1400" dirty="0">
                          <a:effectLst/>
                        </a:rPr>
                        <a:t>364de</a:t>
                      </a:r>
                      <a:endParaRPr lang="en-US" sz="1400" dirty="0">
                        <a:effectLst/>
                      </a:endParaRPr>
                    </a:p>
                    <a:p>
                      <a:pPr marL="0" marR="0" algn="justLow" rtl="0">
                        <a:lnSpc>
                          <a:spcPct val="150000"/>
                        </a:lnSpc>
                        <a:spcBef>
                          <a:spcPts val="0"/>
                        </a:spcBef>
                        <a:spcAft>
                          <a:spcPts val="0"/>
                        </a:spcAft>
                      </a:pPr>
                      <a:r>
                        <a:rPr lang="es-VE" sz="1400" dirty="0">
                          <a:effectLst/>
                        </a:rPr>
                        <a:t>349ef</a:t>
                      </a:r>
                      <a:endParaRPr lang="en-US" sz="1400" dirty="0">
                        <a:effectLst/>
                      </a:endParaRPr>
                    </a:p>
                    <a:p>
                      <a:pPr marL="0" marR="0" algn="justLow" rtl="0">
                        <a:lnSpc>
                          <a:spcPct val="150000"/>
                        </a:lnSpc>
                        <a:spcBef>
                          <a:spcPts val="0"/>
                        </a:spcBef>
                        <a:spcAft>
                          <a:spcPts val="0"/>
                        </a:spcAft>
                      </a:pPr>
                      <a:r>
                        <a:rPr lang="es-VE" sz="1400" dirty="0">
                          <a:effectLst/>
                        </a:rPr>
                        <a:t>354ef</a:t>
                      </a:r>
                      <a:endParaRPr lang="en-US" sz="1400" dirty="0">
                        <a:effectLst/>
                      </a:endParaRPr>
                    </a:p>
                    <a:p>
                      <a:pPr marL="0" marR="0" algn="justLow" rtl="0">
                        <a:lnSpc>
                          <a:spcPct val="150000"/>
                        </a:lnSpc>
                        <a:spcBef>
                          <a:spcPts val="0"/>
                        </a:spcBef>
                        <a:spcAft>
                          <a:spcPts val="0"/>
                        </a:spcAft>
                      </a:pPr>
                      <a:r>
                        <a:rPr lang="es-VE" sz="1400" dirty="0">
                          <a:effectLst/>
                        </a:rPr>
                        <a:t>359e</a:t>
                      </a:r>
                      <a:endParaRPr lang="en-US" sz="1400" dirty="0">
                        <a:effectLst/>
                      </a:endParaRPr>
                    </a:p>
                    <a:p>
                      <a:pPr marL="0" marR="0" algn="justLow" rtl="0">
                        <a:lnSpc>
                          <a:spcPct val="150000"/>
                        </a:lnSpc>
                        <a:spcBef>
                          <a:spcPts val="0"/>
                        </a:spcBef>
                        <a:spcAft>
                          <a:spcPts val="0"/>
                        </a:spcAft>
                      </a:pPr>
                      <a:r>
                        <a:rPr lang="es-VE" sz="1400" dirty="0">
                          <a:effectLst/>
                        </a:rPr>
                        <a:t>389c</a:t>
                      </a:r>
                      <a:endParaRPr lang="en-US" sz="1400" dirty="0">
                        <a:effectLst/>
                      </a:endParaRPr>
                    </a:p>
                    <a:p>
                      <a:pPr marL="0" marR="0" algn="justLow" rtl="0">
                        <a:lnSpc>
                          <a:spcPct val="150000"/>
                        </a:lnSpc>
                        <a:spcBef>
                          <a:spcPts val="0"/>
                        </a:spcBef>
                        <a:spcAft>
                          <a:spcPts val="0"/>
                        </a:spcAft>
                      </a:pPr>
                      <a:r>
                        <a:rPr lang="es-VE" sz="1400" dirty="0">
                          <a:effectLst/>
                        </a:rPr>
                        <a:t>409b</a:t>
                      </a:r>
                      <a:endParaRPr lang="en-US" sz="1400" dirty="0">
                        <a:effectLst/>
                      </a:endParaRPr>
                    </a:p>
                    <a:p>
                      <a:pPr marL="0" marR="0" algn="justLow" rtl="0">
                        <a:lnSpc>
                          <a:spcPct val="150000"/>
                        </a:lnSpc>
                        <a:spcBef>
                          <a:spcPts val="0"/>
                        </a:spcBef>
                        <a:spcAft>
                          <a:spcPts val="0"/>
                        </a:spcAft>
                      </a:pPr>
                      <a:r>
                        <a:rPr lang="es-VE" sz="1400" dirty="0">
                          <a:solidFill>
                            <a:srgbClr val="FF0000"/>
                          </a:solidFill>
                          <a:effectLst/>
                        </a:rPr>
                        <a:t>489a</a:t>
                      </a:r>
                      <a:endParaRPr lang="en-US" sz="1400" dirty="0">
                        <a:solidFill>
                          <a:srgbClr val="FF0000"/>
                        </a:solidFill>
                        <a:effectLst/>
                        <a:latin typeface="Times New Roman"/>
                        <a:ea typeface="Times New Roman"/>
                      </a:endParaRPr>
                    </a:p>
                  </a:txBody>
                  <a:tcPr marL="59552" marR="59552" marT="0" marB="0"/>
                </a:tc>
                <a:tc>
                  <a:txBody>
                    <a:bodyPr/>
                    <a:lstStyle/>
                    <a:p>
                      <a:pPr marL="0" marR="0" algn="justLow" rtl="0">
                        <a:lnSpc>
                          <a:spcPct val="150000"/>
                        </a:lnSpc>
                        <a:spcBef>
                          <a:spcPts val="0"/>
                        </a:spcBef>
                        <a:spcAft>
                          <a:spcPts val="0"/>
                        </a:spcAft>
                      </a:pPr>
                      <a:r>
                        <a:rPr lang="es-VE" sz="1400" dirty="0">
                          <a:effectLst/>
                        </a:rPr>
                        <a:t> </a:t>
                      </a:r>
                      <a:r>
                        <a:rPr lang="en-US" sz="1400" dirty="0">
                          <a:effectLst/>
                        </a:rPr>
                        <a:t>1.745h</a:t>
                      </a:r>
                    </a:p>
                    <a:p>
                      <a:pPr marL="0" marR="0" algn="justLow" rtl="0">
                        <a:lnSpc>
                          <a:spcPct val="150000"/>
                        </a:lnSpc>
                        <a:spcBef>
                          <a:spcPts val="0"/>
                        </a:spcBef>
                        <a:spcAft>
                          <a:spcPts val="0"/>
                        </a:spcAft>
                      </a:pPr>
                      <a:r>
                        <a:rPr lang="en-US" sz="1400" dirty="0">
                          <a:effectLst/>
                        </a:rPr>
                        <a:t>1.943def</a:t>
                      </a:r>
                    </a:p>
                    <a:p>
                      <a:pPr marL="0" marR="0" algn="justLow" rtl="0">
                        <a:lnSpc>
                          <a:spcPct val="150000"/>
                        </a:lnSpc>
                        <a:spcBef>
                          <a:spcPts val="0"/>
                        </a:spcBef>
                        <a:spcAft>
                          <a:spcPts val="0"/>
                        </a:spcAft>
                      </a:pPr>
                      <a:r>
                        <a:rPr lang="en-US" sz="1400" dirty="0">
                          <a:effectLst/>
                        </a:rPr>
                        <a:t>1.88fg</a:t>
                      </a:r>
                    </a:p>
                    <a:p>
                      <a:pPr marL="0" marR="0" algn="justLow" rtl="0">
                        <a:lnSpc>
                          <a:spcPct val="150000"/>
                        </a:lnSpc>
                        <a:spcBef>
                          <a:spcPts val="0"/>
                        </a:spcBef>
                        <a:spcAft>
                          <a:spcPts val="0"/>
                        </a:spcAft>
                      </a:pPr>
                      <a:r>
                        <a:rPr lang="en-US" sz="1400" dirty="0">
                          <a:effectLst/>
                        </a:rPr>
                        <a:t>1.77h</a:t>
                      </a:r>
                    </a:p>
                    <a:p>
                      <a:pPr marL="0" marR="0" algn="justLow" rtl="0">
                        <a:lnSpc>
                          <a:spcPct val="150000"/>
                        </a:lnSpc>
                        <a:spcBef>
                          <a:spcPts val="0"/>
                        </a:spcBef>
                        <a:spcAft>
                          <a:spcPts val="0"/>
                        </a:spcAft>
                      </a:pPr>
                      <a:r>
                        <a:rPr lang="en-US" sz="1400" dirty="0">
                          <a:effectLst/>
                        </a:rPr>
                        <a:t>1.8gh</a:t>
                      </a:r>
                    </a:p>
                    <a:p>
                      <a:pPr marL="0" marR="0" algn="justLow" rtl="0">
                        <a:lnSpc>
                          <a:spcPct val="150000"/>
                        </a:lnSpc>
                        <a:spcBef>
                          <a:spcPts val="0"/>
                        </a:spcBef>
                        <a:spcAft>
                          <a:spcPts val="0"/>
                        </a:spcAft>
                      </a:pPr>
                      <a:r>
                        <a:rPr lang="en-US" sz="1400" dirty="0">
                          <a:effectLst/>
                        </a:rPr>
                        <a:t>2.11c</a:t>
                      </a:r>
                    </a:p>
                    <a:p>
                      <a:pPr marL="0" marR="0" algn="justLow" rtl="0">
                        <a:lnSpc>
                          <a:spcPct val="150000"/>
                        </a:lnSpc>
                        <a:spcBef>
                          <a:spcPts val="0"/>
                        </a:spcBef>
                        <a:spcAft>
                          <a:spcPts val="0"/>
                        </a:spcAft>
                      </a:pPr>
                      <a:r>
                        <a:rPr lang="en-US" sz="1400" dirty="0">
                          <a:effectLst/>
                        </a:rPr>
                        <a:t>1.99de</a:t>
                      </a:r>
                    </a:p>
                    <a:p>
                      <a:pPr marL="0" marR="0" algn="justLow" rtl="0">
                        <a:lnSpc>
                          <a:spcPct val="150000"/>
                        </a:lnSpc>
                        <a:spcBef>
                          <a:spcPts val="0"/>
                        </a:spcBef>
                        <a:spcAft>
                          <a:spcPts val="0"/>
                        </a:spcAft>
                      </a:pPr>
                      <a:r>
                        <a:rPr lang="en-US" sz="1400" dirty="0">
                          <a:effectLst/>
                        </a:rPr>
                        <a:t>2.02d</a:t>
                      </a:r>
                    </a:p>
                    <a:p>
                      <a:pPr marL="0" marR="0" algn="justLow" rtl="0">
                        <a:lnSpc>
                          <a:spcPct val="150000"/>
                        </a:lnSpc>
                        <a:spcBef>
                          <a:spcPts val="0"/>
                        </a:spcBef>
                        <a:spcAft>
                          <a:spcPts val="0"/>
                        </a:spcAft>
                      </a:pPr>
                      <a:r>
                        <a:rPr lang="en-US" sz="1400" dirty="0">
                          <a:effectLst/>
                        </a:rPr>
                        <a:t>1.94def</a:t>
                      </a:r>
                    </a:p>
                    <a:p>
                      <a:pPr marL="0" marR="0" algn="justLow" rtl="0">
                        <a:lnSpc>
                          <a:spcPct val="150000"/>
                        </a:lnSpc>
                        <a:spcBef>
                          <a:spcPts val="0"/>
                        </a:spcBef>
                        <a:spcAft>
                          <a:spcPts val="0"/>
                        </a:spcAft>
                      </a:pPr>
                      <a:r>
                        <a:rPr lang="en-US" sz="1400" dirty="0">
                          <a:effectLst/>
                        </a:rPr>
                        <a:t>1.92ef</a:t>
                      </a:r>
                    </a:p>
                    <a:p>
                      <a:pPr marL="0" marR="0" algn="justLow" rtl="0">
                        <a:lnSpc>
                          <a:spcPct val="150000"/>
                        </a:lnSpc>
                        <a:spcBef>
                          <a:spcPts val="0"/>
                        </a:spcBef>
                        <a:spcAft>
                          <a:spcPts val="0"/>
                        </a:spcAft>
                      </a:pPr>
                      <a:r>
                        <a:rPr lang="en-US" sz="1400" dirty="0">
                          <a:effectLst/>
                        </a:rPr>
                        <a:t>1.99de</a:t>
                      </a:r>
                    </a:p>
                    <a:p>
                      <a:pPr marL="0" marR="0" algn="justLow" rtl="0">
                        <a:lnSpc>
                          <a:spcPct val="150000"/>
                        </a:lnSpc>
                        <a:spcBef>
                          <a:spcPts val="0"/>
                        </a:spcBef>
                        <a:spcAft>
                          <a:spcPts val="0"/>
                        </a:spcAft>
                      </a:pPr>
                      <a:r>
                        <a:rPr lang="en-US" sz="1400" dirty="0">
                          <a:effectLst/>
                        </a:rPr>
                        <a:t>2.157c</a:t>
                      </a:r>
                    </a:p>
                    <a:p>
                      <a:pPr marL="0" marR="0" algn="justLow" rtl="0">
                        <a:lnSpc>
                          <a:spcPct val="150000"/>
                        </a:lnSpc>
                        <a:spcBef>
                          <a:spcPts val="0"/>
                        </a:spcBef>
                        <a:spcAft>
                          <a:spcPts val="0"/>
                        </a:spcAft>
                      </a:pPr>
                      <a:r>
                        <a:rPr lang="en-US" sz="1400" dirty="0">
                          <a:effectLst/>
                        </a:rPr>
                        <a:t>2.27b</a:t>
                      </a:r>
                    </a:p>
                    <a:p>
                      <a:pPr marL="0" marR="0" algn="justLow" rtl="0">
                        <a:lnSpc>
                          <a:spcPct val="150000"/>
                        </a:lnSpc>
                        <a:spcBef>
                          <a:spcPts val="0"/>
                        </a:spcBef>
                        <a:spcAft>
                          <a:spcPts val="0"/>
                        </a:spcAft>
                      </a:pPr>
                      <a:r>
                        <a:rPr lang="en-US" sz="1400" dirty="0">
                          <a:solidFill>
                            <a:srgbClr val="FF0000"/>
                          </a:solidFill>
                          <a:effectLst/>
                        </a:rPr>
                        <a:t>2.72a</a:t>
                      </a:r>
                      <a:endParaRPr lang="en-US" sz="1400" dirty="0">
                        <a:solidFill>
                          <a:srgbClr val="FF0000"/>
                        </a:solidFill>
                        <a:effectLst/>
                        <a:latin typeface="Times New Roman"/>
                        <a:ea typeface="Times New Roman"/>
                      </a:endParaRPr>
                    </a:p>
                  </a:txBody>
                  <a:tcPr marL="59552" marR="59552" marT="0" marB="0"/>
                </a:tc>
                <a:tc>
                  <a:txBody>
                    <a:bodyPr/>
                    <a:lstStyle/>
                    <a:p>
                      <a:pPr marL="0" marR="0" algn="r" rtl="1">
                        <a:lnSpc>
                          <a:spcPct val="150000"/>
                        </a:lnSpc>
                        <a:spcBef>
                          <a:spcPts val="0"/>
                        </a:spcBef>
                        <a:spcAft>
                          <a:spcPts val="0"/>
                        </a:spcAft>
                      </a:pPr>
                      <a:r>
                        <a:rPr lang="en-US" sz="1400" dirty="0">
                          <a:effectLst/>
                        </a:rPr>
                        <a:t> 3.145g</a:t>
                      </a:r>
                    </a:p>
                    <a:p>
                      <a:pPr marL="0" marR="0" algn="justLow" rtl="0">
                        <a:lnSpc>
                          <a:spcPct val="150000"/>
                        </a:lnSpc>
                        <a:spcBef>
                          <a:spcPts val="0"/>
                        </a:spcBef>
                        <a:spcAft>
                          <a:spcPts val="0"/>
                        </a:spcAft>
                      </a:pPr>
                      <a:r>
                        <a:rPr lang="en-US" sz="1400" dirty="0">
                          <a:effectLst/>
                        </a:rPr>
                        <a:t>3.203def</a:t>
                      </a:r>
                    </a:p>
                    <a:p>
                      <a:pPr marL="0" marR="0" algn="justLow" rtl="0">
                        <a:lnSpc>
                          <a:spcPct val="150000"/>
                        </a:lnSpc>
                        <a:spcBef>
                          <a:spcPts val="0"/>
                        </a:spcBef>
                        <a:spcAft>
                          <a:spcPts val="0"/>
                        </a:spcAft>
                      </a:pPr>
                      <a:r>
                        <a:rPr lang="en-US" sz="1400" dirty="0">
                          <a:effectLst/>
                        </a:rPr>
                        <a:t>3.157fg</a:t>
                      </a:r>
                    </a:p>
                    <a:p>
                      <a:pPr marL="0" marR="0" algn="justLow" rtl="0">
                        <a:lnSpc>
                          <a:spcPct val="150000"/>
                        </a:lnSpc>
                        <a:spcBef>
                          <a:spcPts val="0"/>
                        </a:spcBef>
                        <a:spcAft>
                          <a:spcPts val="0"/>
                        </a:spcAft>
                      </a:pPr>
                      <a:r>
                        <a:rPr lang="en-US" sz="1400" dirty="0">
                          <a:effectLst/>
                        </a:rPr>
                        <a:t>3.153fg</a:t>
                      </a:r>
                    </a:p>
                    <a:p>
                      <a:pPr marL="0" marR="0" algn="justLow" rtl="0">
                        <a:lnSpc>
                          <a:spcPct val="150000"/>
                        </a:lnSpc>
                        <a:spcBef>
                          <a:spcPts val="0"/>
                        </a:spcBef>
                        <a:spcAft>
                          <a:spcPts val="0"/>
                        </a:spcAft>
                      </a:pPr>
                      <a:r>
                        <a:rPr lang="en-US" sz="1400" dirty="0">
                          <a:effectLst/>
                        </a:rPr>
                        <a:t>3.16fg</a:t>
                      </a:r>
                    </a:p>
                    <a:p>
                      <a:pPr marL="0" marR="0" algn="justLow" rtl="0">
                        <a:lnSpc>
                          <a:spcPct val="150000"/>
                        </a:lnSpc>
                        <a:spcBef>
                          <a:spcPts val="0"/>
                        </a:spcBef>
                        <a:spcAft>
                          <a:spcPts val="0"/>
                        </a:spcAft>
                      </a:pPr>
                      <a:r>
                        <a:rPr lang="en-US" sz="1400" dirty="0">
                          <a:effectLst/>
                        </a:rPr>
                        <a:t>3.25bcd</a:t>
                      </a:r>
                    </a:p>
                    <a:p>
                      <a:pPr marL="0" marR="0" algn="justLow" rtl="0">
                        <a:lnSpc>
                          <a:spcPct val="150000"/>
                        </a:lnSpc>
                        <a:spcBef>
                          <a:spcPts val="0"/>
                        </a:spcBef>
                        <a:spcAft>
                          <a:spcPts val="0"/>
                        </a:spcAft>
                      </a:pPr>
                      <a:r>
                        <a:rPr lang="es-VE" sz="1400" dirty="0">
                          <a:effectLst/>
                        </a:rPr>
                        <a:t>3.21cde</a:t>
                      </a:r>
                      <a:endParaRPr lang="en-US" sz="1400" dirty="0">
                        <a:effectLst/>
                      </a:endParaRPr>
                    </a:p>
                    <a:p>
                      <a:pPr marL="0" marR="0" algn="justLow" rtl="0">
                        <a:lnSpc>
                          <a:spcPct val="150000"/>
                        </a:lnSpc>
                        <a:spcBef>
                          <a:spcPts val="0"/>
                        </a:spcBef>
                        <a:spcAft>
                          <a:spcPts val="0"/>
                        </a:spcAft>
                      </a:pPr>
                      <a:r>
                        <a:rPr lang="es-VE" sz="1400" dirty="0">
                          <a:effectLst/>
                        </a:rPr>
                        <a:t>3.227cd</a:t>
                      </a:r>
                      <a:endParaRPr lang="en-US" sz="1400" dirty="0">
                        <a:effectLst/>
                      </a:endParaRPr>
                    </a:p>
                    <a:p>
                      <a:pPr marL="0" marR="0" algn="justLow" rtl="0">
                        <a:lnSpc>
                          <a:spcPct val="150000"/>
                        </a:lnSpc>
                        <a:spcBef>
                          <a:spcPts val="0"/>
                        </a:spcBef>
                        <a:spcAft>
                          <a:spcPts val="0"/>
                        </a:spcAft>
                      </a:pPr>
                      <a:r>
                        <a:rPr lang="es-VE" sz="1400" dirty="0">
                          <a:effectLst/>
                        </a:rPr>
                        <a:t>3.173efg</a:t>
                      </a:r>
                      <a:endParaRPr lang="en-US" sz="1400" dirty="0">
                        <a:effectLst/>
                      </a:endParaRPr>
                    </a:p>
                    <a:p>
                      <a:pPr marL="0" marR="0" algn="justLow" rtl="0">
                        <a:lnSpc>
                          <a:spcPct val="150000"/>
                        </a:lnSpc>
                        <a:spcBef>
                          <a:spcPts val="0"/>
                        </a:spcBef>
                        <a:spcAft>
                          <a:spcPts val="0"/>
                        </a:spcAft>
                      </a:pPr>
                      <a:r>
                        <a:rPr lang="es-VE" sz="1400" dirty="0">
                          <a:effectLst/>
                        </a:rPr>
                        <a:t>3.20de</a:t>
                      </a:r>
                      <a:endParaRPr lang="en-US" sz="1400" dirty="0">
                        <a:effectLst/>
                      </a:endParaRPr>
                    </a:p>
                    <a:p>
                      <a:pPr marL="0" marR="0" algn="justLow" rtl="0">
                        <a:lnSpc>
                          <a:spcPct val="150000"/>
                        </a:lnSpc>
                        <a:spcBef>
                          <a:spcPts val="0"/>
                        </a:spcBef>
                        <a:spcAft>
                          <a:spcPts val="0"/>
                        </a:spcAft>
                      </a:pPr>
                      <a:r>
                        <a:rPr lang="es-VE" sz="1400" dirty="0">
                          <a:effectLst/>
                        </a:rPr>
                        <a:t>3.22cde</a:t>
                      </a:r>
                      <a:endParaRPr lang="en-US" sz="1400" dirty="0">
                        <a:effectLst/>
                      </a:endParaRPr>
                    </a:p>
                    <a:p>
                      <a:pPr marL="0" marR="0" algn="justLow" rtl="0">
                        <a:lnSpc>
                          <a:spcPct val="150000"/>
                        </a:lnSpc>
                        <a:spcBef>
                          <a:spcPts val="0"/>
                        </a:spcBef>
                        <a:spcAft>
                          <a:spcPts val="0"/>
                        </a:spcAft>
                      </a:pPr>
                      <a:r>
                        <a:rPr lang="es-VE" sz="1400" dirty="0">
                          <a:effectLst/>
                        </a:rPr>
                        <a:t>3.263bc</a:t>
                      </a:r>
                      <a:endParaRPr lang="en-US" sz="1400" dirty="0">
                        <a:effectLst/>
                      </a:endParaRPr>
                    </a:p>
                    <a:p>
                      <a:pPr marL="0" marR="0" algn="justLow" rtl="0">
                        <a:lnSpc>
                          <a:spcPct val="150000"/>
                        </a:lnSpc>
                        <a:spcBef>
                          <a:spcPts val="0"/>
                        </a:spcBef>
                        <a:spcAft>
                          <a:spcPts val="0"/>
                        </a:spcAft>
                      </a:pPr>
                      <a:r>
                        <a:rPr lang="en-US" sz="1400" dirty="0">
                          <a:effectLst/>
                        </a:rPr>
                        <a:t>3.29b</a:t>
                      </a:r>
                    </a:p>
                    <a:p>
                      <a:pPr marL="0" marR="0" algn="justLow" rtl="0">
                        <a:lnSpc>
                          <a:spcPct val="150000"/>
                        </a:lnSpc>
                        <a:spcBef>
                          <a:spcPts val="0"/>
                        </a:spcBef>
                        <a:spcAft>
                          <a:spcPts val="0"/>
                        </a:spcAft>
                      </a:pPr>
                      <a:r>
                        <a:rPr lang="en-US" sz="1400" dirty="0">
                          <a:solidFill>
                            <a:srgbClr val="FF0000"/>
                          </a:solidFill>
                          <a:effectLst/>
                        </a:rPr>
                        <a:t>3.39a</a:t>
                      </a:r>
                      <a:endParaRPr lang="en-US" sz="1400" dirty="0">
                        <a:solidFill>
                          <a:srgbClr val="FF0000"/>
                        </a:solidFill>
                        <a:effectLst/>
                        <a:latin typeface="Times New Roman"/>
                        <a:ea typeface="Times New Roman"/>
                      </a:endParaRPr>
                    </a:p>
                  </a:txBody>
                  <a:tcPr marL="59552" marR="59552" marT="0" marB="0"/>
                </a:tc>
              </a:tr>
            </a:tbl>
          </a:graphicData>
        </a:graphic>
      </p:graphicFrame>
      <p:sp>
        <p:nvSpPr>
          <p:cNvPr id="5" name="مستطيل 4"/>
          <p:cNvSpPr/>
          <p:nvPr/>
        </p:nvSpPr>
        <p:spPr>
          <a:xfrm>
            <a:off x="0" y="1"/>
            <a:ext cx="9144000" cy="954107"/>
          </a:xfrm>
          <a:prstGeom prst="rect">
            <a:avLst/>
          </a:prstGeom>
        </p:spPr>
        <p:txBody>
          <a:bodyPr wrap="square">
            <a:spAutoFit/>
          </a:bodyPr>
          <a:lstStyle/>
          <a:p>
            <a:pPr algn="ctr"/>
            <a:r>
              <a:rPr lang="ar-EG" sz="2800" b="1" dirty="0" smtClean="0"/>
              <a:t>تأثير التغذية الصناعية ومصادر التسميد على قياسات النمو </a:t>
            </a:r>
            <a:r>
              <a:rPr lang="ar-EG" sz="2800" b="1" dirty="0" err="1" smtClean="0"/>
              <a:t>للبورى</a:t>
            </a:r>
            <a:r>
              <a:rPr lang="ar-EG" sz="2800" b="1" dirty="0" smtClean="0"/>
              <a:t> والمبروك</a:t>
            </a:r>
            <a:r>
              <a:rPr lang="en-US" sz="2800" b="1" dirty="0" smtClean="0"/>
              <a:t> </a:t>
            </a:r>
          </a:p>
          <a:p>
            <a:r>
              <a:rPr lang="en-US" sz="2800" b="1" dirty="0" smtClean="0"/>
              <a:t>            </a:t>
            </a:r>
            <a:endParaRPr lang="en-US" sz="2800" b="1" dirty="0"/>
          </a:p>
        </p:txBody>
      </p:sp>
    </p:spTree>
    <p:extLst>
      <p:ext uri="{BB962C8B-B14F-4D97-AF65-F5344CB8AC3E}">
        <p14:creationId xmlns:p14="http://schemas.microsoft.com/office/powerpoint/2010/main" val="2618309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46040"/>
            <a:ext cx="9067800" cy="830997"/>
          </a:xfrm>
          <a:prstGeom prst="rect">
            <a:avLst/>
          </a:prstGeom>
        </p:spPr>
        <p:txBody>
          <a:bodyPr wrap="square">
            <a:spAutoFit/>
          </a:bodyPr>
          <a:lstStyle/>
          <a:p>
            <a:pPr algn="ctr"/>
            <a:r>
              <a:rPr lang="ar-EG" sz="2400" b="1" dirty="0" smtClean="0"/>
              <a:t>تأثير التغذية الصناعية ومصادر التسميد على التحليل </a:t>
            </a:r>
            <a:r>
              <a:rPr lang="ar-EG" sz="2400" b="1" dirty="0" err="1" smtClean="0"/>
              <a:t>الكيميائى</a:t>
            </a:r>
            <a:r>
              <a:rPr lang="ar-EG" sz="2400" b="1" dirty="0" smtClean="0"/>
              <a:t> </a:t>
            </a:r>
            <a:r>
              <a:rPr lang="ar-EG" sz="2400" b="1" dirty="0" err="1" smtClean="0"/>
              <a:t>للباطى</a:t>
            </a:r>
            <a:r>
              <a:rPr lang="ar-EG" sz="2400" b="1" dirty="0" smtClean="0"/>
              <a:t> </a:t>
            </a:r>
            <a:r>
              <a:rPr lang="ar-EG" sz="2400" b="1" dirty="0" err="1" smtClean="0"/>
              <a:t>والبورى</a:t>
            </a:r>
            <a:r>
              <a:rPr lang="ar-EG" sz="2400" b="1" dirty="0" smtClean="0"/>
              <a:t> والمبروك</a:t>
            </a:r>
            <a:r>
              <a:rPr lang="en-US" sz="2400" b="1" dirty="0" smtClean="0"/>
              <a:t> </a:t>
            </a:r>
          </a:p>
          <a:p>
            <a:r>
              <a:rPr lang="en-US" sz="2400" b="1" dirty="0" smtClean="0"/>
              <a:t>            </a:t>
            </a:r>
            <a:endParaRPr lang="en-US" sz="2400" b="1" dirty="0"/>
          </a:p>
        </p:txBody>
      </p:sp>
      <p:graphicFrame>
        <p:nvGraphicFramePr>
          <p:cNvPr id="3" name="Table 2"/>
          <p:cNvGraphicFramePr>
            <a:graphicFrameLocks noGrp="1"/>
          </p:cNvGraphicFramePr>
          <p:nvPr>
            <p:extLst>
              <p:ext uri="{D42A27DB-BD31-4B8C-83A1-F6EECF244321}">
                <p14:modId xmlns:p14="http://schemas.microsoft.com/office/powerpoint/2010/main" val="1927385528"/>
              </p:ext>
            </p:extLst>
          </p:nvPr>
        </p:nvGraphicFramePr>
        <p:xfrm>
          <a:off x="0" y="914400"/>
          <a:ext cx="9143996" cy="6244096"/>
        </p:xfrm>
        <a:graphic>
          <a:graphicData uri="http://schemas.openxmlformats.org/drawingml/2006/table">
            <a:tbl>
              <a:tblPr firstRow="1" firstCol="1" lastRow="1" lastCol="1" bandRow="1" bandCol="1">
                <a:tableStyleId>{5C22544A-7EE6-4342-B048-85BDC9FD1C3A}</a:tableStyleId>
              </a:tblPr>
              <a:tblGrid>
                <a:gridCol w="537969"/>
                <a:gridCol w="537969"/>
                <a:gridCol w="537969"/>
                <a:gridCol w="470724"/>
                <a:gridCol w="537969"/>
                <a:gridCol w="537969"/>
                <a:gridCol w="537969"/>
                <a:gridCol w="470724"/>
                <a:gridCol w="442489"/>
                <a:gridCol w="566205"/>
                <a:gridCol w="537969"/>
                <a:gridCol w="605219"/>
                <a:gridCol w="605219"/>
                <a:gridCol w="605219"/>
                <a:gridCol w="537969"/>
                <a:gridCol w="537969"/>
                <a:gridCol w="536476"/>
              </a:tblGrid>
              <a:tr h="235115">
                <a:tc rowSpan="2">
                  <a:txBody>
                    <a:bodyPr/>
                    <a:lstStyle/>
                    <a:p>
                      <a:pPr marL="90170" marR="0" indent="114300" algn="ctr" rtl="0">
                        <a:lnSpc>
                          <a:spcPct val="200000"/>
                        </a:lnSpc>
                        <a:spcBef>
                          <a:spcPts val="0"/>
                        </a:spcBef>
                        <a:spcAft>
                          <a:spcPts val="0"/>
                        </a:spcAft>
                      </a:pPr>
                      <a:r>
                        <a:rPr lang="en-US" sz="1100" dirty="0" err="1">
                          <a:solidFill>
                            <a:srgbClr val="FF0000"/>
                          </a:solidFill>
                          <a:effectLst/>
                        </a:rPr>
                        <a:t>tT</a:t>
                      </a:r>
                      <a:endParaRPr lang="en-US" sz="1100" dirty="0">
                        <a:solidFill>
                          <a:srgbClr val="FF0000"/>
                        </a:solidFill>
                        <a:effectLst/>
                        <a:latin typeface="Times New Roman"/>
                        <a:ea typeface="Times New Roman"/>
                      </a:endParaRPr>
                    </a:p>
                  </a:txBody>
                  <a:tcPr marL="43800" marR="43800" marT="0" marB="0"/>
                </a:tc>
                <a:tc gridSpan="4">
                  <a:txBody>
                    <a:bodyPr/>
                    <a:lstStyle/>
                    <a:p>
                      <a:pPr marL="0" marR="0" algn="ctr" rtl="0">
                        <a:lnSpc>
                          <a:spcPct val="200000"/>
                        </a:lnSpc>
                        <a:spcBef>
                          <a:spcPts val="0"/>
                        </a:spcBef>
                        <a:spcAft>
                          <a:spcPts val="0"/>
                        </a:spcAft>
                      </a:pPr>
                      <a:r>
                        <a:rPr lang="en-US" sz="1100">
                          <a:solidFill>
                            <a:srgbClr val="FF0000"/>
                          </a:solidFill>
                          <a:effectLst/>
                        </a:rPr>
                        <a:t>Nile tilapia</a:t>
                      </a:r>
                      <a:endParaRPr lang="en-US" sz="1100">
                        <a:solidFill>
                          <a:srgbClr val="FF0000"/>
                        </a:solidFill>
                        <a:effectLst/>
                        <a:latin typeface="Times New Roman"/>
                        <a:ea typeface="Times New Roman"/>
                      </a:endParaRPr>
                    </a:p>
                  </a:txBody>
                  <a:tcPr marL="43800" marR="43800" marT="0" marB="0"/>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rtl="0">
                        <a:lnSpc>
                          <a:spcPct val="200000"/>
                        </a:lnSpc>
                        <a:spcBef>
                          <a:spcPts val="0"/>
                        </a:spcBef>
                        <a:spcAft>
                          <a:spcPts val="0"/>
                        </a:spcAft>
                      </a:pPr>
                      <a:r>
                        <a:rPr lang="en-US" sz="1100">
                          <a:solidFill>
                            <a:srgbClr val="FF0000"/>
                          </a:solidFill>
                          <a:effectLst/>
                        </a:rPr>
                        <a:t>Gray mullet</a:t>
                      </a:r>
                      <a:endParaRPr lang="en-US" sz="1100">
                        <a:solidFill>
                          <a:srgbClr val="FF0000"/>
                        </a:solidFill>
                        <a:effectLst/>
                        <a:latin typeface="Times New Roman"/>
                        <a:ea typeface="Times New Roman"/>
                      </a:endParaRPr>
                    </a:p>
                  </a:txBody>
                  <a:tcPr marL="43800" marR="43800" marT="0" marB="0"/>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rtl="0">
                        <a:lnSpc>
                          <a:spcPct val="200000"/>
                        </a:lnSpc>
                        <a:spcBef>
                          <a:spcPts val="0"/>
                        </a:spcBef>
                        <a:spcAft>
                          <a:spcPts val="0"/>
                        </a:spcAft>
                      </a:pPr>
                      <a:r>
                        <a:rPr lang="en-US" sz="1100" dirty="0">
                          <a:solidFill>
                            <a:srgbClr val="FF0000"/>
                          </a:solidFill>
                          <a:effectLst/>
                        </a:rPr>
                        <a:t>Liza </a:t>
                      </a:r>
                      <a:r>
                        <a:rPr lang="en-US" sz="1100" dirty="0" err="1">
                          <a:solidFill>
                            <a:srgbClr val="FF0000"/>
                          </a:solidFill>
                          <a:effectLst/>
                        </a:rPr>
                        <a:t>ramada</a:t>
                      </a:r>
                      <a:endParaRPr lang="en-US" sz="1100" dirty="0">
                        <a:solidFill>
                          <a:srgbClr val="FF0000"/>
                        </a:solidFill>
                        <a:effectLst/>
                        <a:latin typeface="Times New Roman"/>
                        <a:ea typeface="Times New Roman"/>
                      </a:endParaRPr>
                    </a:p>
                  </a:txBody>
                  <a:tcPr marL="43800" marR="43800" marT="0" marB="0"/>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rtl="1">
                        <a:lnSpc>
                          <a:spcPct val="200000"/>
                        </a:lnSpc>
                        <a:spcBef>
                          <a:spcPts val="0"/>
                        </a:spcBef>
                        <a:spcAft>
                          <a:spcPts val="0"/>
                        </a:spcAft>
                      </a:pPr>
                      <a:r>
                        <a:rPr lang="en-US" sz="1100">
                          <a:solidFill>
                            <a:srgbClr val="FF0000"/>
                          </a:solidFill>
                          <a:effectLst/>
                        </a:rPr>
                        <a:t>Common carp</a:t>
                      </a:r>
                      <a:endParaRPr lang="en-US" sz="1100">
                        <a:solidFill>
                          <a:srgbClr val="FF0000"/>
                        </a:solidFill>
                        <a:effectLst/>
                        <a:latin typeface="Times New Roman"/>
                        <a:ea typeface="Times New Roman"/>
                      </a:endParaRPr>
                    </a:p>
                  </a:txBody>
                  <a:tcPr marL="43800" marR="43800" marT="0" marB="0"/>
                </a:tc>
                <a:tc hMerge="1">
                  <a:txBody>
                    <a:bodyPr/>
                    <a:lstStyle/>
                    <a:p>
                      <a:endParaRPr lang="en-US"/>
                    </a:p>
                  </a:txBody>
                  <a:tcPr/>
                </a:tc>
                <a:tc hMerge="1">
                  <a:txBody>
                    <a:bodyPr/>
                    <a:lstStyle/>
                    <a:p>
                      <a:endParaRPr lang="en-US"/>
                    </a:p>
                  </a:txBody>
                  <a:tcPr/>
                </a:tc>
                <a:tc hMerge="1">
                  <a:txBody>
                    <a:bodyPr/>
                    <a:lstStyle/>
                    <a:p>
                      <a:endParaRPr lang="en-US"/>
                    </a:p>
                  </a:txBody>
                  <a:tcPr/>
                </a:tc>
              </a:tr>
              <a:tr h="470230">
                <a:tc vMerge="1">
                  <a:txBody>
                    <a:bodyPr/>
                    <a:lstStyle/>
                    <a:p>
                      <a:endParaRPr lang="en-US"/>
                    </a:p>
                  </a:txBody>
                  <a:tcPr/>
                </a:tc>
                <a:tc>
                  <a:txBody>
                    <a:bodyPr/>
                    <a:lstStyle/>
                    <a:p>
                      <a:pPr marL="0" marR="0" algn="l" rtl="0">
                        <a:lnSpc>
                          <a:spcPct val="200000"/>
                        </a:lnSpc>
                        <a:spcBef>
                          <a:spcPts val="0"/>
                        </a:spcBef>
                        <a:spcAft>
                          <a:spcPts val="0"/>
                        </a:spcAft>
                        <a:tabLst>
                          <a:tab pos="426720" algn="ctr"/>
                        </a:tabLst>
                      </a:pPr>
                      <a:r>
                        <a:rPr lang="en-US" sz="1100">
                          <a:solidFill>
                            <a:srgbClr val="FF0000"/>
                          </a:solidFill>
                          <a:effectLst/>
                        </a:rPr>
                        <a:t>DM</a:t>
                      </a:r>
                      <a:endParaRPr lang="en-US" sz="1100">
                        <a:solidFill>
                          <a:srgbClr val="FF0000"/>
                        </a:solidFill>
                        <a:effectLst/>
                        <a:latin typeface="Times New Roman"/>
                        <a:ea typeface="Times New Roman"/>
                      </a:endParaRPr>
                    </a:p>
                  </a:txBody>
                  <a:tcPr marL="43800" marR="43800" marT="0" marB="0"/>
                </a:tc>
                <a:tc>
                  <a:txBody>
                    <a:bodyPr/>
                    <a:lstStyle/>
                    <a:p>
                      <a:pPr marL="0" marR="0" algn="l" rtl="0">
                        <a:lnSpc>
                          <a:spcPct val="200000"/>
                        </a:lnSpc>
                        <a:spcBef>
                          <a:spcPts val="0"/>
                        </a:spcBef>
                        <a:spcAft>
                          <a:spcPts val="0"/>
                        </a:spcAft>
                        <a:tabLst>
                          <a:tab pos="381635" algn="ctr"/>
                        </a:tabLst>
                      </a:pPr>
                      <a:r>
                        <a:rPr lang="en-US" sz="1100">
                          <a:solidFill>
                            <a:srgbClr val="FF0000"/>
                          </a:solidFill>
                          <a:effectLst/>
                        </a:rPr>
                        <a:t> CP</a:t>
                      </a:r>
                      <a:endParaRPr lang="en-US" sz="1100">
                        <a:solidFill>
                          <a:srgbClr val="FF0000"/>
                        </a:solidFill>
                        <a:effectLst/>
                        <a:latin typeface="Times New Roman"/>
                        <a:ea typeface="Times New Roman"/>
                      </a:endParaRPr>
                    </a:p>
                  </a:txBody>
                  <a:tcPr marL="43800" marR="43800" marT="0" marB="0"/>
                </a:tc>
                <a:tc>
                  <a:txBody>
                    <a:bodyPr/>
                    <a:lstStyle/>
                    <a:p>
                      <a:pPr marL="0" marR="0" algn="l" rtl="0">
                        <a:lnSpc>
                          <a:spcPct val="200000"/>
                        </a:lnSpc>
                        <a:spcBef>
                          <a:spcPts val="0"/>
                        </a:spcBef>
                        <a:spcAft>
                          <a:spcPts val="0"/>
                        </a:spcAft>
                        <a:tabLst>
                          <a:tab pos="381635" algn="ctr"/>
                        </a:tabLst>
                      </a:pPr>
                      <a:r>
                        <a:rPr lang="en-US" sz="1100">
                          <a:solidFill>
                            <a:srgbClr val="FF0000"/>
                          </a:solidFill>
                          <a:effectLst/>
                        </a:rPr>
                        <a:t>EE</a:t>
                      </a:r>
                      <a:endParaRPr lang="en-US" sz="1100">
                        <a:solidFill>
                          <a:srgbClr val="FF0000"/>
                        </a:solidFill>
                        <a:effectLst/>
                        <a:latin typeface="Times New Roman"/>
                        <a:ea typeface="Times New Roman"/>
                      </a:endParaRPr>
                    </a:p>
                  </a:txBody>
                  <a:tcPr marL="43800" marR="43800" marT="0" marB="0"/>
                </a:tc>
                <a:tc>
                  <a:txBody>
                    <a:bodyPr/>
                    <a:lstStyle/>
                    <a:p>
                      <a:pPr marL="0" marR="0" algn="l" rtl="0">
                        <a:lnSpc>
                          <a:spcPct val="200000"/>
                        </a:lnSpc>
                        <a:spcBef>
                          <a:spcPts val="0"/>
                        </a:spcBef>
                        <a:spcAft>
                          <a:spcPts val="0"/>
                        </a:spcAft>
                        <a:tabLst>
                          <a:tab pos="291465" algn="ctr"/>
                        </a:tabLst>
                      </a:pPr>
                      <a:r>
                        <a:rPr lang="en-US" sz="1100">
                          <a:solidFill>
                            <a:srgbClr val="FF0000"/>
                          </a:solidFill>
                          <a:effectLst/>
                        </a:rPr>
                        <a:t>Ash	Ash</a:t>
                      </a:r>
                      <a:endParaRPr lang="en-US" sz="1100">
                        <a:solidFill>
                          <a:srgbClr val="FF0000"/>
                        </a:solidFill>
                        <a:effectLst/>
                        <a:latin typeface="Times New Roman"/>
                        <a:ea typeface="Times New Roman"/>
                      </a:endParaRPr>
                    </a:p>
                  </a:txBody>
                  <a:tcPr marL="43800" marR="43800" marT="0" marB="0"/>
                </a:tc>
                <a:tc>
                  <a:txBody>
                    <a:bodyPr/>
                    <a:lstStyle/>
                    <a:p>
                      <a:pPr marL="0" marR="0" algn="l" rtl="0">
                        <a:lnSpc>
                          <a:spcPct val="200000"/>
                        </a:lnSpc>
                        <a:spcBef>
                          <a:spcPts val="0"/>
                        </a:spcBef>
                        <a:spcAft>
                          <a:spcPts val="0"/>
                        </a:spcAft>
                        <a:tabLst>
                          <a:tab pos="426720" algn="ctr"/>
                        </a:tabLst>
                      </a:pPr>
                      <a:r>
                        <a:rPr lang="en-US" sz="1100">
                          <a:solidFill>
                            <a:srgbClr val="FF0000"/>
                          </a:solidFill>
                          <a:effectLst/>
                        </a:rPr>
                        <a:t>DM</a:t>
                      </a:r>
                      <a:endParaRPr lang="en-US" sz="1100">
                        <a:solidFill>
                          <a:srgbClr val="FF0000"/>
                        </a:solidFill>
                        <a:effectLst/>
                        <a:latin typeface="Times New Roman"/>
                        <a:ea typeface="Times New Roman"/>
                      </a:endParaRPr>
                    </a:p>
                  </a:txBody>
                  <a:tcPr marL="43800" marR="43800" marT="0" marB="0"/>
                </a:tc>
                <a:tc>
                  <a:txBody>
                    <a:bodyPr/>
                    <a:lstStyle/>
                    <a:p>
                      <a:pPr marL="0" marR="0" algn="l" rtl="0">
                        <a:lnSpc>
                          <a:spcPct val="200000"/>
                        </a:lnSpc>
                        <a:spcBef>
                          <a:spcPts val="0"/>
                        </a:spcBef>
                        <a:spcAft>
                          <a:spcPts val="0"/>
                        </a:spcAft>
                        <a:tabLst>
                          <a:tab pos="381635" algn="ctr"/>
                        </a:tabLst>
                      </a:pPr>
                      <a:r>
                        <a:rPr lang="en-US" sz="1100">
                          <a:solidFill>
                            <a:srgbClr val="FF0000"/>
                          </a:solidFill>
                          <a:effectLst/>
                        </a:rPr>
                        <a:t>  CP</a:t>
                      </a:r>
                      <a:endParaRPr lang="en-US" sz="1100">
                        <a:solidFill>
                          <a:srgbClr val="FF0000"/>
                        </a:solidFill>
                        <a:effectLst/>
                        <a:latin typeface="Times New Roman"/>
                        <a:ea typeface="Times New Roman"/>
                      </a:endParaRPr>
                    </a:p>
                  </a:txBody>
                  <a:tcPr marL="43800" marR="43800" marT="0" marB="0"/>
                </a:tc>
                <a:tc>
                  <a:txBody>
                    <a:bodyPr/>
                    <a:lstStyle/>
                    <a:p>
                      <a:pPr marL="0" marR="0" algn="l" rtl="0">
                        <a:lnSpc>
                          <a:spcPct val="200000"/>
                        </a:lnSpc>
                        <a:spcBef>
                          <a:spcPts val="0"/>
                        </a:spcBef>
                        <a:spcAft>
                          <a:spcPts val="0"/>
                        </a:spcAft>
                        <a:tabLst>
                          <a:tab pos="381635" algn="ctr"/>
                        </a:tabLst>
                      </a:pPr>
                      <a:r>
                        <a:rPr lang="en-US" sz="1100">
                          <a:solidFill>
                            <a:srgbClr val="FF0000"/>
                          </a:solidFill>
                          <a:effectLst/>
                        </a:rPr>
                        <a:t> EE</a:t>
                      </a:r>
                      <a:endParaRPr lang="en-US" sz="1100">
                        <a:solidFill>
                          <a:srgbClr val="FF0000"/>
                        </a:solidFill>
                        <a:effectLst/>
                        <a:latin typeface="Times New Roman"/>
                        <a:ea typeface="Times New Roman"/>
                      </a:endParaRPr>
                    </a:p>
                  </a:txBody>
                  <a:tcPr marL="43800" marR="43800" marT="0" marB="0"/>
                </a:tc>
                <a:tc>
                  <a:txBody>
                    <a:bodyPr/>
                    <a:lstStyle/>
                    <a:p>
                      <a:pPr marL="0" marR="0" algn="l" rtl="0">
                        <a:lnSpc>
                          <a:spcPct val="200000"/>
                        </a:lnSpc>
                        <a:spcBef>
                          <a:spcPts val="0"/>
                        </a:spcBef>
                        <a:spcAft>
                          <a:spcPts val="0"/>
                        </a:spcAft>
                        <a:tabLst>
                          <a:tab pos="291465" algn="ctr"/>
                        </a:tabLst>
                      </a:pPr>
                      <a:r>
                        <a:rPr lang="en-US" sz="1100">
                          <a:solidFill>
                            <a:srgbClr val="FF0000"/>
                          </a:solidFill>
                          <a:effectLst/>
                        </a:rPr>
                        <a:t>Ash	Ash</a:t>
                      </a:r>
                      <a:endParaRPr lang="en-US" sz="1100">
                        <a:solidFill>
                          <a:srgbClr val="FF0000"/>
                        </a:solidFill>
                        <a:effectLst/>
                        <a:latin typeface="Times New Roman"/>
                        <a:ea typeface="Times New Roman"/>
                      </a:endParaRPr>
                    </a:p>
                  </a:txBody>
                  <a:tcPr marL="43800" marR="43800" marT="0" marB="0"/>
                </a:tc>
                <a:tc>
                  <a:txBody>
                    <a:bodyPr/>
                    <a:lstStyle/>
                    <a:p>
                      <a:pPr marL="0" marR="0" algn="l" rtl="0">
                        <a:lnSpc>
                          <a:spcPct val="200000"/>
                        </a:lnSpc>
                        <a:spcBef>
                          <a:spcPts val="0"/>
                        </a:spcBef>
                        <a:spcAft>
                          <a:spcPts val="0"/>
                        </a:spcAft>
                        <a:tabLst>
                          <a:tab pos="426720" algn="ctr"/>
                        </a:tabLst>
                      </a:pPr>
                      <a:r>
                        <a:rPr lang="en-US" sz="1100">
                          <a:solidFill>
                            <a:srgbClr val="FF0000"/>
                          </a:solidFill>
                          <a:effectLst/>
                        </a:rPr>
                        <a:t>DM</a:t>
                      </a:r>
                      <a:endParaRPr lang="en-US" sz="1100">
                        <a:solidFill>
                          <a:srgbClr val="FF0000"/>
                        </a:solidFill>
                        <a:effectLst/>
                        <a:latin typeface="Times New Roman"/>
                        <a:ea typeface="Times New Roman"/>
                      </a:endParaRPr>
                    </a:p>
                  </a:txBody>
                  <a:tcPr marL="43800" marR="43800" marT="0" marB="0"/>
                </a:tc>
                <a:tc>
                  <a:txBody>
                    <a:bodyPr/>
                    <a:lstStyle/>
                    <a:p>
                      <a:pPr marL="0" marR="0" algn="l" rtl="0">
                        <a:lnSpc>
                          <a:spcPct val="200000"/>
                        </a:lnSpc>
                        <a:spcBef>
                          <a:spcPts val="0"/>
                        </a:spcBef>
                        <a:spcAft>
                          <a:spcPts val="0"/>
                        </a:spcAft>
                        <a:tabLst>
                          <a:tab pos="381635" algn="ctr"/>
                        </a:tabLst>
                      </a:pPr>
                      <a:r>
                        <a:rPr lang="en-US" sz="1100">
                          <a:solidFill>
                            <a:srgbClr val="FF0000"/>
                          </a:solidFill>
                          <a:effectLst/>
                        </a:rPr>
                        <a:t>  CP</a:t>
                      </a:r>
                      <a:endParaRPr lang="en-US" sz="1100">
                        <a:solidFill>
                          <a:srgbClr val="FF0000"/>
                        </a:solidFill>
                        <a:effectLst/>
                        <a:latin typeface="Times New Roman"/>
                        <a:ea typeface="Times New Roman"/>
                      </a:endParaRPr>
                    </a:p>
                  </a:txBody>
                  <a:tcPr marL="43800" marR="43800" marT="0" marB="0"/>
                </a:tc>
                <a:tc>
                  <a:txBody>
                    <a:bodyPr/>
                    <a:lstStyle/>
                    <a:p>
                      <a:pPr marL="0" marR="0" algn="l" rtl="0">
                        <a:lnSpc>
                          <a:spcPct val="200000"/>
                        </a:lnSpc>
                        <a:spcBef>
                          <a:spcPts val="0"/>
                        </a:spcBef>
                        <a:spcAft>
                          <a:spcPts val="0"/>
                        </a:spcAft>
                        <a:tabLst>
                          <a:tab pos="381635" algn="ctr"/>
                        </a:tabLst>
                      </a:pPr>
                      <a:r>
                        <a:rPr lang="en-US" sz="1100">
                          <a:solidFill>
                            <a:srgbClr val="FF0000"/>
                          </a:solidFill>
                          <a:effectLst/>
                        </a:rPr>
                        <a:t> EE</a:t>
                      </a:r>
                      <a:endParaRPr lang="en-US" sz="1100">
                        <a:solidFill>
                          <a:srgbClr val="FF0000"/>
                        </a:solidFill>
                        <a:effectLst/>
                        <a:latin typeface="Times New Roman"/>
                        <a:ea typeface="Times New Roman"/>
                      </a:endParaRPr>
                    </a:p>
                  </a:txBody>
                  <a:tcPr marL="43800" marR="43800" marT="0" marB="0"/>
                </a:tc>
                <a:tc>
                  <a:txBody>
                    <a:bodyPr/>
                    <a:lstStyle/>
                    <a:p>
                      <a:pPr marL="0" marR="0" algn="l" rtl="0">
                        <a:lnSpc>
                          <a:spcPct val="200000"/>
                        </a:lnSpc>
                        <a:spcBef>
                          <a:spcPts val="0"/>
                        </a:spcBef>
                        <a:spcAft>
                          <a:spcPts val="0"/>
                        </a:spcAft>
                        <a:tabLst>
                          <a:tab pos="291465" algn="ctr"/>
                        </a:tabLst>
                      </a:pPr>
                      <a:r>
                        <a:rPr lang="en-US" sz="1100">
                          <a:solidFill>
                            <a:srgbClr val="FF0000"/>
                          </a:solidFill>
                          <a:effectLst/>
                        </a:rPr>
                        <a:t>Ash	Ash</a:t>
                      </a:r>
                      <a:endParaRPr lang="en-US" sz="1100">
                        <a:solidFill>
                          <a:srgbClr val="FF0000"/>
                        </a:solidFill>
                        <a:effectLst/>
                        <a:latin typeface="Times New Roman"/>
                        <a:ea typeface="Times New Roman"/>
                      </a:endParaRPr>
                    </a:p>
                  </a:txBody>
                  <a:tcPr marL="43800" marR="43800" marT="0" marB="0"/>
                </a:tc>
                <a:tc>
                  <a:txBody>
                    <a:bodyPr/>
                    <a:lstStyle/>
                    <a:p>
                      <a:pPr marL="0" marR="0" algn="ctr" rtl="0">
                        <a:lnSpc>
                          <a:spcPct val="200000"/>
                        </a:lnSpc>
                        <a:spcBef>
                          <a:spcPts val="0"/>
                        </a:spcBef>
                        <a:spcAft>
                          <a:spcPts val="0"/>
                        </a:spcAft>
                        <a:tabLst>
                          <a:tab pos="426720" algn="ctr"/>
                        </a:tabLst>
                      </a:pPr>
                      <a:r>
                        <a:rPr lang="en-US" sz="1100">
                          <a:solidFill>
                            <a:srgbClr val="FF0000"/>
                          </a:solidFill>
                          <a:effectLst/>
                        </a:rPr>
                        <a:t>DM</a:t>
                      </a:r>
                      <a:endParaRPr lang="en-US" sz="1100">
                        <a:solidFill>
                          <a:srgbClr val="FF0000"/>
                        </a:solidFill>
                        <a:effectLst/>
                        <a:latin typeface="Times New Roman"/>
                        <a:ea typeface="Times New Roman"/>
                      </a:endParaRPr>
                    </a:p>
                  </a:txBody>
                  <a:tcPr marL="43800" marR="43800" marT="0" marB="0"/>
                </a:tc>
                <a:tc>
                  <a:txBody>
                    <a:bodyPr/>
                    <a:lstStyle/>
                    <a:p>
                      <a:pPr marL="0" marR="0" algn="l" rtl="0">
                        <a:lnSpc>
                          <a:spcPct val="200000"/>
                        </a:lnSpc>
                        <a:spcBef>
                          <a:spcPts val="0"/>
                        </a:spcBef>
                        <a:spcAft>
                          <a:spcPts val="0"/>
                        </a:spcAft>
                        <a:tabLst>
                          <a:tab pos="381635" algn="ctr"/>
                        </a:tabLst>
                      </a:pPr>
                      <a:r>
                        <a:rPr lang="en-US" sz="1100">
                          <a:solidFill>
                            <a:srgbClr val="FF0000"/>
                          </a:solidFill>
                          <a:effectLst/>
                        </a:rPr>
                        <a:t> CP</a:t>
                      </a:r>
                      <a:endParaRPr lang="en-US" sz="1100">
                        <a:solidFill>
                          <a:srgbClr val="FF0000"/>
                        </a:solidFill>
                        <a:effectLst/>
                        <a:latin typeface="Times New Roman"/>
                        <a:ea typeface="Times New Roman"/>
                      </a:endParaRPr>
                    </a:p>
                  </a:txBody>
                  <a:tcPr marL="43800" marR="43800" marT="0" marB="0"/>
                </a:tc>
                <a:tc>
                  <a:txBody>
                    <a:bodyPr/>
                    <a:lstStyle/>
                    <a:p>
                      <a:pPr marL="0" marR="0" algn="l" rtl="0">
                        <a:lnSpc>
                          <a:spcPct val="200000"/>
                        </a:lnSpc>
                        <a:spcBef>
                          <a:spcPts val="0"/>
                        </a:spcBef>
                        <a:spcAft>
                          <a:spcPts val="0"/>
                        </a:spcAft>
                        <a:tabLst>
                          <a:tab pos="381635" algn="ctr"/>
                        </a:tabLst>
                      </a:pPr>
                      <a:r>
                        <a:rPr lang="en-US" sz="1100">
                          <a:solidFill>
                            <a:srgbClr val="FF0000"/>
                          </a:solidFill>
                          <a:effectLst/>
                        </a:rPr>
                        <a:t> EE</a:t>
                      </a:r>
                      <a:endParaRPr lang="en-US" sz="1100">
                        <a:solidFill>
                          <a:srgbClr val="FF0000"/>
                        </a:solidFill>
                        <a:effectLst/>
                        <a:latin typeface="Times New Roman"/>
                        <a:ea typeface="Times New Roman"/>
                      </a:endParaRPr>
                    </a:p>
                  </a:txBody>
                  <a:tcPr marL="43800" marR="43800" marT="0" marB="0"/>
                </a:tc>
                <a:tc>
                  <a:txBody>
                    <a:bodyPr/>
                    <a:lstStyle/>
                    <a:p>
                      <a:pPr marL="0" marR="0" algn="ctr" rtl="0">
                        <a:lnSpc>
                          <a:spcPct val="200000"/>
                        </a:lnSpc>
                        <a:spcBef>
                          <a:spcPts val="0"/>
                        </a:spcBef>
                        <a:spcAft>
                          <a:spcPts val="0"/>
                        </a:spcAft>
                        <a:tabLst>
                          <a:tab pos="291465" algn="ctr"/>
                        </a:tabLst>
                      </a:pPr>
                      <a:r>
                        <a:rPr lang="en-US" sz="1100">
                          <a:solidFill>
                            <a:srgbClr val="FF0000"/>
                          </a:solidFill>
                          <a:effectLst/>
                        </a:rPr>
                        <a:t>Ash	Ash</a:t>
                      </a:r>
                      <a:endParaRPr lang="en-US" sz="1100">
                        <a:solidFill>
                          <a:srgbClr val="FF0000"/>
                        </a:solidFill>
                        <a:effectLst/>
                        <a:latin typeface="Times New Roman"/>
                        <a:ea typeface="Times New Roman"/>
                      </a:endParaRPr>
                    </a:p>
                  </a:txBody>
                  <a:tcPr marL="43800" marR="43800" marT="0" marB="0"/>
                </a:tc>
              </a:tr>
              <a:tr h="5238256">
                <a:tc>
                  <a:txBody>
                    <a:bodyPr/>
                    <a:lstStyle/>
                    <a:p>
                      <a:pPr marL="0" marR="0" algn="ctr" rtl="0">
                        <a:lnSpc>
                          <a:spcPct val="200000"/>
                        </a:lnSpc>
                        <a:spcBef>
                          <a:spcPts val="0"/>
                        </a:spcBef>
                        <a:spcAft>
                          <a:spcPts val="0"/>
                        </a:spcAft>
                      </a:pPr>
                      <a:r>
                        <a:rPr lang="en-US" sz="1100">
                          <a:solidFill>
                            <a:srgbClr val="FF0000"/>
                          </a:solidFill>
                          <a:effectLst/>
                        </a:rPr>
                        <a:t>T1</a:t>
                      </a:r>
                    </a:p>
                    <a:p>
                      <a:pPr marL="0" marR="0" algn="ctr" rtl="0">
                        <a:lnSpc>
                          <a:spcPct val="200000"/>
                        </a:lnSpc>
                        <a:spcBef>
                          <a:spcPts val="0"/>
                        </a:spcBef>
                        <a:spcAft>
                          <a:spcPts val="0"/>
                        </a:spcAft>
                      </a:pPr>
                      <a:r>
                        <a:rPr lang="en-US" sz="1100">
                          <a:solidFill>
                            <a:srgbClr val="FF0000"/>
                          </a:solidFill>
                          <a:effectLst/>
                        </a:rPr>
                        <a:t>T2</a:t>
                      </a:r>
                    </a:p>
                    <a:p>
                      <a:pPr marL="0" marR="0" algn="ctr" rtl="0">
                        <a:lnSpc>
                          <a:spcPct val="200000"/>
                        </a:lnSpc>
                        <a:spcBef>
                          <a:spcPts val="0"/>
                        </a:spcBef>
                        <a:spcAft>
                          <a:spcPts val="0"/>
                        </a:spcAft>
                      </a:pPr>
                      <a:r>
                        <a:rPr lang="en-US" sz="1100">
                          <a:solidFill>
                            <a:srgbClr val="FF0000"/>
                          </a:solidFill>
                          <a:effectLst/>
                        </a:rPr>
                        <a:t>T3</a:t>
                      </a:r>
                    </a:p>
                    <a:p>
                      <a:pPr marL="0" marR="0" algn="ctr" rtl="0">
                        <a:lnSpc>
                          <a:spcPct val="200000"/>
                        </a:lnSpc>
                        <a:spcBef>
                          <a:spcPts val="0"/>
                        </a:spcBef>
                        <a:spcAft>
                          <a:spcPts val="0"/>
                        </a:spcAft>
                      </a:pPr>
                      <a:r>
                        <a:rPr lang="en-US" sz="1100">
                          <a:solidFill>
                            <a:srgbClr val="FF0000"/>
                          </a:solidFill>
                          <a:effectLst/>
                        </a:rPr>
                        <a:t>T4</a:t>
                      </a:r>
                    </a:p>
                    <a:p>
                      <a:pPr marL="0" marR="0" algn="ctr" rtl="0">
                        <a:lnSpc>
                          <a:spcPct val="200000"/>
                        </a:lnSpc>
                        <a:spcBef>
                          <a:spcPts val="0"/>
                        </a:spcBef>
                        <a:spcAft>
                          <a:spcPts val="0"/>
                        </a:spcAft>
                      </a:pPr>
                      <a:r>
                        <a:rPr lang="en-US" sz="1100">
                          <a:solidFill>
                            <a:srgbClr val="FF0000"/>
                          </a:solidFill>
                          <a:effectLst/>
                        </a:rPr>
                        <a:t>T5</a:t>
                      </a:r>
                    </a:p>
                    <a:p>
                      <a:pPr marL="0" marR="0" algn="ctr" rtl="0">
                        <a:lnSpc>
                          <a:spcPct val="200000"/>
                        </a:lnSpc>
                        <a:spcBef>
                          <a:spcPts val="0"/>
                        </a:spcBef>
                        <a:spcAft>
                          <a:spcPts val="0"/>
                        </a:spcAft>
                      </a:pPr>
                      <a:r>
                        <a:rPr lang="en-US" sz="1100">
                          <a:solidFill>
                            <a:srgbClr val="FF0000"/>
                          </a:solidFill>
                          <a:effectLst/>
                        </a:rPr>
                        <a:t>T6</a:t>
                      </a:r>
                    </a:p>
                    <a:p>
                      <a:pPr marL="0" marR="0" algn="ctr" rtl="0">
                        <a:lnSpc>
                          <a:spcPct val="200000"/>
                        </a:lnSpc>
                        <a:spcBef>
                          <a:spcPts val="0"/>
                        </a:spcBef>
                        <a:spcAft>
                          <a:spcPts val="0"/>
                        </a:spcAft>
                      </a:pPr>
                      <a:r>
                        <a:rPr lang="en-US" sz="1100">
                          <a:solidFill>
                            <a:srgbClr val="FF0000"/>
                          </a:solidFill>
                          <a:effectLst/>
                        </a:rPr>
                        <a:t>T7</a:t>
                      </a:r>
                    </a:p>
                    <a:p>
                      <a:pPr marL="0" marR="0" algn="ctr" rtl="0">
                        <a:lnSpc>
                          <a:spcPct val="200000"/>
                        </a:lnSpc>
                        <a:spcBef>
                          <a:spcPts val="0"/>
                        </a:spcBef>
                        <a:spcAft>
                          <a:spcPts val="0"/>
                        </a:spcAft>
                      </a:pPr>
                      <a:r>
                        <a:rPr lang="en-US" sz="1100">
                          <a:solidFill>
                            <a:srgbClr val="FF0000"/>
                          </a:solidFill>
                          <a:effectLst/>
                        </a:rPr>
                        <a:t>T8</a:t>
                      </a:r>
                    </a:p>
                    <a:p>
                      <a:pPr marL="0" marR="0" algn="ctr" rtl="0">
                        <a:lnSpc>
                          <a:spcPct val="200000"/>
                        </a:lnSpc>
                        <a:spcBef>
                          <a:spcPts val="0"/>
                        </a:spcBef>
                        <a:spcAft>
                          <a:spcPts val="0"/>
                        </a:spcAft>
                      </a:pPr>
                      <a:r>
                        <a:rPr lang="en-US" sz="1100">
                          <a:solidFill>
                            <a:srgbClr val="FF0000"/>
                          </a:solidFill>
                          <a:effectLst/>
                        </a:rPr>
                        <a:t>T9</a:t>
                      </a:r>
                    </a:p>
                    <a:p>
                      <a:pPr marL="0" marR="0" algn="ctr" rtl="0">
                        <a:lnSpc>
                          <a:spcPct val="200000"/>
                        </a:lnSpc>
                        <a:spcBef>
                          <a:spcPts val="0"/>
                        </a:spcBef>
                        <a:spcAft>
                          <a:spcPts val="0"/>
                        </a:spcAft>
                      </a:pPr>
                      <a:r>
                        <a:rPr lang="en-US" sz="1100">
                          <a:solidFill>
                            <a:srgbClr val="FF0000"/>
                          </a:solidFill>
                          <a:effectLst/>
                        </a:rPr>
                        <a:t>T10</a:t>
                      </a:r>
                    </a:p>
                    <a:p>
                      <a:pPr marL="0" marR="0" algn="ctr" rtl="0">
                        <a:lnSpc>
                          <a:spcPct val="200000"/>
                        </a:lnSpc>
                        <a:spcBef>
                          <a:spcPts val="0"/>
                        </a:spcBef>
                        <a:spcAft>
                          <a:spcPts val="0"/>
                        </a:spcAft>
                      </a:pPr>
                      <a:r>
                        <a:rPr lang="en-US" sz="1100">
                          <a:solidFill>
                            <a:srgbClr val="FF0000"/>
                          </a:solidFill>
                          <a:effectLst/>
                        </a:rPr>
                        <a:t>T11</a:t>
                      </a:r>
                    </a:p>
                    <a:p>
                      <a:pPr marL="0" marR="0" algn="ctr" rtl="0">
                        <a:lnSpc>
                          <a:spcPct val="200000"/>
                        </a:lnSpc>
                        <a:spcBef>
                          <a:spcPts val="0"/>
                        </a:spcBef>
                        <a:spcAft>
                          <a:spcPts val="0"/>
                        </a:spcAft>
                      </a:pPr>
                      <a:r>
                        <a:rPr lang="en-US" sz="1100">
                          <a:solidFill>
                            <a:srgbClr val="FF0000"/>
                          </a:solidFill>
                          <a:effectLst/>
                        </a:rPr>
                        <a:t>T12</a:t>
                      </a:r>
                    </a:p>
                    <a:p>
                      <a:pPr marL="0" marR="0" algn="ctr" rtl="0">
                        <a:lnSpc>
                          <a:spcPct val="200000"/>
                        </a:lnSpc>
                        <a:spcBef>
                          <a:spcPts val="0"/>
                        </a:spcBef>
                        <a:spcAft>
                          <a:spcPts val="0"/>
                        </a:spcAft>
                      </a:pPr>
                      <a:r>
                        <a:rPr lang="en-US" sz="1100">
                          <a:solidFill>
                            <a:srgbClr val="FF0000"/>
                          </a:solidFill>
                          <a:effectLst/>
                        </a:rPr>
                        <a:t>T13</a:t>
                      </a:r>
                    </a:p>
                    <a:p>
                      <a:pPr marL="0" marR="0" algn="ctr" rtl="0">
                        <a:lnSpc>
                          <a:spcPct val="200000"/>
                        </a:lnSpc>
                        <a:spcBef>
                          <a:spcPts val="0"/>
                        </a:spcBef>
                        <a:spcAft>
                          <a:spcPts val="0"/>
                        </a:spcAft>
                      </a:pPr>
                      <a:r>
                        <a:rPr lang="en-US" sz="1100">
                          <a:solidFill>
                            <a:srgbClr val="FF0000"/>
                          </a:solidFill>
                          <a:effectLst/>
                        </a:rPr>
                        <a:t>T14</a:t>
                      </a:r>
                    </a:p>
                    <a:p>
                      <a:pPr marL="0" marR="0" algn="ctr" rtl="0">
                        <a:lnSpc>
                          <a:spcPct val="200000"/>
                        </a:lnSpc>
                        <a:spcBef>
                          <a:spcPts val="0"/>
                        </a:spcBef>
                        <a:spcAft>
                          <a:spcPts val="0"/>
                        </a:spcAft>
                      </a:pPr>
                      <a:r>
                        <a:rPr lang="en-US" sz="1100">
                          <a:solidFill>
                            <a:srgbClr val="FF0000"/>
                          </a:solidFill>
                          <a:effectLst/>
                        </a:rPr>
                        <a:t> </a:t>
                      </a:r>
                      <a:endParaRPr lang="en-US" sz="1100">
                        <a:solidFill>
                          <a:srgbClr val="FF0000"/>
                        </a:solidFill>
                        <a:effectLst/>
                        <a:latin typeface="Times New Roman"/>
                        <a:ea typeface="Times New Roman"/>
                      </a:endParaRPr>
                    </a:p>
                  </a:txBody>
                  <a:tcPr marL="43800" marR="43800" marT="0" marB="0"/>
                </a:tc>
                <a:tc>
                  <a:txBody>
                    <a:bodyPr/>
                    <a:lstStyle/>
                    <a:p>
                      <a:pPr marL="0" marR="0" algn="ctr" rtl="0">
                        <a:lnSpc>
                          <a:spcPct val="200000"/>
                        </a:lnSpc>
                        <a:spcBef>
                          <a:spcPts val="0"/>
                        </a:spcBef>
                        <a:spcAft>
                          <a:spcPts val="0"/>
                        </a:spcAft>
                      </a:pPr>
                      <a:r>
                        <a:rPr lang="en-US" sz="1100">
                          <a:solidFill>
                            <a:srgbClr val="FF0000"/>
                          </a:solidFill>
                          <a:effectLst/>
                        </a:rPr>
                        <a:t>27.50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27.67</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27.66</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28.00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28.00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27.60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27.66</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28.00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28.00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27.90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27.95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28.00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28.00</a:t>
                      </a:r>
                      <a:r>
                        <a:rPr lang="en-US" sz="1100" baseline="30000">
                          <a:solidFill>
                            <a:srgbClr val="FF0000"/>
                          </a:solidFill>
                          <a:effectLst/>
                        </a:rPr>
                        <a:t>a</a:t>
                      </a:r>
                      <a:endParaRPr lang="en-US" sz="1100">
                        <a:solidFill>
                          <a:srgbClr val="FF0000"/>
                        </a:solidFill>
                        <a:effectLst/>
                      </a:endParaRPr>
                    </a:p>
                    <a:p>
                      <a:pPr marL="0" marR="0" algn="l" rtl="0">
                        <a:lnSpc>
                          <a:spcPct val="200000"/>
                        </a:lnSpc>
                        <a:spcBef>
                          <a:spcPts val="0"/>
                        </a:spcBef>
                        <a:spcAft>
                          <a:spcPts val="0"/>
                        </a:spcAft>
                      </a:pPr>
                      <a:r>
                        <a:rPr lang="en-US" sz="1100">
                          <a:solidFill>
                            <a:srgbClr val="FF0000"/>
                          </a:solidFill>
                          <a:effectLst/>
                        </a:rPr>
                        <a:t>27.60</a:t>
                      </a:r>
                      <a:r>
                        <a:rPr lang="en-US" sz="1100" baseline="30000">
                          <a:solidFill>
                            <a:srgbClr val="FF0000"/>
                          </a:solidFill>
                          <a:effectLst/>
                        </a:rPr>
                        <a:t>a</a:t>
                      </a:r>
                      <a:endParaRPr lang="en-US" sz="1100">
                        <a:solidFill>
                          <a:srgbClr val="FF0000"/>
                        </a:solidFill>
                        <a:effectLst/>
                        <a:latin typeface="Times New Roman"/>
                        <a:ea typeface="Times New Roman"/>
                      </a:endParaRPr>
                    </a:p>
                  </a:txBody>
                  <a:tcPr marL="43800" marR="43800" marT="0" marB="0"/>
                </a:tc>
                <a:tc>
                  <a:txBody>
                    <a:bodyPr/>
                    <a:lstStyle/>
                    <a:p>
                      <a:pPr marL="0" marR="0" algn="ctr" rtl="0">
                        <a:lnSpc>
                          <a:spcPct val="200000"/>
                        </a:lnSpc>
                        <a:spcBef>
                          <a:spcPts val="0"/>
                        </a:spcBef>
                        <a:spcAft>
                          <a:spcPts val="0"/>
                        </a:spcAft>
                      </a:pPr>
                      <a:r>
                        <a:rPr lang="en-US" sz="1100" dirty="0">
                          <a:solidFill>
                            <a:srgbClr val="FF0000"/>
                          </a:solidFill>
                          <a:effectLst/>
                        </a:rPr>
                        <a:t>54.72</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54.87</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55.00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55.40</a:t>
                      </a:r>
                      <a:r>
                        <a:rPr lang="en-US" sz="1100" baseline="30000" dirty="0">
                          <a:solidFill>
                            <a:srgbClr val="FF0000"/>
                          </a:solidFill>
                          <a:effectLst/>
                        </a:rPr>
                        <a:t> 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55.70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54.80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55.00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55.40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55.70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54.80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55.00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55.45</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55.72</a:t>
                      </a:r>
                      <a:r>
                        <a:rPr lang="en-US" sz="1100" baseline="30000" dirty="0">
                          <a:solidFill>
                            <a:srgbClr val="FF0000"/>
                          </a:solidFill>
                          <a:effectLst/>
                        </a:rPr>
                        <a:t>a</a:t>
                      </a:r>
                      <a:endParaRPr lang="en-US" sz="1100" dirty="0">
                        <a:solidFill>
                          <a:srgbClr val="FF0000"/>
                        </a:solidFill>
                        <a:effectLst/>
                      </a:endParaRPr>
                    </a:p>
                    <a:p>
                      <a:pPr marL="0" marR="0" algn="l" rtl="0">
                        <a:lnSpc>
                          <a:spcPct val="200000"/>
                        </a:lnSpc>
                        <a:spcBef>
                          <a:spcPts val="0"/>
                        </a:spcBef>
                        <a:spcAft>
                          <a:spcPts val="0"/>
                        </a:spcAft>
                      </a:pPr>
                      <a:r>
                        <a:rPr lang="en-US" sz="1100" dirty="0">
                          <a:solidFill>
                            <a:srgbClr val="FF0000"/>
                          </a:solidFill>
                          <a:effectLst/>
                        </a:rPr>
                        <a:t>54.87</a:t>
                      </a:r>
                      <a:r>
                        <a:rPr lang="en-US" sz="1100" baseline="30000" dirty="0">
                          <a:solidFill>
                            <a:srgbClr val="FF0000"/>
                          </a:solidFill>
                          <a:effectLst/>
                        </a:rPr>
                        <a:t>a</a:t>
                      </a:r>
                      <a:endParaRPr lang="en-US" sz="1100" dirty="0">
                        <a:solidFill>
                          <a:srgbClr val="FF0000"/>
                        </a:solidFill>
                        <a:effectLst/>
                        <a:latin typeface="Times New Roman"/>
                        <a:ea typeface="Times New Roman"/>
                      </a:endParaRPr>
                    </a:p>
                  </a:txBody>
                  <a:tcPr marL="43800" marR="43800" marT="0" marB="0"/>
                </a:tc>
                <a:tc>
                  <a:txBody>
                    <a:bodyPr/>
                    <a:lstStyle/>
                    <a:p>
                      <a:pPr marL="0" marR="0" algn="ctr" rtl="0">
                        <a:lnSpc>
                          <a:spcPct val="200000"/>
                        </a:lnSpc>
                        <a:spcBef>
                          <a:spcPts val="0"/>
                        </a:spcBef>
                        <a:spcAft>
                          <a:spcPts val="0"/>
                        </a:spcAft>
                      </a:pPr>
                      <a:r>
                        <a:rPr lang="en-US" sz="1100" dirty="0">
                          <a:solidFill>
                            <a:srgbClr val="FF0000"/>
                          </a:solidFill>
                          <a:effectLst/>
                        </a:rPr>
                        <a:t>16.80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17.25</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16.82</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16.60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16.80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17.30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16.85</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17.60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16.80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17.35</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16.85</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16.65</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16.80</a:t>
                      </a:r>
                      <a:r>
                        <a:rPr lang="en-US" sz="1100" baseline="30000" dirty="0">
                          <a:solidFill>
                            <a:srgbClr val="FF0000"/>
                          </a:solidFill>
                          <a:effectLst/>
                        </a:rPr>
                        <a:t>a</a:t>
                      </a:r>
                      <a:endParaRPr lang="en-US" sz="1100" dirty="0">
                        <a:solidFill>
                          <a:srgbClr val="FF0000"/>
                        </a:solidFill>
                        <a:effectLst/>
                      </a:endParaRPr>
                    </a:p>
                    <a:p>
                      <a:pPr marL="0" marR="0" algn="l" rtl="0">
                        <a:lnSpc>
                          <a:spcPct val="200000"/>
                        </a:lnSpc>
                        <a:spcBef>
                          <a:spcPts val="0"/>
                        </a:spcBef>
                        <a:spcAft>
                          <a:spcPts val="0"/>
                        </a:spcAft>
                      </a:pPr>
                      <a:r>
                        <a:rPr lang="en-US" sz="1100" dirty="0">
                          <a:solidFill>
                            <a:srgbClr val="FF0000"/>
                          </a:solidFill>
                          <a:effectLst/>
                        </a:rPr>
                        <a:t>17.03</a:t>
                      </a:r>
                      <a:r>
                        <a:rPr lang="en-US" sz="1100" baseline="30000" dirty="0">
                          <a:solidFill>
                            <a:srgbClr val="FF0000"/>
                          </a:solidFill>
                          <a:effectLst/>
                        </a:rPr>
                        <a:t>a</a:t>
                      </a:r>
                      <a:endParaRPr lang="en-US" sz="1100" dirty="0">
                        <a:solidFill>
                          <a:srgbClr val="FF0000"/>
                        </a:solidFill>
                        <a:effectLst/>
                        <a:latin typeface="Times New Roman"/>
                        <a:ea typeface="Times New Roman"/>
                      </a:endParaRPr>
                    </a:p>
                  </a:txBody>
                  <a:tcPr marL="43800" marR="43800" marT="0" marB="0"/>
                </a:tc>
                <a:tc>
                  <a:txBody>
                    <a:bodyPr/>
                    <a:lstStyle/>
                    <a:p>
                      <a:pPr marL="0" marR="0" algn="ctr" rtl="0">
                        <a:lnSpc>
                          <a:spcPct val="200000"/>
                        </a:lnSpc>
                        <a:spcBef>
                          <a:spcPts val="0"/>
                        </a:spcBef>
                        <a:spcAft>
                          <a:spcPts val="0"/>
                        </a:spcAft>
                      </a:pPr>
                      <a:r>
                        <a:rPr lang="en-US" sz="1100">
                          <a:solidFill>
                            <a:srgbClr val="FF0000"/>
                          </a:solidFill>
                          <a:effectLst/>
                        </a:rPr>
                        <a:t>12.30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12.30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11.40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11.90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12.30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11.30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10.95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11.90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12.65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11.30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10.40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11.92</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12.63</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12.63</a:t>
                      </a:r>
                      <a:r>
                        <a:rPr lang="en-US" sz="1100" baseline="30000">
                          <a:solidFill>
                            <a:srgbClr val="FF0000"/>
                          </a:solidFill>
                          <a:effectLst/>
                        </a:rPr>
                        <a:t>a</a:t>
                      </a:r>
                      <a:endParaRPr lang="en-US" sz="1100">
                        <a:solidFill>
                          <a:srgbClr val="FF0000"/>
                        </a:solidFill>
                        <a:effectLst/>
                        <a:latin typeface="Times New Roman"/>
                        <a:ea typeface="Times New Roman"/>
                      </a:endParaRPr>
                    </a:p>
                  </a:txBody>
                  <a:tcPr marL="43800" marR="43800" marT="0" marB="0"/>
                </a:tc>
                <a:tc>
                  <a:txBody>
                    <a:bodyPr/>
                    <a:lstStyle/>
                    <a:p>
                      <a:pPr marL="0" marR="0" algn="ctr" rtl="0">
                        <a:lnSpc>
                          <a:spcPct val="200000"/>
                        </a:lnSpc>
                        <a:spcBef>
                          <a:spcPts val="0"/>
                        </a:spcBef>
                        <a:spcAft>
                          <a:spcPts val="0"/>
                        </a:spcAft>
                      </a:pPr>
                      <a:r>
                        <a:rPr lang="en-US" sz="1100" dirty="0">
                          <a:solidFill>
                            <a:srgbClr val="FF0000"/>
                          </a:solidFill>
                          <a:effectLst/>
                        </a:rPr>
                        <a:t>27.80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27.30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27.33</a:t>
                      </a:r>
                      <a:r>
                        <a:rPr lang="en-US" sz="1100" baseline="30000" dirty="0">
                          <a:solidFill>
                            <a:srgbClr val="FF0000"/>
                          </a:solidFill>
                          <a:effectLst/>
                        </a:rPr>
                        <a:t>a </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27.60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27.90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28.03</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28.33</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28.60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27.95</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28.65</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28.35</a:t>
                      </a:r>
                      <a:r>
                        <a:rPr lang="en-US" sz="1100" baseline="30000" dirty="0">
                          <a:solidFill>
                            <a:srgbClr val="FF0000"/>
                          </a:solidFill>
                          <a:effectLst/>
                        </a:rPr>
                        <a:t>a </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27.60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27.90</a:t>
                      </a:r>
                      <a:r>
                        <a:rPr lang="en-US" sz="1100" baseline="30000" dirty="0">
                          <a:solidFill>
                            <a:srgbClr val="FF0000"/>
                          </a:solidFill>
                          <a:effectLst/>
                        </a:rPr>
                        <a:t>a</a:t>
                      </a:r>
                      <a:endParaRPr lang="en-US" sz="1100" dirty="0">
                        <a:solidFill>
                          <a:srgbClr val="FF0000"/>
                        </a:solidFill>
                        <a:effectLst/>
                      </a:endParaRPr>
                    </a:p>
                    <a:p>
                      <a:pPr marL="0" marR="0" algn="l" rtl="0">
                        <a:lnSpc>
                          <a:spcPct val="200000"/>
                        </a:lnSpc>
                        <a:spcBef>
                          <a:spcPts val="0"/>
                        </a:spcBef>
                        <a:spcAft>
                          <a:spcPts val="0"/>
                        </a:spcAft>
                      </a:pPr>
                      <a:r>
                        <a:rPr lang="en-US" sz="1100" dirty="0">
                          <a:solidFill>
                            <a:srgbClr val="FF0000"/>
                          </a:solidFill>
                          <a:effectLst/>
                        </a:rPr>
                        <a:t>28.61</a:t>
                      </a:r>
                      <a:r>
                        <a:rPr lang="en-US" sz="1100" baseline="30000" dirty="0">
                          <a:solidFill>
                            <a:srgbClr val="FF0000"/>
                          </a:solidFill>
                          <a:effectLst/>
                        </a:rPr>
                        <a:t>a</a:t>
                      </a:r>
                      <a:endParaRPr lang="en-US" sz="1100" dirty="0">
                        <a:solidFill>
                          <a:srgbClr val="FF0000"/>
                        </a:solidFill>
                        <a:effectLst/>
                        <a:latin typeface="Times New Roman"/>
                        <a:ea typeface="Times New Roman"/>
                      </a:endParaRPr>
                    </a:p>
                  </a:txBody>
                  <a:tcPr marL="43800" marR="43800" marT="0" marB="0"/>
                </a:tc>
                <a:tc>
                  <a:txBody>
                    <a:bodyPr/>
                    <a:lstStyle/>
                    <a:p>
                      <a:pPr marL="0" marR="0" algn="ctr" rtl="0">
                        <a:lnSpc>
                          <a:spcPct val="200000"/>
                        </a:lnSpc>
                        <a:spcBef>
                          <a:spcPts val="0"/>
                        </a:spcBef>
                        <a:spcAft>
                          <a:spcPts val="0"/>
                        </a:spcAft>
                      </a:pPr>
                      <a:r>
                        <a:rPr lang="en-US" sz="1100" dirty="0">
                          <a:solidFill>
                            <a:srgbClr val="FF0000"/>
                          </a:solidFill>
                          <a:effectLst/>
                        </a:rPr>
                        <a:t>70.00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71.20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71.10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71.03</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70.01</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71.00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73015</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71.83</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70.01</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71.30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71.10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71.80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71.01</a:t>
                      </a:r>
                      <a:r>
                        <a:rPr lang="en-US" sz="1100" baseline="30000" dirty="0">
                          <a:solidFill>
                            <a:srgbClr val="FF0000"/>
                          </a:solidFill>
                          <a:effectLst/>
                        </a:rPr>
                        <a:t>a</a:t>
                      </a:r>
                      <a:endParaRPr lang="en-US" sz="1100" dirty="0">
                        <a:solidFill>
                          <a:srgbClr val="FF0000"/>
                        </a:solidFill>
                        <a:effectLst/>
                      </a:endParaRPr>
                    </a:p>
                    <a:p>
                      <a:pPr marL="0" marR="0" algn="l" rtl="0">
                        <a:lnSpc>
                          <a:spcPct val="200000"/>
                        </a:lnSpc>
                        <a:spcBef>
                          <a:spcPts val="0"/>
                        </a:spcBef>
                        <a:spcAft>
                          <a:spcPts val="0"/>
                        </a:spcAft>
                      </a:pPr>
                      <a:r>
                        <a:rPr lang="en-US" sz="1100" dirty="0">
                          <a:solidFill>
                            <a:srgbClr val="FF0000"/>
                          </a:solidFill>
                          <a:effectLst/>
                        </a:rPr>
                        <a:t>71.31</a:t>
                      </a:r>
                      <a:r>
                        <a:rPr lang="en-US" sz="1100" baseline="30000" dirty="0">
                          <a:solidFill>
                            <a:srgbClr val="FF0000"/>
                          </a:solidFill>
                          <a:effectLst/>
                        </a:rPr>
                        <a:t>a</a:t>
                      </a:r>
                      <a:endParaRPr lang="en-US" sz="1100" dirty="0">
                        <a:solidFill>
                          <a:srgbClr val="FF0000"/>
                        </a:solidFill>
                        <a:effectLst/>
                        <a:latin typeface="Times New Roman"/>
                        <a:ea typeface="Times New Roman"/>
                      </a:endParaRPr>
                    </a:p>
                  </a:txBody>
                  <a:tcPr marL="43800" marR="43800" marT="0" marB="0"/>
                </a:tc>
                <a:tc>
                  <a:txBody>
                    <a:bodyPr/>
                    <a:lstStyle/>
                    <a:p>
                      <a:pPr marL="0" marR="0" algn="ctr" rtl="0">
                        <a:lnSpc>
                          <a:spcPct val="200000"/>
                        </a:lnSpc>
                        <a:spcBef>
                          <a:spcPts val="0"/>
                        </a:spcBef>
                        <a:spcAft>
                          <a:spcPts val="0"/>
                        </a:spcAft>
                      </a:pPr>
                      <a:r>
                        <a:rPr lang="en-US" sz="1100">
                          <a:solidFill>
                            <a:srgbClr val="FF0000"/>
                          </a:solidFill>
                          <a:effectLst/>
                        </a:rPr>
                        <a:t>10.10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9.45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10.30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9.30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10.15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9.30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10.00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9.95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10.00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9.80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10.05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9.65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10.05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9.55</a:t>
                      </a:r>
                      <a:r>
                        <a:rPr lang="en-US" sz="1100" baseline="30000">
                          <a:solidFill>
                            <a:srgbClr val="FF0000"/>
                          </a:solidFill>
                          <a:effectLst/>
                        </a:rPr>
                        <a:t>a</a:t>
                      </a:r>
                      <a:endParaRPr lang="en-US" sz="1100">
                        <a:solidFill>
                          <a:srgbClr val="FF0000"/>
                        </a:solidFill>
                        <a:effectLst/>
                        <a:latin typeface="Times New Roman"/>
                        <a:ea typeface="Times New Roman"/>
                      </a:endParaRPr>
                    </a:p>
                  </a:txBody>
                  <a:tcPr marL="43800" marR="43800" marT="0" marB="0"/>
                </a:tc>
                <a:tc>
                  <a:txBody>
                    <a:bodyPr/>
                    <a:lstStyle/>
                    <a:p>
                      <a:pPr marL="0" marR="0" algn="ctr" rtl="0">
                        <a:lnSpc>
                          <a:spcPct val="200000"/>
                        </a:lnSpc>
                        <a:spcBef>
                          <a:spcPts val="0"/>
                        </a:spcBef>
                        <a:spcAft>
                          <a:spcPts val="0"/>
                        </a:spcAft>
                      </a:pPr>
                      <a:r>
                        <a:rPr lang="en-US" sz="1100" dirty="0">
                          <a:solidFill>
                            <a:srgbClr val="FF0000"/>
                          </a:solidFill>
                          <a:effectLst/>
                        </a:rPr>
                        <a:t>7.20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6.90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6.99</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7.30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7.25</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6.95</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6.90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6.95</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7.25</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7.00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7.30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6.31</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8.22</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7.00</a:t>
                      </a:r>
                      <a:r>
                        <a:rPr lang="en-US" sz="1100" baseline="30000" dirty="0">
                          <a:solidFill>
                            <a:srgbClr val="FF0000"/>
                          </a:solidFill>
                          <a:effectLst/>
                        </a:rPr>
                        <a:t>a</a:t>
                      </a:r>
                      <a:endParaRPr lang="en-US" sz="1100" dirty="0">
                        <a:solidFill>
                          <a:srgbClr val="FF0000"/>
                        </a:solidFill>
                        <a:effectLst/>
                        <a:latin typeface="Times New Roman"/>
                        <a:ea typeface="Times New Roman"/>
                      </a:endParaRPr>
                    </a:p>
                  </a:txBody>
                  <a:tcPr marL="43800" marR="43800" marT="0" marB="0"/>
                </a:tc>
                <a:tc>
                  <a:txBody>
                    <a:bodyPr/>
                    <a:lstStyle/>
                    <a:p>
                      <a:pPr marL="0" marR="0" algn="ctr" rtl="0">
                        <a:lnSpc>
                          <a:spcPct val="200000"/>
                        </a:lnSpc>
                        <a:spcBef>
                          <a:spcPts val="0"/>
                        </a:spcBef>
                        <a:spcAft>
                          <a:spcPts val="0"/>
                        </a:spcAft>
                      </a:pPr>
                      <a:r>
                        <a:rPr lang="en-US" sz="1100">
                          <a:solidFill>
                            <a:srgbClr val="FF0000"/>
                          </a:solidFill>
                          <a:effectLst/>
                        </a:rPr>
                        <a:t>29.00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28.95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30.00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30.60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29.90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29.90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30.00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30.05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29.75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29.90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30.00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30.67</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29.70</a:t>
                      </a:r>
                      <a:r>
                        <a:rPr lang="en-US" sz="1100" baseline="30000">
                          <a:solidFill>
                            <a:srgbClr val="FF0000"/>
                          </a:solidFill>
                          <a:effectLst/>
                        </a:rPr>
                        <a:t>a</a:t>
                      </a:r>
                      <a:endParaRPr lang="en-US" sz="1100">
                        <a:solidFill>
                          <a:srgbClr val="FF0000"/>
                        </a:solidFill>
                        <a:effectLst/>
                      </a:endParaRPr>
                    </a:p>
                    <a:p>
                      <a:pPr marL="0" marR="0" algn="l" rtl="0">
                        <a:lnSpc>
                          <a:spcPct val="200000"/>
                        </a:lnSpc>
                        <a:spcBef>
                          <a:spcPts val="0"/>
                        </a:spcBef>
                        <a:spcAft>
                          <a:spcPts val="0"/>
                        </a:spcAft>
                      </a:pPr>
                      <a:r>
                        <a:rPr lang="en-US" sz="1100">
                          <a:solidFill>
                            <a:srgbClr val="FF0000"/>
                          </a:solidFill>
                          <a:effectLst/>
                        </a:rPr>
                        <a:t>29.90</a:t>
                      </a:r>
                      <a:r>
                        <a:rPr lang="en-US" sz="1100" baseline="30000">
                          <a:solidFill>
                            <a:srgbClr val="FF0000"/>
                          </a:solidFill>
                          <a:effectLst/>
                        </a:rPr>
                        <a:t>a</a:t>
                      </a:r>
                      <a:endParaRPr lang="en-US" sz="1100">
                        <a:solidFill>
                          <a:srgbClr val="FF0000"/>
                        </a:solidFill>
                        <a:effectLst/>
                        <a:latin typeface="Times New Roman"/>
                        <a:ea typeface="Times New Roman"/>
                      </a:endParaRPr>
                    </a:p>
                  </a:txBody>
                  <a:tcPr marL="43800" marR="43800" marT="0" marB="0"/>
                </a:tc>
                <a:tc>
                  <a:txBody>
                    <a:bodyPr/>
                    <a:lstStyle/>
                    <a:p>
                      <a:pPr marL="0" marR="0" algn="ctr" rtl="0">
                        <a:lnSpc>
                          <a:spcPct val="200000"/>
                        </a:lnSpc>
                        <a:spcBef>
                          <a:spcPts val="0"/>
                        </a:spcBef>
                        <a:spcAft>
                          <a:spcPts val="0"/>
                        </a:spcAft>
                      </a:pPr>
                      <a:r>
                        <a:rPr lang="en-US" sz="1100" dirty="0">
                          <a:solidFill>
                            <a:srgbClr val="FF0000"/>
                          </a:solidFill>
                          <a:effectLst/>
                        </a:rPr>
                        <a:t>64.00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65.25</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67.20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66.50</a:t>
                      </a:r>
                      <a:r>
                        <a:rPr lang="en-US" sz="1100" baseline="30000" dirty="0">
                          <a:solidFill>
                            <a:srgbClr val="FF0000"/>
                          </a:solidFill>
                          <a:effectLst/>
                        </a:rPr>
                        <a:t>a </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64.05</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65.20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68.00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66.50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63.70</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65.28</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68.22</a:t>
                      </a:r>
                      <a:r>
                        <a:rPr lang="en-US" sz="1100" baseline="30000" dirty="0">
                          <a:solidFill>
                            <a:srgbClr val="FF0000"/>
                          </a:solidFill>
                          <a:effectLst/>
                        </a:rPr>
                        <a:t>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66.50</a:t>
                      </a:r>
                      <a:r>
                        <a:rPr lang="en-US" sz="1100" baseline="30000" dirty="0">
                          <a:solidFill>
                            <a:srgbClr val="FF0000"/>
                          </a:solidFill>
                          <a:effectLst/>
                        </a:rPr>
                        <a:t>aa</a:t>
                      </a:r>
                      <a:endParaRPr lang="en-US" sz="1100" dirty="0">
                        <a:solidFill>
                          <a:srgbClr val="FF0000"/>
                        </a:solidFill>
                        <a:effectLst/>
                      </a:endParaRPr>
                    </a:p>
                    <a:p>
                      <a:pPr marL="0" marR="0" algn="ctr" rtl="0">
                        <a:lnSpc>
                          <a:spcPct val="200000"/>
                        </a:lnSpc>
                        <a:spcBef>
                          <a:spcPts val="0"/>
                        </a:spcBef>
                        <a:spcAft>
                          <a:spcPts val="0"/>
                        </a:spcAft>
                      </a:pPr>
                      <a:r>
                        <a:rPr lang="en-US" sz="1100" dirty="0">
                          <a:solidFill>
                            <a:srgbClr val="FF0000"/>
                          </a:solidFill>
                          <a:effectLst/>
                        </a:rPr>
                        <a:t>63.07</a:t>
                      </a:r>
                      <a:r>
                        <a:rPr lang="en-US" sz="1100" baseline="30000" dirty="0">
                          <a:solidFill>
                            <a:srgbClr val="FF0000"/>
                          </a:solidFill>
                          <a:effectLst/>
                        </a:rPr>
                        <a:t>a</a:t>
                      </a:r>
                      <a:endParaRPr lang="en-US" sz="1100" dirty="0">
                        <a:solidFill>
                          <a:srgbClr val="FF0000"/>
                        </a:solidFill>
                        <a:effectLst/>
                      </a:endParaRPr>
                    </a:p>
                    <a:p>
                      <a:pPr marL="0" marR="0" algn="just" rtl="0">
                        <a:lnSpc>
                          <a:spcPct val="200000"/>
                        </a:lnSpc>
                        <a:spcBef>
                          <a:spcPts val="0"/>
                        </a:spcBef>
                        <a:spcAft>
                          <a:spcPts val="0"/>
                        </a:spcAft>
                      </a:pPr>
                      <a:r>
                        <a:rPr lang="en-US" sz="1100" dirty="0">
                          <a:solidFill>
                            <a:srgbClr val="FF0000"/>
                          </a:solidFill>
                          <a:effectLst/>
                        </a:rPr>
                        <a:t>65.28</a:t>
                      </a:r>
                      <a:r>
                        <a:rPr lang="en-US" sz="1100" baseline="30000" dirty="0">
                          <a:solidFill>
                            <a:srgbClr val="FF0000"/>
                          </a:solidFill>
                          <a:effectLst/>
                        </a:rPr>
                        <a:t>a</a:t>
                      </a:r>
                      <a:endParaRPr lang="en-US" sz="1100" dirty="0">
                        <a:solidFill>
                          <a:srgbClr val="FF0000"/>
                        </a:solidFill>
                        <a:effectLst/>
                        <a:latin typeface="Times New Roman"/>
                        <a:ea typeface="Times New Roman"/>
                      </a:endParaRPr>
                    </a:p>
                  </a:txBody>
                  <a:tcPr marL="43800" marR="43800" marT="0" marB="0"/>
                </a:tc>
                <a:tc>
                  <a:txBody>
                    <a:bodyPr/>
                    <a:lstStyle/>
                    <a:p>
                      <a:pPr marL="0" marR="0" algn="ctr" rtl="0">
                        <a:lnSpc>
                          <a:spcPct val="200000"/>
                        </a:lnSpc>
                        <a:spcBef>
                          <a:spcPts val="0"/>
                        </a:spcBef>
                        <a:spcAft>
                          <a:spcPts val="0"/>
                        </a:spcAft>
                      </a:pPr>
                      <a:r>
                        <a:rPr lang="en-US" sz="1100">
                          <a:solidFill>
                            <a:srgbClr val="FF0000"/>
                          </a:solidFill>
                          <a:effectLst/>
                        </a:rPr>
                        <a:t>12.90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14.30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13.00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12.50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12.70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14.00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13.80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12.65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12.00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13.70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13.00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12.65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12.70</a:t>
                      </a:r>
                      <a:r>
                        <a:rPr lang="en-US" sz="1100" baseline="30000">
                          <a:solidFill>
                            <a:srgbClr val="FF0000"/>
                          </a:solidFill>
                          <a:effectLst/>
                        </a:rPr>
                        <a:t>a</a:t>
                      </a:r>
                      <a:endParaRPr lang="en-US" sz="1100">
                        <a:solidFill>
                          <a:srgbClr val="FF0000"/>
                        </a:solidFill>
                        <a:effectLst/>
                      </a:endParaRPr>
                    </a:p>
                    <a:p>
                      <a:pPr marL="0" marR="0" algn="l" rtl="0">
                        <a:lnSpc>
                          <a:spcPct val="200000"/>
                        </a:lnSpc>
                        <a:spcBef>
                          <a:spcPts val="0"/>
                        </a:spcBef>
                        <a:spcAft>
                          <a:spcPts val="0"/>
                        </a:spcAft>
                      </a:pPr>
                      <a:r>
                        <a:rPr lang="en-US" sz="1100">
                          <a:solidFill>
                            <a:srgbClr val="FF0000"/>
                          </a:solidFill>
                          <a:effectLst/>
                        </a:rPr>
                        <a:t>14.70</a:t>
                      </a:r>
                      <a:r>
                        <a:rPr lang="en-US" sz="1100" baseline="30000">
                          <a:solidFill>
                            <a:srgbClr val="FF0000"/>
                          </a:solidFill>
                          <a:effectLst/>
                        </a:rPr>
                        <a:t>a</a:t>
                      </a:r>
                      <a:endParaRPr lang="en-US" sz="1100">
                        <a:solidFill>
                          <a:srgbClr val="FF0000"/>
                        </a:solidFill>
                        <a:effectLst/>
                        <a:latin typeface="Times New Roman"/>
                        <a:ea typeface="Times New Roman"/>
                      </a:endParaRPr>
                    </a:p>
                  </a:txBody>
                  <a:tcPr marL="43800" marR="43800" marT="0" marB="0"/>
                </a:tc>
                <a:tc>
                  <a:txBody>
                    <a:bodyPr/>
                    <a:lstStyle/>
                    <a:p>
                      <a:pPr marL="0" marR="0" algn="ctr" rtl="0">
                        <a:lnSpc>
                          <a:spcPct val="200000"/>
                        </a:lnSpc>
                        <a:spcBef>
                          <a:spcPts val="0"/>
                        </a:spcBef>
                        <a:spcAft>
                          <a:spcPts val="0"/>
                        </a:spcAft>
                      </a:pPr>
                      <a:r>
                        <a:rPr lang="en-US" sz="1100">
                          <a:solidFill>
                            <a:srgbClr val="FF0000"/>
                          </a:solidFill>
                          <a:effectLst/>
                        </a:rPr>
                        <a:t>9.10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9.92</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8.85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9.00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9.30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9.85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8.50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9.05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9.00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9.00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8.55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9.50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9.30</a:t>
                      </a:r>
                      <a:r>
                        <a:rPr lang="en-US" sz="1100" baseline="30000">
                          <a:solidFill>
                            <a:srgbClr val="FF0000"/>
                          </a:solidFill>
                          <a:effectLst/>
                        </a:rPr>
                        <a:t>a</a:t>
                      </a:r>
                      <a:endParaRPr lang="en-US" sz="1100">
                        <a:solidFill>
                          <a:srgbClr val="FF0000"/>
                        </a:solidFill>
                        <a:effectLst/>
                      </a:endParaRPr>
                    </a:p>
                    <a:p>
                      <a:pPr marL="0" marR="0" algn="l" rtl="0">
                        <a:lnSpc>
                          <a:spcPct val="200000"/>
                        </a:lnSpc>
                        <a:spcBef>
                          <a:spcPts val="0"/>
                        </a:spcBef>
                        <a:spcAft>
                          <a:spcPts val="0"/>
                        </a:spcAft>
                      </a:pPr>
                      <a:r>
                        <a:rPr lang="en-US" sz="1100">
                          <a:solidFill>
                            <a:srgbClr val="FF0000"/>
                          </a:solidFill>
                          <a:effectLst/>
                        </a:rPr>
                        <a:t>9.85</a:t>
                      </a:r>
                      <a:r>
                        <a:rPr lang="en-US" sz="1100" baseline="30000">
                          <a:solidFill>
                            <a:srgbClr val="FF0000"/>
                          </a:solidFill>
                          <a:effectLst/>
                        </a:rPr>
                        <a:t>a</a:t>
                      </a:r>
                      <a:endParaRPr lang="en-US" sz="1100">
                        <a:solidFill>
                          <a:srgbClr val="FF0000"/>
                        </a:solidFill>
                        <a:effectLst/>
                        <a:latin typeface="Times New Roman"/>
                        <a:ea typeface="Times New Roman"/>
                      </a:endParaRPr>
                    </a:p>
                  </a:txBody>
                  <a:tcPr marL="43800" marR="43800" marT="0" marB="0"/>
                </a:tc>
                <a:tc>
                  <a:txBody>
                    <a:bodyPr/>
                    <a:lstStyle/>
                    <a:p>
                      <a:pPr marL="0" marR="0" algn="ctr" rtl="0">
                        <a:lnSpc>
                          <a:spcPct val="200000"/>
                        </a:lnSpc>
                        <a:spcBef>
                          <a:spcPts val="0"/>
                        </a:spcBef>
                        <a:spcAft>
                          <a:spcPts val="0"/>
                        </a:spcAft>
                      </a:pPr>
                      <a:r>
                        <a:rPr lang="en-US" sz="1100">
                          <a:solidFill>
                            <a:srgbClr val="FF0000"/>
                          </a:solidFill>
                          <a:effectLst/>
                        </a:rPr>
                        <a:t>28.900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28.80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28.35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29.05</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29.10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28.82</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28.30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29.20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29.00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28.80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28.30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29.00</a:t>
                      </a:r>
                      <a:r>
                        <a:rPr lang="en-US" sz="1100" baseline="30000">
                          <a:solidFill>
                            <a:srgbClr val="FF0000"/>
                          </a:solidFill>
                          <a:effectLst/>
                        </a:rPr>
                        <a:t>a</a:t>
                      </a:r>
                      <a:endParaRPr lang="en-US" sz="1100">
                        <a:solidFill>
                          <a:srgbClr val="FF0000"/>
                        </a:solidFill>
                        <a:effectLst/>
                      </a:endParaRPr>
                    </a:p>
                    <a:p>
                      <a:pPr marL="0" marR="0" algn="ctr" rtl="0">
                        <a:lnSpc>
                          <a:spcPct val="200000"/>
                        </a:lnSpc>
                        <a:spcBef>
                          <a:spcPts val="0"/>
                        </a:spcBef>
                        <a:spcAft>
                          <a:spcPts val="0"/>
                        </a:spcAft>
                      </a:pPr>
                      <a:r>
                        <a:rPr lang="en-US" sz="1100">
                          <a:solidFill>
                            <a:srgbClr val="FF0000"/>
                          </a:solidFill>
                          <a:effectLst/>
                        </a:rPr>
                        <a:t>29.30</a:t>
                      </a:r>
                      <a:r>
                        <a:rPr lang="en-US" sz="1100" baseline="30000">
                          <a:solidFill>
                            <a:srgbClr val="FF0000"/>
                          </a:solidFill>
                          <a:effectLst/>
                        </a:rPr>
                        <a:t>a</a:t>
                      </a:r>
                      <a:endParaRPr lang="en-US" sz="1100">
                        <a:solidFill>
                          <a:srgbClr val="FF0000"/>
                        </a:solidFill>
                        <a:effectLst/>
                      </a:endParaRPr>
                    </a:p>
                    <a:p>
                      <a:pPr marL="0" marR="0" algn="l" rtl="0">
                        <a:lnSpc>
                          <a:spcPct val="200000"/>
                        </a:lnSpc>
                        <a:spcBef>
                          <a:spcPts val="0"/>
                        </a:spcBef>
                        <a:spcAft>
                          <a:spcPts val="0"/>
                        </a:spcAft>
                      </a:pPr>
                      <a:r>
                        <a:rPr lang="en-US" sz="1100">
                          <a:solidFill>
                            <a:srgbClr val="FF0000"/>
                          </a:solidFill>
                          <a:effectLst/>
                        </a:rPr>
                        <a:t>28.80</a:t>
                      </a:r>
                      <a:r>
                        <a:rPr lang="en-US" sz="1100" baseline="30000">
                          <a:solidFill>
                            <a:srgbClr val="FF0000"/>
                          </a:solidFill>
                          <a:effectLst/>
                        </a:rPr>
                        <a:t>a</a:t>
                      </a:r>
                      <a:endParaRPr lang="en-US" sz="1100">
                        <a:solidFill>
                          <a:srgbClr val="FF0000"/>
                        </a:solidFill>
                        <a:effectLst/>
                        <a:latin typeface="Times New Roman"/>
                        <a:ea typeface="Times New Roman"/>
                      </a:endParaRPr>
                    </a:p>
                  </a:txBody>
                  <a:tcPr marL="43800" marR="43800" marT="0" marB="0"/>
                </a:tc>
                <a:tc>
                  <a:txBody>
                    <a:bodyPr/>
                    <a:lstStyle/>
                    <a:p>
                      <a:pPr marL="0" marR="0" algn="ctr" rtl="0">
                        <a:lnSpc>
                          <a:spcPct val="200000"/>
                        </a:lnSpc>
                        <a:spcBef>
                          <a:spcPts val="0"/>
                        </a:spcBef>
                        <a:spcAft>
                          <a:spcPts val="0"/>
                        </a:spcAft>
                      </a:pPr>
                      <a:r>
                        <a:rPr lang="en-US" sz="1100">
                          <a:solidFill>
                            <a:srgbClr val="FF0000"/>
                          </a:solidFill>
                          <a:effectLst/>
                        </a:rPr>
                        <a:t>52.70a</a:t>
                      </a:r>
                    </a:p>
                    <a:p>
                      <a:pPr marL="0" marR="0" algn="ctr" rtl="0">
                        <a:lnSpc>
                          <a:spcPct val="200000"/>
                        </a:lnSpc>
                        <a:spcBef>
                          <a:spcPts val="0"/>
                        </a:spcBef>
                        <a:spcAft>
                          <a:spcPts val="0"/>
                        </a:spcAft>
                      </a:pPr>
                      <a:r>
                        <a:rPr lang="en-US" sz="1100">
                          <a:solidFill>
                            <a:srgbClr val="FF0000"/>
                          </a:solidFill>
                          <a:effectLst/>
                        </a:rPr>
                        <a:t>52.50a</a:t>
                      </a:r>
                    </a:p>
                    <a:p>
                      <a:pPr marL="0" marR="0" algn="ctr" rtl="0">
                        <a:lnSpc>
                          <a:spcPct val="200000"/>
                        </a:lnSpc>
                        <a:spcBef>
                          <a:spcPts val="0"/>
                        </a:spcBef>
                        <a:spcAft>
                          <a:spcPts val="0"/>
                        </a:spcAft>
                      </a:pPr>
                      <a:r>
                        <a:rPr lang="en-US" sz="1100">
                          <a:solidFill>
                            <a:srgbClr val="FF0000"/>
                          </a:solidFill>
                          <a:effectLst/>
                        </a:rPr>
                        <a:t>52.30a</a:t>
                      </a:r>
                    </a:p>
                    <a:p>
                      <a:pPr marL="0" marR="0" algn="ctr" rtl="0">
                        <a:lnSpc>
                          <a:spcPct val="200000"/>
                        </a:lnSpc>
                        <a:spcBef>
                          <a:spcPts val="0"/>
                        </a:spcBef>
                        <a:spcAft>
                          <a:spcPts val="0"/>
                        </a:spcAft>
                      </a:pPr>
                      <a:r>
                        <a:rPr lang="en-US" sz="1100">
                          <a:solidFill>
                            <a:srgbClr val="FF0000"/>
                          </a:solidFill>
                          <a:effectLst/>
                        </a:rPr>
                        <a:t>51.550</a:t>
                      </a:r>
                    </a:p>
                    <a:p>
                      <a:pPr marL="0" marR="0" algn="ctr" rtl="0">
                        <a:lnSpc>
                          <a:spcPct val="200000"/>
                        </a:lnSpc>
                        <a:spcBef>
                          <a:spcPts val="0"/>
                        </a:spcBef>
                        <a:spcAft>
                          <a:spcPts val="0"/>
                        </a:spcAft>
                      </a:pPr>
                      <a:r>
                        <a:rPr lang="en-US" sz="1100">
                          <a:solidFill>
                            <a:srgbClr val="FF0000"/>
                          </a:solidFill>
                          <a:effectLst/>
                        </a:rPr>
                        <a:t>51.70a</a:t>
                      </a:r>
                    </a:p>
                    <a:p>
                      <a:pPr marL="0" marR="0" algn="ctr" rtl="0">
                        <a:lnSpc>
                          <a:spcPct val="200000"/>
                        </a:lnSpc>
                        <a:spcBef>
                          <a:spcPts val="0"/>
                        </a:spcBef>
                        <a:spcAft>
                          <a:spcPts val="0"/>
                        </a:spcAft>
                      </a:pPr>
                      <a:r>
                        <a:rPr lang="en-US" sz="1100">
                          <a:solidFill>
                            <a:srgbClr val="FF0000"/>
                          </a:solidFill>
                          <a:effectLst/>
                        </a:rPr>
                        <a:t>52.50a</a:t>
                      </a:r>
                    </a:p>
                    <a:p>
                      <a:pPr marL="0" marR="0" algn="ctr" rtl="0">
                        <a:lnSpc>
                          <a:spcPct val="200000"/>
                        </a:lnSpc>
                        <a:spcBef>
                          <a:spcPts val="0"/>
                        </a:spcBef>
                        <a:spcAft>
                          <a:spcPts val="0"/>
                        </a:spcAft>
                      </a:pPr>
                      <a:r>
                        <a:rPr lang="en-US" sz="1100">
                          <a:solidFill>
                            <a:srgbClr val="FF0000"/>
                          </a:solidFill>
                          <a:effectLst/>
                        </a:rPr>
                        <a:t>52.30a</a:t>
                      </a:r>
                    </a:p>
                    <a:p>
                      <a:pPr marL="0" marR="0" algn="ctr" rtl="0">
                        <a:lnSpc>
                          <a:spcPct val="200000"/>
                        </a:lnSpc>
                        <a:spcBef>
                          <a:spcPts val="0"/>
                        </a:spcBef>
                        <a:spcAft>
                          <a:spcPts val="0"/>
                        </a:spcAft>
                      </a:pPr>
                      <a:r>
                        <a:rPr lang="en-US" sz="1100">
                          <a:solidFill>
                            <a:srgbClr val="FF0000"/>
                          </a:solidFill>
                          <a:effectLst/>
                        </a:rPr>
                        <a:t>51.56a</a:t>
                      </a:r>
                    </a:p>
                    <a:p>
                      <a:pPr marL="0" marR="0" algn="ctr" rtl="0">
                        <a:lnSpc>
                          <a:spcPct val="200000"/>
                        </a:lnSpc>
                        <a:spcBef>
                          <a:spcPts val="0"/>
                        </a:spcBef>
                        <a:spcAft>
                          <a:spcPts val="0"/>
                        </a:spcAft>
                      </a:pPr>
                      <a:r>
                        <a:rPr lang="en-US" sz="1100">
                          <a:solidFill>
                            <a:srgbClr val="FF0000"/>
                          </a:solidFill>
                          <a:effectLst/>
                        </a:rPr>
                        <a:t>51.70a</a:t>
                      </a:r>
                    </a:p>
                    <a:p>
                      <a:pPr marL="0" marR="0" algn="ctr" rtl="0">
                        <a:lnSpc>
                          <a:spcPct val="200000"/>
                        </a:lnSpc>
                        <a:spcBef>
                          <a:spcPts val="0"/>
                        </a:spcBef>
                        <a:spcAft>
                          <a:spcPts val="0"/>
                        </a:spcAft>
                      </a:pPr>
                      <a:r>
                        <a:rPr lang="en-US" sz="1100">
                          <a:solidFill>
                            <a:srgbClr val="FF0000"/>
                          </a:solidFill>
                          <a:effectLst/>
                        </a:rPr>
                        <a:t>52.50a</a:t>
                      </a:r>
                    </a:p>
                    <a:p>
                      <a:pPr marL="0" marR="0" algn="ctr" rtl="0">
                        <a:lnSpc>
                          <a:spcPct val="200000"/>
                        </a:lnSpc>
                        <a:spcBef>
                          <a:spcPts val="0"/>
                        </a:spcBef>
                        <a:spcAft>
                          <a:spcPts val="0"/>
                        </a:spcAft>
                      </a:pPr>
                      <a:r>
                        <a:rPr lang="en-US" sz="1100">
                          <a:solidFill>
                            <a:srgbClr val="FF0000"/>
                          </a:solidFill>
                          <a:effectLst/>
                        </a:rPr>
                        <a:t>52.30a</a:t>
                      </a:r>
                    </a:p>
                    <a:p>
                      <a:pPr marL="0" marR="0" algn="ctr" rtl="0">
                        <a:lnSpc>
                          <a:spcPct val="200000"/>
                        </a:lnSpc>
                        <a:spcBef>
                          <a:spcPts val="0"/>
                        </a:spcBef>
                        <a:spcAft>
                          <a:spcPts val="0"/>
                        </a:spcAft>
                      </a:pPr>
                      <a:r>
                        <a:rPr lang="en-US" sz="1100">
                          <a:solidFill>
                            <a:srgbClr val="FF0000"/>
                          </a:solidFill>
                          <a:effectLst/>
                        </a:rPr>
                        <a:t>52.56a</a:t>
                      </a:r>
                    </a:p>
                    <a:p>
                      <a:pPr marL="0" marR="0" algn="ctr" rtl="0">
                        <a:lnSpc>
                          <a:spcPct val="200000"/>
                        </a:lnSpc>
                        <a:spcBef>
                          <a:spcPts val="0"/>
                        </a:spcBef>
                        <a:spcAft>
                          <a:spcPts val="0"/>
                        </a:spcAft>
                      </a:pPr>
                      <a:r>
                        <a:rPr lang="en-US" sz="1100">
                          <a:solidFill>
                            <a:srgbClr val="FF0000"/>
                          </a:solidFill>
                          <a:effectLst/>
                        </a:rPr>
                        <a:t>52.70a</a:t>
                      </a:r>
                    </a:p>
                    <a:p>
                      <a:pPr marL="0" marR="0" algn="l" rtl="0">
                        <a:lnSpc>
                          <a:spcPct val="200000"/>
                        </a:lnSpc>
                        <a:spcBef>
                          <a:spcPts val="0"/>
                        </a:spcBef>
                        <a:spcAft>
                          <a:spcPts val="0"/>
                        </a:spcAft>
                      </a:pPr>
                      <a:r>
                        <a:rPr lang="en-US" sz="1100">
                          <a:solidFill>
                            <a:srgbClr val="FF0000"/>
                          </a:solidFill>
                          <a:effectLst/>
                        </a:rPr>
                        <a:t>52.51a</a:t>
                      </a:r>
                      <a:endParaRPr lang="en-US" sz="1100">
                        <a:solidFill>
                          <a:srgbClr val="FF0000"/>
                        </a:solidFill>
                        <a:effectLst/>
                        <a:latin typeface="Times New Roman"/>
                        <a:ea typeface="Times New Roman"/>
                      </a:endParaRPr>
                    </a:p>
                  </a:txBody>
                  <a:tcPr marL="43800" marR="43800" marT="0" marB="0"/>
                </a:tc>
                <a:tc>
                  <a:txBody>
                    <a:bodyPr/>
                    <a:lstStyle/>
                    <a:p>
                      <a:pPr marL="0" marR="0" algn="ctr" rtl="0">
                        <a:lnSpc>
                          <a:spcPct val="200000"/>
                        </a:lnSpc>
                        <a:spcBef>
                          <a:spcPts val="0"/>
                        </a:spcBef>
                        <a:spcAft>
                          <a:spcPts val="0"/>
                        </a:spcAft>
                      </a:pPr>
                      <a:r>
                        <a:rPr lang="en-US" sz="1100">
                          <a:solidFill>
                            <a:srgbClr val="FF0000"/>
                          </a:solidFill>
                          <a:effectLst/>
                        </a:rPr>
                        <a:t>18.00a</a:t>
                      </a:r>
                    </a:p>
                    <a:p>
                      <a:pPr marL="0" marR="0" algn="ctr" rtl="0">
                        <a:lnSpc>
                          <a:spcPct val="200000"/>
                        </a:lnSpc>
                        <a:spcBef>
                          <a:spcPts val="0"/>
                        </a:spcBef>
                        <a:spcAft>
                          <a:spcPts val="0"/>
                        </a:spcAft>
                      </a:pPr>
                      <a:r>
                        <a:rPr lang="en-US" sz="1100">
                          <a:solidFill>
                            <a:srgbClr val="FF0000"/>
                          </a:solidFill>
                          <a:effectLst/>
                        </a:rPr>
                        <a:t>17.30a</a:t>
                      </a:r>
                    </a:p>
                    <a:p>
                      <a:pPr marL="0" marR="0" algn="ctr" rtl="0">
                        <a:lnSpc>
                          <a:spcPct val="200000"/>
                        </a:lnSpc>
                        <a:spcBef>
                          <a:spcPts val="0"/>
                        </a:spcBef>
                        <a:spcAft>
                          <a:spcPts val="0"/>
                        </a:spcAft>
                      </a:pPr>
                      <a:r>
                        <a:rPr lang="en-US" sz="1100">
                          <a:solidFill>
                            <a:srgbClr val="FF0000"/>
                          </a:solidFill>
                          <a:effectLst/>
                        </a:rPr>
                        <a:t>17.90a</a:t>
                      </a:r>
                    </a:p>
                    <a:p>
                      <a:pPr marL="0" marR="0" algn="ctr" rtl="0">
                        <a:lnSpc>
                          <a:spcPct val="200000"/>
                        </a:lnSpc>
                        <a:spcBef>
                          <a:spcPts val="0"/>
                        </a:spcBef>
                        <a:spcAft>
                          <a:spcPts val="0"/>
                        </a:spcAft>
                      </a:pPr>
                      <a:r>
                        <a:rPr lang="en-US" sz="1100">
                          <a:solidFill>
                            <a:srgbClr val="FF0000"/>
                          </a:solidFill>
                          <a:effectLst/>
                        </a:rPr>
                        <a:t>19.00a</a:t>
                      </a:r>
                    </a:p>
                    <a:p>
                      <a:pPr marL="0" marR="0" algn="ctr" rtl="0">
                        <a:lnSpc>
                          <a:spcPct val="200000"/>
                        </a:lnSpc>
                        <a:spcBef>
                          <a:spcPts val="0"/>
                        </a:spcBef>
                        <a:spcAft>
                          <a:spcPts val="0"/>
                        </a:spcAft>
                      </a:pPr>
                      <a:r>
                        <a:rPr lang="en-US" sz="1100">
                          <a:solidFill>
                            <a:srgbClr val="FF0000"/>
                          </a:solidFill>
                          <a:effectLst/>
                        </a:rPr>
                        <a:t>18.20a</a:t>
                      </a:r>
                    </a:p>
                    <a:p>
                      <a:pPr marL="0" marR="0" algn="ctr" rtl="0">
                        <a:lnSpc>
                          <a:spcPct val="200000"/>
                        </a:lnSpc>
                        <a:spcBef>
                          <a:spcPts val="0"/>
                        </a:spcBef>
                        <a:spcAft>
                          <a:spcPts val="0"/>
                        </a:spcAft>
                      </a:pPr>
                      <a:r>
                        <a:rPr lang="en-US" sz="1100">
                          <a:solidFill>
                            <a:srgbClr val="FF0000"/>
                          </a:solidFill>
                          <a:effectLst/>
                        </a:rPr>
                        <a:t>17.40a</a:t>
                      </a:r>
                    </a:p>
                    <a:p>
                      <a:pPr marL="0" marR="0" algn="ctr" rtl="0">
                        <a:lnSpc>
                          <a:spcPct val="200000"/>
                        </a:lnSpc>
                        <a:spcBef>
                          <a:spcPts val="0"/>
                        </a:spcBef>
                        <a:spcAft>
                          <a:spcPts val="0"/>
                        </a:spcAft>
                      </a:pPr>
                      <a:r>
                        <a:rPr lang="en-US" sz="1100">
                          <a:solidFill>
                            <a:srgbClr val="FF0000"/>
                          </a:solidFill>
                          <a:effectLst/>
                        </a:rPr>
                        <a:t>17.40a</a:t>
                      </a:r>
                    </a:p>
                    <a:p>
                      <a:pPr marL="0" marR="0" algn="ctr" rtl="0">
                        <a:lnSpc>
                          <a:spcPct val="200000"/>
                        </a:lnSpc>
                        <a:spcBef>
                          <a:spcPts val="0"/>
                        </a:spcBef>
                        <a:spcAft>
                          <a:spcPts val="0"/>
                        </a:spcAft>
                      </a:pPr>
                      <a:r>
                        <a:rPr lang="en-US" sz="1100">
                          <a:solidFill>
                            <a:srgbClr val="FF0000"/>
                          </a:solidFill>
                          <a:effectLst/>
                        </a:rPr>
                        <a:t>19.00a</a:t>
                      </a:r>
                    </a:p>
                    <a:p>
                      <a:pPr marL="0" marR="0" algn="ctr" rtl="0">
                        <a:lnSpc>
                          <a:spcPct val="200000"/>
                        </a:lnSpc>
                        <a:spcBef>
                          <a:spcPts val="0"/>
                        </a:spcBef>
                        <a:spcAft>
                          <a:spcPts val="0"/>
                        </a:spcAft>
                      </a:pPr>
                      <a:r>
                        <a:rPr lang="en-US" sz="1100">
                          <a:solidFill>
                            <a:srgbClr val="FF0000"/>
                          </a:solidFill>
                          <a:effectLst/>
                        </a:rPr>
                        <a:t>18.40a</a:t>
                      </a:r>
                    </a:p>
                    <a:p>
                      <a:pPr marL="0" marR="0" algn="ctr" rtl="0">
                        <a:lnSpc>
                          <a:spcPct val="200000"/>
                        </a:lnSpc>
                        <a:spcBef>
                          <a:spcPts val="0"/>
                        </a:spcBef>
                        <a:spcAft>
                          <a:spcPts val="0"/>
                        </a:spcAft>
                      </a:pPr>
                      <a:r>
                        <a:rPr lang="en-US" sz="1100">
                          <a:solidFill>
                            <a:srgbClr val="FF0000"/>
                          </a:solidFill>
                          <a:effectLst/>
                        </a:rPr>
                        <a:t>17.00a</a:t>
                      </a:r>
                    </a:p>
                    <a:p>
                      <a:pPr marL="0" marR="0" algn="ctr" rtl="0">
                        <a:lnSpc>
                          <a:spcPct val="200000"/>
                        </a:lnSpc>
                        <a:spcBef>
                          <a:spcPts val="0"/>
                        </a:spcBef>
                        <a:spcAft>
                          <a:spcPts val="0"/>
                        </a:spcAft>
                      </a:pPr>
                      <a:r>
                        <a:rPr lang="en-US" sz="1100">
                          <a:solidFill>
                            <a:srgbClr val="FF0000"/>
                          </a:solidFill>
                          <a:effectLst/>
                        </a:rPr>
                        <a:t>17.70a</a:t>
                      </a:r>
                    </a:p>
                    <a:p>
                      <a:pPr marL="0" marR="0" algn="ctr" rtl="0">
                        <a:lnSpc>
                          <a:spcPct val="200000"/>
                        </a:lnSpc>
                        <a:spcBef>
                          <a:spcPts val="0"/>
                        </a:spcBef>
                        <a:spcAft>
                          <a:spcPts val="0"/>
                        </a:spcAft>
                      </a:pPr>
                      <a:r>
                        <a:rPr lang="en-US" sz="1100">
                          <a:solidFill>
                            <a:srgbClr val="FF0000"/>
                          </a:solidFill>
                          <a:effectLst/>
                        </a:rPr>
                        <a:t>19.00a</a:t>
                      </a:r>
                    </a:p>
                    <a:p>
                      <a:pPr marL="0" marR="0" algn="ctr" rtl="0">
                        <a:lnSpc>
                          <a:spcPct val="200000"/>
                        </a:lnSpc>
                        <a:spcBef>
                          <a:spcPts val="0"/>
                        </a:spcBef>
                        <a:spcAft>
                          <a:spcPts val="0"/>
                        </a:spcAft>
                      </a:pPr>
                      <a:r>
                        <a:rPr lang="en-US" sz="1100">
                          <a:solidFill>
                            <a:srgbClr val="FF0000"/>
                          </a:solidFill>
                          <a:effectLst/>
                        </a:rPr>
                        <a:t>18.50a</a:t>
                      </a:r>
                    </a:p>
                    <a:p>
                      <a:pPr marL="0" marR="0" algn="l" rtl="0">
                        <a:lnSpc>
                          <a:spcPct val="200000"/>
                        </a:lnSpc>
                        <a:spcBef>
                          <a:spcPts val="0"/>
                        </a:spcBef>
                        <a:spcAft>
                          <a:spcPts val="0"/>
                        </a:spcAft>
                      </a:pPr>
                      <a:r>
                        <a:rPr lang="en-US" sz="1100">
                          <a:solidFill>
                            <a:srgbClr val="FF0000"/>
                          </a:solidFill>
                          <a:effectLst/>
                        </a:rPr>
                        <a:t>17.00a</a:t>
                      </a:r>
                      <a:endParaRPr lang="en-US" sz="1100">
                        <a:solidFill>
                          <a:srgbClr val="FF0000"/>
                        </a:solidFill>
                        <a:effectLst/>
                        <a:latin typeface="Times New Roman"/>
                        <a:ea typeface="Times New Roman"/>
                      </a:endParaRPr>
                    </a:p>
                  </a:txBody>
                  <a:tcPr marL="43800" marR="43800" marT="0" marB="0"/>
                </a:tc>
                <a:tc>
                  <a:txBody>
                    <a:bodyPr/>
                    <a:lstStyle/>
                    <a:p>
                      <a:pPr marL="0" marR="0" algn="ctr" rtl="0">
                        <a:lnSpc>
                          <a:spcPct val="200000"/>
                        </a:lnSpc>
                        <a:spcBef>
                          <a:spcPts val="0"/>
                        </a:spcBef>
                        <a:spcAft>
                          <a:spcPts val="0"/>
                        </a:spcAft>
                      </a:pPr>
                      <a:r>
                        <a:rPr lang="en-US" sz="1100" dirty="0">
                          <a:solidFill>
                            <a:srgbClr val="FF0000"/>
                          </a:solidFill>
                          <a:effectLst/>
                        </a:rPr>
                        <a:t>11.65a</a:t>
                      </a:r>
                    </a:p>
                    <a:p>
                      <a:pPr marL="0" marR="0" algn="ctr" rtl="0">
                        <a:lnSpc>
                          <a:spcPct val="200000"/>
                        </a:lnSpc>
                        <a:spcBef>
                          <a:spcPts val="0"/>
                        </a:spcBef>
                        <a:spcAft>
                          <a:spcPts val="0"/>
                        </a:spcAft>
                      </a:pPr>
                      <a:r>
                        <a:rPr lang="en-US" sz="1100" dirty="0">
                          <a:solidFill>
                            <a:srgbClr val="FF0000"/>
                          </a:solidFill>
                          <a:effectLst/>
                        </a:rPr>
                        <a:t>12.02a</a:t>
                      </a:r>
                    </a:p>
                    <a:p>
                      <a:pPr marL="0" marR="0" algn="ctr" rtl="0">
                        <a:lnSpc>
                          <a:spcPct val="200000"/>
                        </a:lnSpc>
                        <a:spcBef>
                          <a:spcPts val="0"/>
                        </a:spcBef>
                        <a:spcAft>
                          <a:spcPts val="0"/>
                        </a:spcAft>
                      </a:pPr>
                      <a:r>
                        <a:rPr lang="en-US" sz="1100" dirty="0">
                          <a:solidFill>
                            <a:srgbClr val="FF0000"/>
                          </a:solidFill>
                          <a:effectLst/>
                        </a:rPr>
                        <a:t>10.05a</a:t>
                      </a:r>
                    </a:p>
                    <a:p>
                      <a:pPr marL="0" marR="0" algn="ctr" rtl="0">
                        <a:lnSpc>
                          <a:spcPct val="200000"/>
                        </a:lnSpc>
                        <a:spcBef>
                          <a:spcPts val="0"/>
                        </a:spcBef>
                        <a:spcAft>
                          <a:spcPts val="0"/>
                        </a:spcAft>
                      </a:pPr>
                      <a:r>
                        <a:rPr lang="en-US" sz="1100" dirty="0">
                          <a:solidFill>
                            <a:srgbClr val="FF0000"/>
                          </a:solidFill>
                          <a:effectLst/>
                        </a:rPr>
                        <a:t>11.00a</a:t>
                      </a:r>
                    </a:p>
                    <a:p>
                      <a:pPr marL="0" marR="0" algn="ctr" rtl="0">
                        <a:lnSpc>
                          <a:spcPct val="200000"/>
                        </a:lnSpc>
                        <a:spcBef>
                          <a:spcPts val="0"/>
                        </a:spcBef>
                        <a:spcAft>
                          <a:spcPts val="0"/>
                        </a:spcAft>
                      </a:pPr>
                      <a:r>
                        <a:rPr lang="en-US" sz="1100" dirty="0">
                          <a:solidFill>
                            <a:srgbClr val="FF0000"/>
                          </a:solidFill>
                          <a:effectLst/>
                        </a:rPr>
                        <a:t>15.60a</a:t>
                      </a:r>
                    </a:p>
                    <a:p>
                      <a:pPr marL="0" marR="0" algn="ctr" rtl="0">
                        <a:lnSpc>
                          <a:spcPct val="200000"/>
                        </a:lnSpc>
                        <a:spcBef>
                          <a:spcPts val="0"/>
                        </a:spcBef>
                        <a:spcAft>
                          <a:spcPts val="0"/>
                        </a:spcAft>
                      </a:pPr>
                      <a:r>
                        <a:rPr lang="en-US" sz="1100" dirty="0">
                          <a:solidFill>
                            <a:srgbClr val="FF0000"/>
                          </a:solidFill>
                          <a:effectLst/>
                        </a:rPr>
                        <a:t>12.00a</a:t>
                      </a:r>
                    </a:p>
                    <a:p>
                      <a:pPr marL="0" marR="0" algn="ctr" rtl="0">
                        <a:lnSpc>
                          <a:spcPct val="200000"/>
                        </a:lnSpc>
                        <a:spcBef>
                          <a:spcPts val="0"/>
                        </a:spcBef>
                        <a:spcAft>
                          <a:spcPts val="0"/>
                        </a:spcAft>
                      </a:pPr>
                      <a:r>
                        <a:rPr lang="en-US" sz="1100" dirty="0">
                          <a:solidFill>
                            <a:srgbClr val="FF0000"/>
                          </a:solidFill>
                          <a:effectLst/>
                        </a:rPr>
                        <a:t>10.05a</a:t>
                      </a:r>
                    </a:p>
                    <a:p>
                      <a:pPr marL="0" marR="0" algn="ctr" rtl="0">
                        <a:lnSpc>
                          <a:spcPct val="200000"/>
                        </a:lnSpc>
                        <a:spcBef>
                          <a:spcPts val="0"/>
                        </a:spcBef>
                        <a:spcAft>
                          <a:spcPts val="0"/>
                        </a:spcAft>
                      </a:pPr>
                      <a:r>
                        <a:rPr lang="en-US" sz="1100" dirty="0">
                          <a:solidFill>
                            <a:srgbClr val="FF0000"/>
                          </a:solidFill>
                          <a:effectLst/>
                        </a:rPr>
                        <a:t>11.55a</a:t>
                      </a:r>
                    </a:p>
                    <a:p>
                      <a:pPr marL="0" marR="0" algn="ctr" rtl="0">
                        <a:lnSpc>
                          <a:spcPct val="200000"/>
                        </a:lnSpc>
                        <a:spcBef>
                          <a:spcPts val="0"/>
                        </a:spcBef>
                        <a:spcAft>
                          <a:spcPts val="0"/>
                        </a:spcAft>
                      </a:pPr>
                      <a:r>
                        <a:rPr lang="en-US" sz="1100" dirty="0">
                          <a:solidFill>
                            <a:srgbClr val="FF0000"/>
                          </a:solidFill>
                          <a:effectLst/>
                        </a:rPr>
                        <a:t>11.60a</a:t>
                      </a:r>
                    </a:p>
                    <a:p>
                      <a:pPr marL="0" marR="0" algn="ctr" rtl="0">
                        <a:lnSpc>
                          <a:spcPct val="200000"/>
                        </a:lnSpc>
                        <a:spcBef>
                          <a:spcPts val="0"/>
                        </a:spcBef>
                        <a:spcAft>
                          <a:spcPts val="0"/>
                        </a:spcAft>
                      </a:pPr>
                      <a:r>
                        <a:rPr lang="en-US" sz="1100" dirty="0">
                          <a:solidFill>
                            <a:srgbClr val="FF0000"/>
                          </a:solidFill>
                          <a:effectLst/>
                        </a:rPr>
                        <a:t>12.20a</a:t>
                      </a:r>
                    </a:p>
                    <a:p>
                      <a:pPr marL="0" marR="0" algn="ctr" rtl="0">
                        <a:lnSpc>
                          <a:spcPct val="200000"/>
                        </a:lnSpc>
                        <a:spcBef>
                          <a:spcPts val="0"/>
                        </a:spcBef>
                        <a:spcAft>
                          <a:spcPts val="0"/>
                        </a:spcAft>
                      </a:pPr>
                      <a:r>
                        <a:rPr lang="en-US" sz="1100" dirty="0">
                          <a:solidFill>
                            <a:srgbClr val="FF0000"/>
                          </a:solidFill>
                          <a:effectLst/>
                        </a:rPr>
                        <a:t>10.55a</a:t>
                      </a:r>
                    </a:p>
                    <a:p>
                      <a:pPr marL="0" marR="0" algn="ctr" rtl="0">
                        <a:lnSpc>
                          <a:spcPct val="200000"/>
                        </a:lnSpc>
                        <a:spcBef>
                          <a:spcPts val="0"/>
                        </a:spcBef>
                        <a:spcAft>
                          <a:spcPts val="0"/>
                        </a:spcAft>
                      </a:pPr>
                      <a:r>
                        <a:rPr lang="en-US" sz="1100" dirty="0">
                          <a:solidFill>
                            <a:srgbClr val="FF0000"/>
                          </a:solidFill>
                          <a:effectLst/>
                        </a:rPr>
                        <a:t>11.55a</a:t>
                      </a:r>
                    </a:p>
                    <a:p>
                      <a:pPr marL="0" marR="0" algn="ctr" rtl="0">
                        <a:lnSpc>
                          <a:spcPct val="200000"/>
                        </a:lnSpc>
                        <a:spcBef>
                          <a:spcPts val="0"/>
                        </a:spcBef>
                        <a:spcAft>
                          <a:spcPts val="0"/>
                        </a:spcAft>
                      </a:pPr>
                      <a:r>
                        <a:rPr lang="en-US" sz="1100" dirty="0">
                          <a:solidFill>
                            <a:srgbClr val="FF0000"/>
                          </a:solidFill>
                          <a:effectLst/>
                        </a:rPr>
                        <a:t>15.65a</a:t>
                      </a:r>
                    </a:p>
                    <a:p>
                      <a:pPr marL="0" marR="0" algn="l" rtl="0">
                        <a:lnSpc>
                          <a:spcPct val="200000"/>
                        </a:lnSpc>
                        <a:spcBef>
                          <a:spcPts val="0"/>
                        </a:spcBef>
                        <a:spcAft>
                          <a:spcPts val="0"/>
                        </a:spcAft>
                      </a:pPr>
                      <a:r>
                        <a:rPr lang="en-US" sz="1100" dirty="0">
                          <a:solidFill>
                            <a:srgbClr val="FF0000"/>
                          </a:solidFill>
                          <a:effectLst/>
                        </a:rPr>
                        <a:t>12.20a</a:t>
                      </a:r>
                      <a:endParaRPr lang="en-US" sz="1100" dirty="0">
                        <a:solidFill>
                          <a:srgbClr val="FF0000"/>
                        </a:solidFill>
                        <a:effectLst/>
                        <a:latin typeface="Times New Roman"/>
                        <a:ea typeface="Times New Roman"/>
                      </a:endParaRPr>
                    </a:p>
                  </a:txBody>
                  <a:tcPr marL="43800" marR="43800" marT="0" marB="0"/>
                </a:tc>
              </a:tr>
            </a:tbl>
          </a:graphicData>
        </a:graphic>
      </p:graphicFrame>
    </p:spTree>
    <p:extLst>
      <p:ext uri="{BB962C8B-B14F-4D97-AF65-F5344CB8AC3E}">
        <p14:creationId xmlns:p14="http://schemas.microsoft.com/office/powerpoint/2010/main" val="719746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
            <a:ext cx="8610600" cy="461665"/>
          </a:xfrm>
          <a:prstGeom prst="rect">
            <a:avLst/>
          </a:prstGeom>
        </p:spPr>
        <p:txBody>
          <a:bodyPr wrap="square">
            <a:spAutoFit/>
          </a:bodyPr>
          <a:lstStyle/>
          <a:p>
            <a:pPr algn="ctr" rtl="1"/>
            <a:r>
              <a:rPr lang="ar-EG" sz="2400" b="1" dirty="0" smtClean="0"/>
              <a:t>تأثير التغذية الصناعية ومصادر التسميد على معامل التحويل الأسماك</a:t>
            </a:r>
            <a:endParaRPr lang="en-US" sz="2400" dirty="0"/>
          </a:p>
        </p:txBody>
      </p:sp>
      <p:graphicFrame>
        <p:nvGraphicFramePr>
          <p:cNvPr id="3" name="Table 2"/>
          <p:cNvGraphicFramePr>
            <a:graphicFrameLocks noGrp="1"/>
          </p:cNvGraphicFramePr>
          <p:nvPr>
            <p:extLst>
              <p:ext uri="{D42A27DB-BD31-4B8C-83A1-F6EECF244321}">
                <p14:modId xmlns:p14="http://schemas.microsoft.com/office/powerpoint/2010/main" val="737076224"/>
              </p:ext>
            </p:extLst>
          </p:nvPr>
        </p:nvGraphicFramePr>
        <p:xfrm>
          <a:off x="1" y="609600"/>
          <a:ext cx="9144000" cy="6248400"/>
        </p:xfrm>
        <a:graphic>
          <a:graphicData uri="http://schemas.openxmlformats.org/drawingml/2006/table">
            <a:tbl>
              <a:tblPr firstRow="1" firstCol="1" lastRow="1" lastCol="1" bandRow="1" bandCol="1">
                <a:tableStyleId>{5C22544A-7EE6-4342-B048-85BDC9FD1C3A}</a:tableStyleId>
              </a:tblPr>
              <a:tblGrid>
                <a:gridCol w="1635299"/>
                <a:gridCol w="565592"/>
                <a:gridCol w="534853"/>
                <a:gridCol w="553296"/>
                <a:gridCol w="541769"/>
                <a:gridCol w="484135"/>
                <a:gridCol w="484135"/>
                <a:gridCol w="484135"/>
                <a:gridCol w="477219"/>
                <a:gridCol w="477219"/>
                <a:gridCol w="477219"/>
                <a:gridCol w="477219"/>
                <a:gridCol w="477219"/>
                <a:gridCol w="477988"/>
                <a:gridCol w="484135"/>
                <a:gridCol w="512568"/>
              </a:tblGrid>
              <a:tr h="399514">
                <a:tc>
                  <a:txBody>
                    <a:bodyPr/>
                    <a:lstStyle/>
                    <a:p>
                      <a:pPr marL="944245" marR="0" algn="l" rtl="0">
                        <a:lnSpc>
                          <a:spcPct val="150000"/>
                        </a:lnSpc>
                        <a:spcBef>
                          <a:spcPts val="0"/>
                        </a:spcBef>
                        <a:spcAft>
                          <a:spcPts val="0"/>
                        </a:spcAft>
                      </a:pPr>
                      <a:r>
                        <a:rPr lang="en-US" sz="1100" dirty="0">
                          <a:effectLst/>
                        </a:rPr>
                        <a:t>Items</a:t>
                      </a:r>
                      <a:endParaRPr lang="en-US" sz="1100" dirty="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species</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T1</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T2</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T3</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T4</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T5</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T6</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T7</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T8</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T9</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T10</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T11</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T12</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T13</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T14</a:t>
                      </a:r>
                      <a:endParaRPr lang="en-US" sz="1100">
                        <a:effectLst/>
                        <a:latin typeface="Times New Roman"/>
                        <a:ea typeface="Times New Roman"/>
                      </a:endParaRPr>
                    </a:p>
                  </a:txBody>
                  <a:tcPr marL="68580" marR="68580" marT="0" marB="0"/>
                </a:tc>
              </a:tr>
              <a:tr h="5848886">
                <a:tc>
                  <a:txBody>
                    <a:bodyPr/>
                    <a:lstStyle/>
                    <a:p>
                      <a:pPr marL="0" marR="0" algn="l" rtl="0">
                        <a:lnSpc>
                          <a:spcPct val="150000"/>
                        </a:lnSpc>
                        <a:spcBef>
                          <a:spcPts val="0"/>
                        </a:spcBef>
                        <a:spcAft>
                          <a:spcPts val="0"/>
                        </a:spcAft>
                      </a:pPr>
                      <a:r>
                        <a:rPr lang="en-US" sz="1100">
                          <a:effectLst/>
                        </a:rPr>
                        <a:t>Initial biomass, kg</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Final biomass, kg</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Gain in biomass, kg</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FCR %of total</a:t>
                      </a:r>
                    </a:p>
                    <a:p>
                      <a:pPr marL="0" marR="0" algn="l" rtl="0">
                        <a:lnSpc>
                          <a:spcPct val="150000"/>
                        </a:lnSpc>
                        <a:spcBef>
                          <a:spcPts val="0"/>
                        </a:spcBef>
                        <a:spcAft>
                          <a:spcPts val="0"/>
                        </a:spcAft>
                      </a:pPr>
                      <a:r>
                        <a:rPr lang="en-US" sz="1100">
                          <a:effectLst/>
                        </a:rPr>
                        <a:t>final gaintoT1</a:t>
                      </a:r>
                    </a:p>
                    <a:p>
                      <a:pPr marL="0" marR="0" algn="l" rtl="0">
                        <a:lnSpc>
                          <a:spcPct val="150000"/>
                        </a:lnSpc>
                        <a:spcBef>
                          <a:spcPts val="0"/>
                        </a:spcBef>
                        <a:spcAft>
                          <a:spcPts val="0"/>
                        </a:spcAft>
                      </a:pPr>
                      <a:r>
                        <a:rPr lang="en-US" sz="1100">
                          <a:effectLst/>
                        </a:rPr>
                        <a:t>feed intake, kg</a:t>
                      </a:r>
                    </a:p>
                    <a:p>
                      <a:pPr marL="0" marR="0" algn="l" rtl="0">
                        <a:lnSpc>
                          <a:spcPct val="150000"/>
                        </a:lnSpc>
                        <a:spcBef>
                          <a:spcPts val="0"/>
                        </a:spcBef>
                        <a:spcAft>
                          <a:spcPts val="0"/>
                        </a:spcAft>
                      </a:pPr>
                      <a:r>
                        <a:rPr lang="en-US" sz="1100">
                          <a:effectLst/>
                        </a:rPr>
                        <a:t> </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O.N</a:t>
                      </a:r>
                    </a:p>
                    <a:p>
                      <a:pPr marL="0" marR="0" algn="l" rtl="0">
                        <a:lnSpc>
                          <a:spcPct val="150000"/>
                        </a:lnSpc>
                        <a:spcBef>
                          <a:spcPts val="0"/>
                        </a:spcBef>
                        <a:spcAft>
                          <a:spcPts val="0"/>
                        </a:spcAft>
                      </a:pPr>
                      <a:r>
                        <a:rPr lang="en-US" sz="1100">
                          <a:effectLst/>
                        </a:rPr>
                        <a:t>M.C</a:t>
                      </a:r>
                    </a:p>
                    <a:p>
                      <a:pPr marL="0" marR="0" algn="l" rtl="0">
                        <a:lnSpc>
                          <a:spcPct val="150000"/>
                        </a:lnSpc>
                        <a:spcBef>
                          <a:spcPts val="0"/>
                        </a:spcBef>
                        <a:spcAft>
                          <a:spcPts val="0"/>
                        </a:spcAft>
                      </a:pPr>
                      <a:r>
                        <a:rPr lang="en-US" sz="1100">
                          <a:effectLst/>
                        </a:rPr>
                        <a:t>L.R</a:t>
                      </a:r>
                    </a:p>
                    <a:p>
                      <a:pPr marL="0" marR="0" algn="l" rtl="0">
                        <a:lnSpc>
                          <a:spcPct val="150000"/>
                        </a:lnSpc>
                        <a:spcBef>
                          <a:spcPts val="0"/>
                        </a:spcBef>
                        <a:spcAft>
                          <a:spcPts val="0"/>
                        </a:spcAft>
                      </a:pPr>
                      <a:r>
                        <a:rPr lang="en-US" sz="1100">
                          <a:effectLst/>
                        </a:rPr>
                        <a:t>C.C</a:t>
                      </a:r>
                    </a:p>
                    <a:p>
                      <a:pPr marL="0" marR="0" algn="l" rtl="0">
                        <a:lnSpc>
                          <a:spcPct val="150000"/>
                        </a:lnSpc>
                        <a:spcBef>
                          <a:spcPts val="0"/>
                        </a:spcBef>
                        <a:spcAft>
                          <a:spcPts val="0"/>
                        </a:spcAft>
                      </a:pPr>
                      <a:r>
                        <a:rPr lang="en-US" sz="1100">
                          <a:effectLst/>
                        </a:rPr>
                        <a:t>Total</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T.N</a:t>
                      </a:r>
                    </a:p>
                    <a:p>
                      <a:pPr marL="0" marR="0" algn="l" rtl="0">
                        <a:lnSpc>
                          <a:spcPct val="150000"/>
                        </a:lnSpc>
                        <a:spcBef>
                          <a:spcPts val="0"/>
                        </a:spcBef>
                        <a:spcAft>
                          <a:spcPts val="0"/>
                        </a:spcAft>
                      </a:pPr>
                      <a:r>
                        <a:rPr lang="en-US" sz="1100">
                          <a:effectLst/>
                        </a:rPr>
                        <a:t>M.C</a:t>
                      </a:r>
                    </a:p>
                    <a:p>
                      <a:pPr marL="0" marR="0" algn="l" rtl="0">
                        <a:lnSpc>
                          <a:spcPct val="150000"/>
                        </a:lnSpc>
                        <a:spcBef>
                          <a:spcPts val="0"/>
                        </a:spcBef>
                        <a:spcAft>
                          <a:spcPts val="0"/>
                        </a:spcAft>
                      </a:pPr>
                      <a:r>
                        <a:rPr lang="en-US" sz="1100">
                          <a:effectLst/>
                        </a:rPr>
                        <a:t>L.R</a:t>
                      </a:r>
                    </a:p>
                    <a:p>
                      <a:pPr marL="0" marR="0" algn="l" rtl="0">
                        <a:lnSpc>
                          <a:spcPct val="150000"/>
                        </a:lnSpc>
                        <a:spcBef>
                          <a:spcPts val="0"/>
                        </a:spcBef>
                        <a:spcAft>
                          <a:spcPts val="0"/>
                        </a:spcAft>
                      </a:pPr>
                      <a:r>
                        <a:rPr lang="en-US" sz="1100">
                          <a:effectLst/>
                        </a:rPr>
                        <a:t>C.C</a:t>
                      </a:r>
                    </a:p>
                    <a:p>
                      <a:pPr marL="0" marR="0" algn="l" rtl="0">
                        <a:lnSpc>
                          <a:spcPct val="150000"/>
                        </a:lnSpc>
                        <a:spcBef>
                          <a:spcPts val="0"/>
                        </a:spcBef>
                        <a:spcAft>
                          <a:spcPts val="0"/>
                        </a:spcAft>
                      </a:pPr>
                      <a:r>
                        <a:rPr lang="en-US" sz="1100">
                          <a:effectLst/>
                        </a:rPr>
                        <a:t>Total</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T.N</a:t>
                      </a:r>
                    </a:p>
                    <a:p>
                      <a:pPr marL="0" marR="0" algn="l" rtl="0">
                        <a:lnSpc>
                          <a:spcPct val="150000"/>
                        </a:lnSpc>
                        <a:spcBef>
                          <a:spcPts val="0"/>
                        </a:spcBef>
                        <a:spcAft>
                          <a:spcPts val="0"/>
                        </a:spcAft>
                      </a:pPr>
                      <a:r>
                        <a:rPr lang="en-US" sz="1100">
                          <a:effectLst/>
                        </a:rPr>
                        <a:t>M.C</a:t>
                      </a:r>
                    </a:p>
                    <a:p>
                      <a:pPr marL="0" marR="0" algn="l" rtl="0">
                        <a:lnSpc>
                          <a:spcPct val="150000"/>
                        </a:lnSpc>
                        <a:spcBef>
                          <a:spcPts val="0"/>
                        </a:spcBef>
                        <a:spcAft>
                          <a:spcPts val="0"/>
                        </a:spcAft>
                      </a:pPr>
                      <a:r>
                        <a:rPr lang="en-US" sz="1100">
                          <a:effectLst/>
                        </a:rPr>
                        <a:t>L.R</a:t>
                      </a:r>
                    </a:p>
                    <a:p>
                      <a:pPr marL="0" marR="0" algn="l" rtl="0">
                        <a:lnSpc>
                          <a:spcPct val="150000"/>
                        </a:lnSpc>
                        <a:spcBef>
                          <a:spcPts val="0"/>
                        </a:spcBef>
                        <a:spcAft>
                          <a:spcPts val="0"/>
                        </a:spcAft>
                      </a:pPr>
                      <a:r>
                        <a:rPr lang="en-US" sz="1100">
                          <a:effectLst/>
                        </a:rPr>
                        <a:t>C.C</a:t>
                      </a:r>
                    </a:p>
                    <a:p>
                      <a:pPr marL="0" marR="0" algn="l" rtl="0">
                        <a:lnSpc>
                          <a:spcPct val="150000"/>
                        </a:lnSpc>
                        <a:spcBef>
                          <a:spcPts val="0"/>
                        </a:spcBef>
                        <a:spcAft>
                          <a:spcPts val="0"/>
                        </a:spcAft>
                      </a:pPr>
                      <a:r>
                        <a:rPr lang="en-US" sz="1100">
                          <a:effectLst/>
                        </a:rPr>
                        <a:t>Total</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63.60</a:t>
                      </a:r>
                    </a:p>
                    <a:p>
                      <a:pPr marL="0" marR="0" algn="l" rtl="0">
                        <a:lnSpc>
                          <a:spcPct val="150000"/>
                        </a:lnSpc>
                        <a:spcBef>
                          <a:spcPts val="0"/>
                        </a:spcBef>
                        <a:spcAft>
                          <a:spcPts val="0"/>
                        </a:spcAft>
                      </a:pPr>
                      <a:r>
                        <a:rPr lang="en-US" sz="1100">
                          <a:effectLst/>
                        </a:rPr>
                        <a:t>8.55</a:t>
                      </a:r>
                    </a:p>
                    <a:p>
                      <a:pPr marL="0" marR="0" algn="l" rtl="0">
                        <a:lnSpc>
                          <a:spcPct val="150000"/>
                        </a:lnSpc>
                        <a:spcBef>
                          <a:spcPts val="0"/>
                        </a:spcBef>
                        <a:spcAft>
                          <a:spcPts val="0"/>
                        </a:spcAft>
                      </a:pPr>
                      <a:r>
                        <a:rPr lang="en-US" sz="1100">
                          <a:effectLst/>
                        </a:rPr>
                        <a:t>15.60</a:t>
                      </a:r>
                    </a:p>
                    <a:p>
                      <a:pPr marL="0" marR="0" algn="l" rtl="0">
                        <a:lnSpc>
                          <a:spcPct val="150000"/>
                        </a:lnSpc>
                        <a:spcBef>
                          <a:spcPts val="0"/>
                        </a:spcBef>
                        <a:spcAft>
                          <a:spcPts val="0"/>
                        </a:spcAft>
                      </a:pPr>
                      <a:r>
                        <a:rPr lang="en-US" sz="1100">
                          <a:effectLst/>
                        </a:rPr>
                        <a:t>1.0</a:t>
                      </a:r>
                    </a:p>
                    <a:p>
                      <a:pPr marL="0" marR="0" algn="l" rtl="0">
                        <a:lnSpc>
                          <a:spcPct val="150000"/>
                        </a:lnSpc>
                        <a:spcBef>
                          <a:spcPts val="0"/>
                        </a:spcBef>
                        <a:spcAft>
                          <a:spcPts val="0"/>
                        </a:spcAft>
                      </a:pPr>
                      <a:r>
                        <a:rPr lang="en-US" sz="1100">
                          <a:effectLst/>
                        </a:rPr>
                        <a:t>88.75</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2538</a:t>
                      </a:r>
                    </a:p>
                    <a:p>
                      <a:pPr marL="0" marR="0" algn="l" rtl="0">
                        <a:lnSpc>
                          <a:spcPct val="150000"/>
                        </a:lnSpc>
                        <a:spcBef>
                          <a:spcPts val="0"/>
                        </a:spcBef>
                        <a:spcAft>
                          <a:spcPts val="0"/>
                        </a:spcAft>
                      </a:pPr>
                      <a:r>
                        <a:rPr lang="en-US" sz="1100">
                          <a:effectLst/>
                        </a:rPr>
                        <a:t>264</a:t>
                      </a:r>
                    </a:p>
                    <a:p>
                      <a:pPr marL="0" marR="0" algn="l" rtl="0">
                        <a:lnSpc>
                          <a:spcPct val="150000"/>
                        </a:lnSpc>
                        <a:spcBef>
                          <a:spcPts val="0"/>
                        </a:spcBef>
                        <a:spcAft>
                          <a:spcPts val="0"/>
                        </a:spcAft>
                      </a:pPr>
                      <a:r>
                        <a:rPr lang="en-US" sz="1100">
                          <a:effectLst/>
                        </a:rPr>
                        <a:t>384</a:t>
                      </a:r>
                    </a:p>
                    <a:p>
                      <a:pPr marL="0" marR="0" algn="l" rtl="0">
                        <a:lnSpc>
                          <a:spcPct val="150000"/>
                        </a:lnSpc>
                        <a:spcBef>
                          <a:spcPts val="0"/>
                        </a:spcBef>
                        <a:spcAft>
                          <a:spcPts val="0"/>
                        </a:spcAft>
                      </a:pPr>
                      <a:r>
                        <a:rPr lang="en-US" sz="1100">
                          <a:effectLst/>
                        </a:rPr>
                        <a:t>204</a:t>
                      </a:r>
                    </a:p>
                    <a:p>
                      <a:pPr marL="0" marR="0" algn="l" rtl="0">
                        <a:lnSpc>
                          <a:spcPct val="150000"/>
                        </a:lnSpc>
                        <a:spcBef>
                          <a:spcPts val="0"/>
                        </a:spcBef>
                        <a:spcAft>
                          <a:spcPts val="0"/>
                        </a:spcAft>
                      </a:pPr>
                      <a:r>
                        <a:rPr lang="en-US" sz="1100">
                          <a:effectLst/>
                        </a:rPr>
                        <a:t>3290</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2474</a:t>
                      </a:r>
                    </a:p>
                    <a:p>
                      <a:pPr marL="0" marR="0" algn="l" rtl="0">
                        <a:lnSpc>
                          <a:spcPct val="150000"/>
                        </a:lnSpc>
                        <a:spcBef>
                          <a:spcPts val="0"/>
                        </a:spcBef>
                        <a:spcAft>
                          <a:spcPts val="0"/>
                        </a:spcAft>
                      </a:pPr>
                      <a:r>
                        <a:rPr lang="en-US" sz="1100">
                          <a:effectLst/>
                        </a:rPr>
                        <a:t>255</a:t>
                      </a:r>
                    </a:p>
                    <a:p>
                      <a:pPr marL="0" marR="0" algn="l" rtl="0">
                        <a:lnSpc>
                          <a:spcPct val="150000"/>
                        </a:lnSpc>
                        <a:spcBef>
                          <a:spcPts val="0"/>
                        </a:spcBef>
                        <a:spcAft>
                          <a:spcPts val="0"/>
                        </a:spcAft>
                      </a:pPr>
                      <a:r>
                        <a:rPr lang="en-US" sz="1100">
                          <a:effectLst/>
                        </a:rPr>
                        <a:t>368</a:t>
                      </a:r>
                    </a:p>
                    <a:p>
                      <a:pPr marL="0" marR="0" algn="l" rtl="0">
                        <a:lnSpc>
                          <a:spcPct val="150000"/>
                        </a:lnSpc>
                        <a:spcBef>
                          <a:spcPts val="0"/>
                        </a:spcBef>
                        <a:spcAft>
                          <a:spcPts val="0"/>
                        </a:spcAft>
                      </a:pPr>
                      <a:r>
                        <a:rPr lang="en-US" sz="1100">
                          <a:effectLst/>
                        </a:rPr>
                        <a:t>203</a:t>
                      </a:r>
                    </a:p>
                    <a:p>
                      <a:pPr marL="0" marR="0" algn="l" rtl="0">
                        <a:lnSpc>
                          <a:spcPct val="150000"/>
                        </a:lnSpc>
                        <a:spcBef>
                          <a:spcPts val="0"/>
                        </a:spcBef>
                        <a:spcAft>
                          <a:spcPts val="0"/>
                        </a:spcAft>
                      </a:pPr>
                      <a:r>
                        <a:rPr lang="en-US" sz="1100">
                          <a:effectLst/>
                        </a:rPr>
                        <a:t>3202</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100</a:t>
                      </a:r>
                    </a:p>
                    <a:p>
                      <a:pPr marL="0" marR="0" algn="l" rtl="0">
                        <a:lnSpc>
                          <a:spcPct val="150000"/>
                        </a:lnSpc>
                        <a:spcBef>
                          <a:spcPts val="0"/>
                        </a:spcBef>
                        <a:spcAft>
                          <a:spcPts val="0"/>
                        </a:spcAft>
                      </a:pPr>
                      <a:r>
                        <a:rPr lang="en-US" sz="1100">
                          <a:effectLst/>
                        </a:rPr>
                        <a:t>9606</a:t>
                      </a:r>
                    </a:p>
                    <a:p>
                      <a:pPr marL="0" marR="0" algn="l" rtl="0">
                        <a:lnSpc>
                          <a:spcPct val="150000"/>
                        </a:lnSpc>
                        <a:spcBef>
                          <a:spcPts val="0"/>
                        </a:spcBef>
                        <a:spcAft>
                          <a:spcPts val="0"/>
                        </a:spcAft>
                      </a:pPr>
                      <a:r>
                        <a:rPr lang="en-US" sz="1100">
                          <a:effectLst/>
                        </a:rPr>
                        <a:t>3.00</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dirty="0">
                          <a:effectLst/>
                        </a:rPr>
                        <a:t>60.0</a:t>
                      </a:r>
                    </a:p>
                    <a:p>
                      <a:pPr marL="0" marR="0" algn="l" rtl="0">
                        <a:lnSpc>
                          <a:spcPct val="150000"/>
                        </a:lnSpc>
                        <a:spcBef>
                          <a:spcPts val="0"/>
                        </a:spcBef>
                        <a:spcAft>
                          <a:spcPts val="0"/>
                        </a:spcAft>
                      </a:pPr>
                      <a:r>
                        <a:rPr lang="en-US" sz="1100" dirty="0">
                          <a:effectLst/>
                        </a:rPr>
                        <a:t>8.65</a:t>
                      </a:r>
                    </a:p>
                    <a:p>
                      <a:pPr marL="0" marR="0" algn="l" rtl="0">
                        <a:lnSpc>
                          <a:spcPct val="150000"/>
                        </a:lnSpc>
                        <a:spcBef>
                          <a:spcPts val="0"/>
                        </a:spcBef>
                        <a:spcAft>
                          <a:spcPts val="0"/>
                        </a:spcAft>
                      </a:pPr>
                      <a:r>
                        <a:rPr lang="en-US" sz="1100" dirty="0">
                          <a:effectLst/>
                        </a:rPr>
                        <a:t>15.5</a:t>
                      </a:r>
                    </a:p>
                    <a:p>
                      <a:pPr marL="0" marR="0" algn="l" rtl="0">
                        <a:lnSpc>
                          <a:spcPct val="150000"/>
                        </a:lnSpc>
                        <a:spcBef>
                          <a:spcPts val="0"/>
                        </a:spcBef>
                        <a:spcAft>
                          <a:spcPts val="0"/>
                        </a:spcAft>
                      </a:pPr>
                      <a:r>
                        <a:rPr lang="en-US" sz="1100" dirty="0">
                          <a:effectLst/>
                        </a:rPr>
                        <a:t>1.0</a:t>
                      </a:r>
                    </a:p>
                    <a:p>
                      <a:pPr marL="0" marR="0" algn="l" rtl="0">
                        <a:lnSpc>
                          <a:spcPct val="150000"/>
                        </a:lnSpc>
                        <a:spcBef>
                          <a:spcPts val="0"/>
                        </a:spcBef>
                        <a:spcAft>
                          <a:spcPts val="0"/>
                        </a:spcAft>
                      </a:pPr>
                      <a:r>
                        <a:rPr lang="en-US" sz="1100" dirty="0">
                          <a:effectLst/>
                        </a:rPr>
                        <a:t>85.15</a:t>
                      </a:r>
                    </a:p>
                    <a:p>
                      <a:pPr marL="0" marR="0" algn="l" rtl="0">
                        <a:lnSpc>
                          <a:spcPct val="150000"/>
                        </a:lnSpc>
                        <a:spcBef>
                          <a:spcPts val="0"/>
                        </a:spcBef>
                        <a:spcAft>
                          <a:spcPts val="0"/>
                        </a:spcAft>
                      </a:pPr>
                      <a:r>
                        <a:rPr lang="en-US" sz="1100" dirty="0">
                          <a:effectLst/>
                        </a:rPr>
                        <a:t> </a:t>
                      </a:r>
                    </a:p>
                    <a:p>
                      <a:pPr marL="0" marR="0" algn="l" rtl="0">
                        <a:lnSpc>
                          <a:spcPct val="150000"/>
                        </a:lnSpc>
                        <a:spcBef>
                          <a:spcPts val="0"/>
                        </a:spcBef>
                        <a:spcAft>
                          <a:spcPts val="0"/>
                        </a:spcAft>
                      </a:pPr>
                      <a:r>
                        <a:rPr lang="en-US" sz="1100" dirty="0">
                          <a:effectLst/>
                        </a:rPr>
                        <a:t>2743</a:t>
                      </a:r>
                    </a:p>
                    <a:p>
                      <a:pPr marL="0" marR="0" algn="l" rtl="0">
                        <a:lnSpc>
                          <a:spcPct val="150000"/>
                        </a:lnSpc>
                        <a:spcBef>
                          <a:spcPts val="0"/>
                        </a:spcBef>
                        <a:spcAft>
                          <a:spcPts val="0"/>
                        </a:spcAft>
                      </a:pPr>
                      <a:r>
                        <a:rPr lang="en-US" sz="1100" dirty="0">
                          <a:effectLst/>
                        </a:rPr>
                        <a:t>280</a:t>
                      </a:r>
                    </a:p>
                    <a:p>
                      <a:pPr marL="0" marR="0" algn="l" rtl="0">
                        <a:lnSpc>
                          <a:spcPct val="150000"/>
                        </a:lnSpc>
                        <a:spcBef>
                          <a:spcPts val="0"/>
                        </a:spcBef>
                        <a:spcAft>
                          <a:spcPts val="0"/>
                        </a:spcAft>
                      </a:pPr>
                      <a:r>
                        <a:rPr lang="en-US" sz="1100" dirty="0">
                          <a:effectLst/>
                        </a:rPr>
                        <a:t>416</a:t>
                      </a:r>
                    </a:p>
                    <a:p>
                      <a:pPr marL="0" marR="0" algn="l" rtl="0">
                        <a:lnSpc>
                          <a:spcPct val="150000"/>
                        </a:lnSpc>
                        <a:spcBef>
                          <a:spcPts val="0"/>
                        </a:spcBef>
                        <a:spcAft>
                          <a:spcPts val="0"/>
                        </a:spcAft>
                      </a:pPr>
                      <a:r>
                        <a:rPr lang="en-US" sz="1100" dirty="0">
                          <a:effectLst/>
                        </a:rPr>
                        <a:t>227.5</a:t>
                      </a:r>
                    </a:p>
                    <a:p>
                      <a:pPr marL="0" marR="0" algn="l" rtl="0">
                        <a:lnSpc>
                          <a:spcPct val="150000"/>
                        </a:lnSpc>
                        <a:spcBef>
                          <a:spcPts val="0"/>
                        </a:spcBef>
                        <a:spcAft>
                          <a:spcPts val="0"/>
                        </a:spcAft>
                      </a:pPr>
                      <a:r>
                        <a:rPr lang="en-US" sz="1100" dirty="0">
                          <a:effectLst/>
                        </a:rPr>
                        <a:t>3666</a:t>
                      </a:r>
                    </a:p>
                    <a:p>
                      <a:pPr marL="0" marR="0" algn="l" rtl="0">
                        <a:lnSpc>
                          <a:spcPct val="150000"/>
                        </a:lnSpc>
                        <a:spcBef>
                          <a:spcPts val="0"/>
                        </a:spcBef>
                        <a:spcAft>
                          <a:spcPts val="0"/>
                        </a:spcAft>
                      </a:pPr>
                      <a:r>
                        <a:rPr lang="en-US" sz="1100" dirty="0">
                          <a:effectLst/>
                        </a:rPr>
                        <a:t> </a:t>
                      </a:r>
                    </a:p>
                    <a:p>
                      <a:pPr marL="0" marR="0" algn="l" rtl="0">
                        <a:lnSpc>
                          <a:spcPct val="150000"/>
                        </a:lnSpc>
                        <a:spcBef>
                          <a:spcPts val="0"/>
                        </a:spcBef>
                        <a:spcAft>
                          <a:spcPts val="0"/>
                        </a:spcAft>
                      </a:pPr>
                      <a:r>
                        <a:rPr lang="en-US" sz="1100" dirty="0">
                          <a:effectLst/>
                        </a:rPr>
                        <a:t>3683</a:t>
                      </a:r>
                    </a:p>
                    <a:p>
                      <a:pPr marL="0" marR="0" algn="l" rtl="0">
                        <a:lnSpc>
                          <a:spcPct val="150000"/>
                        </a:lnSpc>
                        <a:spcBef>
                          <a:spcPts val="0"/>
                        </a:spcBef>
                        <a:spcAft>
                          <a:spcPts val="0"/>
                        </a:spcAft>
                      </a:pPr>
                      <a:r>
                        <a:rPr lang="en-US" sz="1100" dirty="0">
                          <a:effectLst/>
                        </a:rPr>
                        <a:t>271.3</a:t>
                      </a:r>
                    </a:p>
                    <a:p>
                      <a:pPr marL="0" marR="0" algn="l" rtl="0">
                        <a:lnSpc>
                          <a:spcPct val="150000"/>
                        </a:lnSpc>
                        <a:spcBef>
                          <a:spcPts val="0"/>
                        </a:spcBef>
                        <a:spcAft>
                          <a:spcPts val="0"/>
                        </a:spcAft>
                      </a:pPr>
                      <a:r>
                        <a:rPr lang="en-US" sz="1100" dirty="0">
                          <a:effectLst/>
                        </a:rPr>
                        <a:t>400.5</a:t>
                      </a:r>
                    </a:p>
                    <a:p>
                      <a:pPr marL="0" marR="0" algn="l" rtl="0">
                        <a:lnSpc>
                          <a:spcPct val="150000"/>
                        </a:lnSpc>
                        <a:spcBef>
                          <a:spcPts val="0"/>
                        </a:spcBef>
                        <a:spcAft>
                          <a:spcPts val="0"/>
                        </a:spcAft>
                      </a:pPr>
                      <a:r>
                        <a:rPr lang="en-US" sz="1100" dirty="0">
                          <a:effectLst/>
                        </a:rPr>
                        <a:t>226.5</a:t>
                      </a:r>
                    </a:p>
                    <a:p>
                      <a:pPr marL="0" marR="0" algn="l" rtl="0">
                        <a:lnSpc>
                          <a:spcPct val="150000"/>
                        </a:lnSpc>
                        <a:spcBef>
                          <a:spcPts val="0"/>
                        </a:spcBef>
                        <a:spcAft>
                          <a:spcPts val="0"/>
                        </a:spcAft>
                      </a:pPr>
                      <a:r>
                        <a:rPr lang="en-US" sz="1100" dirty="0">
                          <a:effectLst/>
                        </a:rPr>
                        <a:t>3581.5</a:t>
                      </a:r>
                    </a:p>
                    <a:p>
                      <a:pPr marL="0" marR="0" algn="l" rtl="0">
                        <a:lnSpc>
                          <a:spcPct val="150000"/>
                        </a:lnSpc>
                        <a:spcBef>
                          <a:spcPts val="0"/>
                        </a:spcBef>
                        <a:spcAft>
                          <a:spcPts val="0"/>
                        </a:spcAft>
                      </a:pPr>
                      <a:r>
                        <a:rPr lang="en-US" sz="1100" dirty="0">
                          <a:effectLst/>
                        </a:rPr>
                        <a:t> </a:t>
                      </a:r>
                    </a:p>
                    <a:p>
                      <a:pPr marL="0" marR="0" algn="l" rtl="0">
                        <a:lnSpc>
                          <a:spcPct val="150000"/>
                        </a:lnSpc>
                        <a:spcBef>
                          <a:spcPts val="0"/>
                        </a:spcBef>
                        <a:spcAft>
                          <a:spcPts val="0"/>
                        </a:spcAft>
                      </a:pPr>
                      <a:r>
                        <a:rPr lang="en-US" sz="1100" dirty="0">
                          <a:effectLst/>
                        </a:rPr>
                        <a:t>112</a:t>
                      </a:r>
                    </a:p>
                    <a:p>
                      <a:pPr marL="0" marR="0" algn="l" rtl="0">
                        <a:lnSpc>
                          <a:spcPct val="150000"/>
                        </a:lnSpc>
                        <a:spcBef>
                          <a:spcPts val="0"/>
                        </a:spcBef>
                        <a:spcAft>
                          <a:spcPts val="0"/>
                        </a:spcAft>
                      </a:pPr>
                      <a:r>
                        <a:rPr lang="en-US" sz="1100" dirty="0">
                          <a:effectLst/>
                        </a:rPr>
                        <a:t>9722.8</a:t>
                      </a:r>
                    </a:p>
                    <a:p>
                      <a:pPr marL="0" marR="0" algn="l" rtl="0">
                        <a:lnSpc>
                          <a:spcPct val="150000"/>
                        </a:lnSpc>
                        <a:spcBef>
                          <a:spcPts val="0"/>
                        </a:spcBef>
                        <a:spcAft>
                          <a:spcPts val="0"/>
                        </a:spcAft>
                      </a:pPr>
                      <a:r>
                        <a:rPr lang="en-US" sz="1100" dirty="0">
                          <a:effectLst/>
                        </a:rPr>
                        <a:t>2.71</a:t>
                      </a:r>
                      <a:endParaRPr lang="en-US" sz="1100" dirty="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58.8</a:t>
                      </a:r>
                    </a:p>
                    <a:p>
                      <a:pPr marL="0" marR="0" algn="l" rtl="0">
                        <a:lnSpc>
                          <a:spcPct val="150000"/>
                        </a:lnSpc>
                        <a:spcBef>
                          <a:spcPts val="0"/>
                        </a:spcBef>
                        <a:spcAft>
                          <a:spcPts val="0"/>
                        </a:spcAft>
                      </a:pPr>
                      <a:r>
                        <a:rPr lang="en-US" sz="1100">
                          <a:effectLst/>
                        </a:rPr>
                        <a:t>8.6</a:t>
                      </a:r>
                    </a:p>
                    <a:p>
                      <a:pPr marL="0" marR="0" algn="l" rtl="0">
                        <a:lnSpc>
                          <a:spcPct val="150000"/>
                        </a:lnSpc>
                        <a:spcBef>
                          <a:spcPts val="0"/>
                        </a:spcBef>
                        <a:spcAft>
                          <a:spcPts val="0"/>
                        </a:spcAft>
                      </a:pPr>
                      <a:r>
                        <a:rPr lang="en-US" sz="1100">
                          <a:effectLst/>
                        </a:rPr>
                        <a:t>15.6</a:t>
                      </a:r>
                    </a:p>
                    <a:p>
                      <a:pPr marL="0" marR="0" algn="l" rtl="0">
                        <a:lnSpc>
                          <a:spcPct val="150000"/>
                        </a:lnSpc>
                        <a:spcBef>
                          <a:spcPts val="0"/>
                        </a:spcBef>
                        <a:spcAft>
                          <a:spcPts val="0"/>
                        </a:spcAft>
                      </a:pPr>
                      <a:r>
                        <a:rPr lang="en-US" sz="1100">
                          <a:effectLst/>
                        </a:rPr>
                        <a:t>1.0</a:t>
                      </a:r>
                    </a:p>
                    <a:p>
                      <a:pPr marL="0" marR="0" algn="l" rtl="0">
                        <a:lnSpc>
                          <a:spcPct val="150000"/>
                        </a:lnSpc>
                        <a:spcBef>
                          <a:spcPts val="0"/>
                        </a:spcBef>
                        <a:spcAft>
                          <a:spcPts val="0"/>
                        </a:spcAft>
                      </a:pPr>
                      <a:r>
                        <a:rPr lang="en-US" sz="1100">
                          <a:effectLst/>
                        </a:rPr>
                        <a:t>84.0</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2851</a:t>
                      </a:r>
                    </a:p>
                    <a:p>
                      <a:pPr marL="0" marR="0" algn="l" rtl="0">
                        <a:lnSpc>
                          <a:spcPct val="150000"/>
                        </a:lnSpc>
                        <a:spcBef>
                          <a:spcPts val="0"/>
                        </a:spcBef>
                        <a:spcAft>
                          <a:spcPts val="0"/>
                        </a:spcAft>
                      </a:pPr>
                      <a:r>
                        <a:rPr lang="en-US" sz="1100">
                          <a:effectLst/>
                        </a:rPr>
                        <a:t>272</a:t>
                      </a:r>
                    </a:p>
                    <a:p>
                      <a:pPr marL="0" marR="0" algn="l" rtl="0">
                        <a:lnSpc>
                          <a:spcPct val="150000"/>
                        </a:lnSpc>
                        <a:spcBef>
                          <a:spcPts val="0"/>
                        </a:spcBef>
                        <a:spcAft>
                          <a:spcPts val="0"/>
                        </a:spcAft>
                      </a:pPr>
                      <a:r>
                        <a:rPr lang="en-US" sz="1100">
                          <a:effectLst/>
                        </a:rPr>
                        <a:t>408</a:t>
                      </a:r>
                    </a:p>
                    <a:p>
                      <a:pPr marL="0" marR="0" algn="l" rtl="0">
                        <a:lnSpc>
                          <a:spcPct val="150000"/>
                        </a:lnSpc>
                        <a:spcBef>
                          <a:spcPts val="0"/>
                        </a:spcBef>
                        <a:spcAft>
                          <a:spcPts val="0"/>
                        </a:spcAft>
                      </a:pPr>
                      <a:r>
                        <a:rPr lang="en-US" sz="1100">
                          <a:effectLst/>
                        </a:rPr>
                        <a:t>221</a:t>
                      </a:r>
                    </a:p>
                    <a:p>
                      <a:pPr marL="0" marR="0" algn="l" rtl="0">
                        <a:lnSpc>
                          <a:spcPct val="150000"/>
                        </a:lnSpc>
                        <a:spcBef>
                          <a:spcPts val="0"/>
                        </a:spcBef>
                        <a:spcAft>
                          <a:spcPts val="0"/>
                        </a:spcAft>
                      </a:pPr>
                      <a:r>
                        <a:rPr lang="en-US" sz="1100">
                          <a:effectLst/>
                        </a:rPr>
                        <a:t>3752</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2792</a:t>
                      </a:r>
                    </a:p>
                    <a:p>
                      <a:pPr marL="0" marR="0" algn="l" rtl="0">
                        <a:lnSpc>
                          <a:spcPct val="150000"/>
                        </a:lnSpc>
                        <a:spcBef>
                          <a:spcPts val="0"/>
                        </a:spcBef>
                        <a:spcAft>
                          <a:spcPts val="0"/>
                        </a:spcAft>
                      </a:pPr>
                      <a:r>
                        <a:rPr lang="en-US" sz="1100">
                          <a:effectLst/>
                        </a:rPr>
                        <a:t>263</a:t>
                      </a:r>
                    </a:p>
                    <a:p>
                      <a:pPr marL="0" marR="0" algn="l" rtl="0">
                        <a:lnSpc>
                          <a:spcPct val="150000"/>
                        </a:lnSpc>
                        <a:spcBef>
                          <a:spcPts val="0"/>
                        </a:spcBef>
                        <a:spcAft>
                          <a:spcPts val="0"/>
                        </a:spcAft>
                      </a:pPr>
                      <a:r>
                        <a:rPr lang="en-US" sz="1100">
                          <a:effectLst/>
                        </a:rPr>
                        <a:t>392</a:t>
                      </a:r>
                    </a:p>
                    <a:p>
                      <a:pPr marL="0" marR="0" algn="l" rtl="0">
                        <a:lnSpc>
                          <a:spcPct val="150000"/>
                        </a:lnSpc>
                        <a:spcBef>
                          <a:spcPts val="0"/>
                        </a:spcBef>
                        <a:spcAft>
                          <a:spcPts val="0"/>
                        </a:spcAft>
                      </a:pPr>
                      <a:r>
                        <a:rPr lang="en-US" sz="1100">
                          <a:effectLst/>
                        </a:rPr>
                        <a:t>220</a:t>
                      </a:r>
                    </a:p>
                    <a:p>
                      <a:pPr marL="0" marR="0" algn="l" rtl="0">
                        <a:lnSpc>
                          <a:spcPct val="150000"/>
                        </a:lnSpc>
                        <a:spcBef>
                          <a:spcPts val="0"/>
                        </a:spcBef>
                        <a:spcAft>
                          <a:spcPts val="0"/>
                        </a:spcAft>
                      </a:pPr>
                      <a:r>
                        <a:rPr lang="en-US" sz="1100">
                          <a:effectLst/>
                        </a:rPr>
                        <a:t>3668</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115</a:t>
                      </a:r>
                    </a:p>
                    <a:p>
                      <a:pPr marL="0" marR="0" algn="l" rtl="0">
                        <a:lnSpc>
                          <a:spcPct val="150000"/>
                        </a:lnSpc>
                        <a:spcBef>
                          <a:spcPts val="0"/>
                        </a:spcBef>
                        <a:spcAft>
                          <a:spcPts val="0"/>
                        </a:spcAft>
                      </a:pPr>
                      <a:r>
                        <a:rPr lang="en-US" sz="1100">
                          <a:effectLst/>
                        </a:rPr>
                        <a:t>9509</a:t>
                      </a:r>
                    </a:p>
                    <a:p>
                      <a:pPr marL="0" marR="0" algn="l" rtl="0">
                        <a:lnSpc>
                          <a:spcPct val="150000"/>
                        </a:lnSpc>
                        <a:spcBef>
                          <a:spcPts val="0"/>
                        </a:spcBef>
                        <a:spcAft>
                          <a:spcPts val="0"/>
                        </a:spcAft>
                      </a:pPr>
                      <a:r>
                        <a:rPr lang="en-US" sz="1100">
                          <a:effectLst/>
                        </a:rPr>
                        <a:t>2.59</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dirty="0">
                          <a:effectLst/>
                        </a:rPr>
                        <a:t>61.2</a:t>
                      </a:r>
                    </a:p>
                    <a:p>
                      <a:pPr marL="0" marR="0" algn="l" rtl="0">
                        <a:lnSpc>
                          <a:spcPct val="150000"/>
                        </a:lnSpc>
                        <a:spcBef>
                          <a:spcPts val="0"/>
                        </a:spcBef>
                        <a:spcAft>
                          <a:spcPts val="0"/>
                        </a:spcAft>
                      </a:pPr>
                      <a:r>
                        <a:rPr lang="en-US" sz="1100" dirty="0">
                          <a:effectLst/>
                        </a:rPr>
                        <a:t>8.5</a:t>
                      </a:r>
                    </a:p>
                    <a:p>
                      <a:pPr marL="0" marR="0" algn="l" rtl="0">
                        <a:lnSpc>
                          <a:spcPct val="150000"/>
                        </a:lnSpc>
                        <a:spcBef>
                          <a:spcPts val="0"/>
                        </a:spcBef>
                        <a:spcAft>
                          <a:spcPts val="0"/>
                        </a:spcAft>
                      </a:pPr>
                      <a:r>
                        <a:rPr lang="en-US" sz="1100" dirty="0">
                          <a:effectLst/>
                        </a:rPr>
                        <a:t>15.8</a:t>
                      </a:r>
                    </a:p>
                    <a:p>
                      <a:pPr marL="0" marR="0" algn="l" rtl="0">
                        <a:lnSpc>
                          <a:spcPct val="150000"/>
                        </a:lnSpc>
                        <a:spcBef>
                          <a:spcPts val="0"/>
                        </a:spcBef>
                        <a:spcAft>
                          <a:spcPts val="0"/>
                        </a:spcAft>
                      </a:pPr>
                      <a:r>
                        <a:rPr lang="en-US" sz="1100" dirty="0">
                          <a:effectLst/>
                        </a:rPr>
                        <a:t>1.0</a:t>
                      </a:r>
                    </a:p>
                    <a:p>
                      <a:pPr marL="0" marR="0" algn="l" rtl="0">
                        <a:lnSpc>
                          <a:spcPct val="150000"/>
                        </a:lnSpc>
                        <a:spcBef>
                          <a:spcPts val="0"/>
                        </a:spcBef>
                        <a:spcAft>
                          <a:spcPts val="0"/>
                        </a:spcAft>
                      </a:pPr>
                      <a:r>
                        <a:rPr lang="en-US" sz="1100" dirty="0">
                          <a:effectLst/>
                        </a:rPr>
                        <a:t>86.5</a:t>
                      </a:r>
                    </a:p>
                    <a:p>
                      <a:pPr marL="0" marR="0" algn="l" rtl="0">
                        <a:lnSpc>
                          <a:spcPct val="150000"/>
                        </a:lnSpc>
                        <a:spcBef>
                          <a:spcPts val="0"/>
                        </a:spcBef>
                        <a:spcAft>
                          <a:spcPts val="0"/>
                        </a:spcAft>
                      </a:pPr>
                      <a:r>
                        <a:rPr lang="en-US" sz="1100" dirty="0">
                          <a:effectLst/>
                        </a:rPr>
                        <a:t> </a:t>
                      </a:r>
                    </a:p>
                    <a:p>
                      <a:pPr marL="0" marR="0" algn="l" rtl="0">
                        <a:lnSpc>
                          <a:spcPct val="150000"/>
                        </a:lnSpc>
                        <a:spcBef>
                          <a:spcPts val="0"/>
                        </a:spcBef>
                        <a:spcAft>
                          <a:spcPts val="0"/>
                        </a:spcAft>
                      </a:pPr>
                      <a:r>
                        <a:rPr lang="en-US" sz="1100" dirty="0">
                          <a:effectLst/>
                        </a:rPr>
                        <a:t>2592</a:t>
                      </a:r>
                    </a:p>
                    <a:p>
                      <a:pPr marL="0" marR="0" algn="l" rtl="0">
                        <a:lnSpc>
                          <a:spcPct val="150000"/>
                        </a:lnSpc>
                        <a:spcBef>
                          <a:spcPts val="0"/>
                        </a:spcBef>
                        <a:spcAft>
                          <a:spcPts val="0"/>
                        </a:spcAft>
                      </a:pPr>
                      <a:r>
                        <a:rPr lang="en-US" sz="1100" dirty="0">
                          <a:effectLst/>
                        </a:rPr>
                        <a:t>272</a:t>
                      </a:r>
                    </a:p>
                    <a:p>
                      <a:pPr marL="0" marR="0" algn="l" rtl="0">
                        <a:lnSpc>
                          <a:spcPct val="150000"/>
                        </a:lnSpc>
                        <a:spcBef>
                          <a:spcPts val="0"/>
                        </a:spcBef>
                        <a:spcAft>
                          <a:spcPts val="0"/>
                        </a:spcAft>
                      </a:pPr>
                      <a:r>
                        <a:rPr lang="en-US" sz="1100" dirty="0">
                          <a:effectLst/>
                        </a:rPr>
                        <a:t>400</a:t>
                      </a:r>
                    </a:p>
                    <a:p>
                      <a:pPr marL="0" marR="0" algn="l" rtl="0">
                        <a:lnSpc>
                          <a:spcPct val="150000"/>
                        </a:lnSpc>
                        <a:spcBef>
                          <a:spcPts val="0"/>
                        </a:spcBef>
                        <a:spcAft>
                          <a:spcPts val="0"/>
                        </a:spcAft>
                      </a:pPr>
                      <a:r>
                        <a:rPr lang="en-US" sz="1100" dirty="0">
                          <a:effectLst/>
                        </a:rPr>
                        <a:t>208</a:t>
                      </a:r>
                    </a:p>
                    <a:p>
                      <a:pPr marL="0" marR="0" algn="l" rtl="0">
                        <a:lnSpc>
                          <a:spcPct val="150000"/>
                        </a:lnSpc>
                        <a:spcBef>
                          <a:spcPts val="0"/>
                        </a:spcBef>
                        <a:spcAft>
                          <a:spcPts val="0"/>
                        </a:spcAft>
                      </a:pPr>
                      <a:r>
                        <a:rPr lang="en-US" sz="1100" dirty="0">
                          <a:effectLst/>
                        </a:rPr>
                        <a:t>3472</a:t>
                      </a:r>
                    </a:p>
                    <a:p>
                      <a:pPr marL="0" marR="0" algn="l" rtl="0">
                        <a:lnSpc>
                          <a:spcPct val="150000"/>
                        </a:lnSpc>
                        <a:spcBef>
                          <a:spcPts val="0"/>
                        </a:spcBef>
                        <a:spcAft>
                          <a:spcPts val="0"/>
                        </a:spcAft>
                      </a:pPr>
                      <a:r>
                        <a:rPr lang="en-US" sz="1100" dirty="0">
                          <a:effectLst/>
                        </a:rPr>
                        <a:t> </a:t>
                      </a:r>
                    </a:p>
                    <a:p>
                      <a:pPr marL="0" marR="0" algn="l" rtl="0">
                        <a:lnSpc>
                          <a:spcPct val="150000"/>
                        </a:lnSpc>
                        <a:spcBef>
                          <a:spcPts val="0"/>
                        </a:spcBef>
                        <a:spcAft>
                          <a:spcPts val="0"/>
                        </a:spcAft>
                      </a:pPr>
                      <a:r>
                        <a:rPr lang="en-US" sz="1100" dirty="0">
                          <a:effectLst/>
                        </a:rPr>
                        <a:t>2530</a:t>
                      </a:r>
                    </a:p>
                    <a:p>
                      <a:pPr marL="0" marR="0" algn="l" rtl="0">
                        <a:lnSpc>
                          <a:spcPct val="150000"/>
                        </a:lnSpc>
                        <a:spcBef>
                          <a:spcPts val="0"/>
                        </a:spcBef>
                        <a:spcAft>
                          <a:spcPts val="0"/>
                        </a:spcAft>
                      </a:pPr>
                      <a:r>
                        <a:rPr lang="en-US" sz="1100" dirty="0">
                          <a:effectLst/>
                        </a:rPr>
                        <a:t>263.5</a:t>
                      </a:r>
                    </a:p>
                    <a:p>
                      <a:pPr marL="0" marR="0" algn="l" rtl="0">
                        <a:lnSpc>
                          <a:spcPct val="150000"/>
                        </a:lnSpc>
                        <a:spcBef>
                          <a:spcPts val="0"/>
                        </a:spcBef>
                        <a:spcAft>
                          <a:spcPts val="0"/>
                        </a:spcAft>
                      </a:pPr>
                      <a:r>
                        <a:rPr lang="en-US" sz="1100" dirty="0">
                          <a:effectLst/>
                        </a:rPr>
                        <a:t>384.2</a:t>
                      </a:r>
                    </a:p>
                    <a:p>
                      <a:pPr marL="0" marR="0" algn="l" rtl="0">
                        <a:lnSpc>
                          <a:spcPct val="150000"/>
                        </a:lnSpc>
                        <a:spcBef>
                          <a:spcPts val="0"/>
                        </a:spcBef>
                        <a:spcAft>
                          <a:spcPts val="0"/>
                        </a:spcAft>
                      </a:pPr>
                      <a:r>
                        <a:rPr lang="en-US" sz="1100" dirty="0">
                          <a:effectLst/>
                        </a:rPr>
                        <a:t>207</a:t>
                      </a:r>
                    </a:p>
                    <a:p>
                      <a:pPr marL="0" marR="0" algn="l" rtl="0">
                        <a:lnSpc>
                          <a:spcPct val="150000"/>
                        </a:lnSpc>
                        <a:spcBef>
                          <a:spcPts val="0"/>
                        </a:spcBef>
                        <a:spcAft>
                          <a:spcPts val="0"/>
                        </a:spcAft>
                      </a:pPr>
                      <a:r>
                        <a:rPr lang="en-US" sz="1100" dirty="0">
                          <a:effectLst/>
                        </a:rPr>
                        <a:t>3385</a:t>
                      </a:r>
                    </a:p>
                    <a:p>
                      <a:pPr marL="0" marR="0" algn="l" rtl="0">
                        <a:lnSpc>
                          <a:spcPct val="150000"/>
                        </a:lnSpc>
                        <a:spcBef>
                          <a:spcPts val="0"/>
                        </a:spcBef>
                        <a:spcAft>
                          <a:spcPts val="0"/>
                        </a:spcAft>
                      </a:pPr>
                      <a:r>
                        <a:rPr lang="en-US" sz="1100" dirty="0">
                          <a:effectLst/>
                        </a:rPr>
                        <a:t> </a:t>
                      </a:r>
                    </a:p>
                    <a:p>
                      <a:pPr marL="0" marR="0" algn="l" rtl="0">
                        <a:lnSpc>
                          <a:spcPct val="150000"/>
                        </a:lnSpc>
                        <a:spcBef>
                          <a:spcPts val="0"/>
                        </a:spcBef>
                        <a:spcAft>
                          <a:spcPts val="0"/>
                        </a:spcAft>
                      </a:pPr>
                      <a:r>
                        <a:rPr lang="en-US" sz="1100" dirty="0">
                          <a:effectLst/>
                        </a:rPr>
                        <a:t>106</a:t>
                      </a:r>
                    </a:p>
                    <a:p>
                      <a:pPr marL="0" marR="0" algn="l" rtl="0">
                        <a:lnSpc>
                          <a:spcPct val="150000"/>
                        </a:lnSpc>
                        <a:spcBef>
                          <a:spcPts val="0"/>
                        </a:spcBef>
                        <a:spcAft>
                          <a:spcPts val="0"/>
                        </a:spcAft>
                      </a:pPr>
                      <a:r>
                        <a:rPr lang="en-US" sz="1100" dirty="0">
                          <a:effectLst/>
                        </a:rPr>
                        <a:t>9171</a:t>
                      </a:r>
                    </a:p>
                    <a:p>
                      <a:pPr marL="0" marR="0" algn="l" rtl="0">
                        <a:lnSpc>
                          <a:spcPct val="150000"/>
                        </a:lnSpc>
                        <a:spcBef>
                          <a:spcPts val="0"/>
                        </a:spcBef>
                        <a:spcAft>
                          <a:spcPts val="0"/>
                        </a:spcAft>
                      </a:pPr>
                      <a:r>
                        <a:rPr lang="en-US" sz="1100" dirty="0">
                          <a:effectLst/>
                        </a:rPr>
                        <a:t>2.71</a:t>
                      </a:r>
                      <a:endParaRPr lang="en-US" sz="1100" dirty="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69.0</a:t>
                      </a:r>
                    </a:p>
                    <a:p>
                      <a:pPr marL="0" marR="0" algn="l" rtl="0">
                        <a:lnSpc>
                          <a:spcPct val="150000"/>
                        </a:lnSpc>
                        <a:spcBef>
                          <a:spcPts val="0"/>
                        </a:spcBef>
                        <a:spcAft>
                          <a:spcPts val="0"/>
                        </a:spcAft>
                      </a:pPr>
                      <a:r>
                        <a:rPr lang="en-US" sz="1100">
                          <a:effectLst/>
                        </a:rPr>
                        <a:t>8.6</a:t>
                      </a:r>
                    </a:p>
                    <a:p>
                      <a:pPr marL="0" marR="0" algn="l" rtl="0">
                        <a:lnSpc>
                          <a:spcPct val="150000"/>
                        </a:lnSpc>
                        <a:spcBef>
                          <a:spcPts val="0"/>
                        </a:spcBef>
                        <a:spcAft>
                          <a:spcPts val="0"/>
                        </a:spcAft>
                      </a:pPr>
                      <a:r>
                        <a:rPr lang="en-US" sz="1100">
                          <a:effectLst/>
                        </a:rPr>
                        <a:t>15.8</a:t>
                      </a:r>
                    </a:p>
                    <a:p>
                      <a:pPr marL="0" marR="0" algn="l" rtl="0">
                        <a:lnSpc>
                          <a:spcPct val="150000"/>
                        </a:lnSpc>
                        <a:spcBef>
                          <a:spcPts val="0"/>
                        </a:spcBef>
                        <a:spcAft>
                          <a:spcPts val="0"/>
                        </a:spcAft>
                      </a:pPr>
                      <a:r>
                        <a:rPr lang="en-US" sz="1100">
                          <a:effectLst/>
                        </a:rPr>
                        <a:t>1.0</a:t>
                      </a:r>
                    </a:p>
                    <a:p>
                      <a:pPr marL="0" marR="0" algn="l" rtl="0">
                        <a:lnSpc>
                          <a:spcPct val="150000"/>
                        </a:lnSpc>
                        <a:spcBef>
                          <a:spcPts val="0"/>
                        </a:spcBef>
                        <a:spcAft>
                          <a:spcPts val="0"/>
                        </a:spcAft>
                      </a:pPr>
                      <a:r>
                        <a:rPr lang="en-US" sz="1100">
                          <a:effectLst/>
                        </a:rPr>
                        <a:t>85.4</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2592</a:t>
                      </a:r>
                    </a:p>
                    <a:p>
                      <a:pPr marL="0" marR="0" algn="l" rtl="0">
                        <a:lnSpc>
                          <a:spcPct val="150000"/>
                        </a:lnSpc>
                        <a:spcBef>
                          <a:spcPts val="0"/>
                        </a:spcBef>
                        <a:spcAft>
                          <a:spcPts val="0"/>
                        </a:spcAft>
                      </a:pPr>
                      <a:r>
                        <a:rPr lang="en-US" sz="1100">
                          <a:effectLst/>
                        </a:rPr>
                        <a:t>272</a:t>
                      </a:r>
                    </a:p>
                    <a:p>
                      <a:pPr marL="0" marR="0" algn="l" rtl="0">
                        <a:lnSpc>
                          <a:spcPct val="150000"/>
                        </a:lnSpc>
                        <a:spcBef>
                          <a:spcPts val="0"/>
                        </a:spcBef>
                        <a:spcAft>
                          <a:spcPts val="0"/>
                        </a:spcAft>
                      </a:pPr>
                      <a:r>
                        <a:rPr lang="en-US" sz="1100">
                          <a:effectLst/>
                        </a:rPr>
                        <a:t>400</a:t>
                      </a:r>
                    </a:p>
                    <a:p>
                      <a:pPr marL="0" marR="0" algn="l" rtl="0">
                        <a:lnSpc>
                          <a:spcPct val="150000"/>
                        </a:lnSpc>
                        <a:spcBef>
                          <a:spcPts val="0"/>
                        </a:spcBef>
                        <a:spcAft>
                          <a:spcPts val="0"/>
                        </a:spcAft>
                      </a:pPr>
                      <a:r>
                        <a:rPr lang="en-US" sz="1100">
                          <a:effectLst/>
                        </a:rPr>
                        <a:t>211.2</a:t>
                      </a:r>
                    </a:p>
                    <a:p>
                      <a:pPr marL="0" marR="0" algn="l" rtl="0">
                        <a:lnSpc>
                          <a:spcPct val="150000"/>
                        </a:lnSpc>
                        <a:spcBef>
                          <a:spcPts val="0"/>
                        </a:spcBef>
                        <a:spcAft>
                          <a:spcPts val="0"/>
                        </a:spcAft>
                      </a:pPr>
                      <a:r>
                        <a:rPr lang="en-US" sz="1100">
                          <a:effectLst/>
                        </a:rPr>
                        <a:t>3475</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2523</a:t>
                      </a:r>
                    </a:p>
                    <a:p>
                      <a:pPr marL="0" marR="0" algn="l" rtl="0">
                        <a:lnSpc>
                          <a:spcPct val="150000"/>
                        </a:lnSpc>
                        <a:spcBef>
                          <a:spcPts val="0"/>
                        </a:spcBef>
                        <a:spcAft>
                          <a:spcPts val="0"/>
                        </a:spcAft>
                      </a:pPr>
                      <a:r>
                        <a:rPr lang="en-US" sz="1100">
                          <a:effectLst/>
                        </a:rPr>
                        <a:t>263.4</a:t>
                      </a:r>
                    </a:p>
                    <a:p>
                      <a:pPr marL="0" marR="0" algn="l" rtl="0">
                        <a:lnSpc>
                          <a:spcPct val="150000"/>
                        </a:lnSpc>
                        <a:spcBef>
                          <a:spcPts val="0"/>
                        </a:spcBef>
                        <a:spcAft>
                          <a:spcPts val="0"/>
                        </a:spcAft>
                      </a:pPr>
                      <a:r>
                        <a:rPr lang="en-US" sz="1100">
                          <a:effectLst/>
                        </a:rPr>
                        <a:t>384.2</a:t>
                      </a:r>
                    </a:p>
                    <a:p>
                      <a:pPr marL="0" marR="0" algn="l" rtl="0">
                        <a:lnSpc>
                          <a:spcPct val="150000"/>
                        </a:lnSpc>
                        <a:spcBef>
                          <a:spcPts val="0"/>
                        </a:spcBef>
                        <a:spcAft>
                          <a:spcPts val="0"/>
                        </a:spcAft>
                      </a:pPr>
                      <a:r>
                        <a:rPr lang="en-US" sz="1100">
                          <a:effectLst/>
                        </a:rPr>
                        <a:t>210.7</a:t>
                      </a:r>
                    </a:p>
                    <a:p>
                      <a:pPr marL="0" marR="0" algn="l" rtl="0">
                        <a:lnSpc>
                          <a:spcPct val="150000"/>
                        </a:lnSpc>
                        <a:spcBef>
                          <a:spcPts val="0"/>
                        </a:spcBef>
                        <a:spcAft>
                          <a:spcPts val="0"/>
                        </a:spcAft>
                      </a:pPr>
                      <a:r>
                        <a:rPr lang="en-US" sz="1100">
                          <a:effectLst/>
                        </a:rPr>
                        <a:t>3389</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106</a:t>
                      </a:r>
                    </a:p>
                    <a:p>
                      <a:pPr marL="0" marR="0" algn="l" rtl="0">
                        <a:lnSpc>
                          <a:spcPct val="150000"/>
                        </a:lnSpc>
                        <a:spcBef>
                          <a:spcPts val="0"/>
                        </a:spcBef>
                        <a:spcAft>
                          <a:spcPts val="0"/>
                        </a:spcAft>
                      </a:pPr>
                      <a:r>
                        <a:rPr lang="en-US" sz="1100">
                          <a:effectLst/>
                        </a:rPr>
                        <a:t>8915</a:t>
                      </a:r>
                    </a:p>
                    <a:p>
                      <a:pPr marL="0" marR="0" algn="l" rtl="0">
                        <a:lnSpc>
                          <a:spcPct val="150000"/>
                        </a:lnSpc>
                        <a:spcBef>
                          <a:spcPts val="0"/>
                        </a:spcBef>
                        <a:spcAft>
                          <a:spcPts val="0"/>
                        </a:spcAft>
                      </a:pPr>
                      <a:r>
                        <a:rPr lang="en-US" sz="1100">
                          <a:effectLst/>
                        </a:rPr>
                        <a:t>2.63</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63.0</a:t>
                      </a:r>
                    </a:p>
                    <a:p>
                      <a:pPr marL="0" marR="0" algn="l" rtl="0">
                        <a:lnSpc>
                          <a:spcPct val="150000"/>
                        </a:lnSpc>
                        <a:spcBef>
                          <a:spcPts val="0"/>
                        </a:spcBef>
                        <a:spcAft>
                          <a:spcPts val="0"/>
                        </a:spcAft>
                      </a:pPr>
                      <a:r>
                        <a:rPr lang="en-US" sz="1100">
                          <a:effectLst/>
                        </a:rPr>
                        <a:t>8.65</a:t>
                      </a:r>
                    </a:p>
                    <a:p>
                      <a:pPr marL="0" marR="0" algn="l" rtl="0">
                        <a:lnSpc>
                          <a:spcPct val="150000"/>
                        </a:lnSpc>
                        <a:spcBef>
                          <a:spcPts val="0"/>
                        </a:spcBef>
                        <a:spcAft>
                          <a:spcPts val="0"/>
                        </a:spcAft>
                      </a:pPr>
                      <a:r>
                        <a:rPr lang="en-US" sz="1100">
                          <a:effectLst/>
                        </a:rPr>
                        <a:t>15.7</a:t>
                      </a:r>
                    </a:p>
                    <a:p>
                      <a:pPr marL="0" marR="0" algn="l" rtl="0">
                        <a:lnSpc>
                          <a:spcPct val="150000"/>
                        </a:lnSpc>
                        <a:spcBef>
                          <a:spcPts val="0"/>
                        </a:spcBef>
                        <a:spcAft>
                          <a:spcPts val="0"/>
                        </a:spcAft>
                      </a:pPr>
                      <a:r>
                        <a:rPr lang="en-US" sz="1100">
                          <a:effectLst/>
                        </a:rPr>
                        <a:t>1.0</a:t>
                      </a:r>
                    </a:p>
                    <a:p>
                      <a:pPr marL="0" marR="0" algn="l" rtl="0">
                        <a:lnSpc>
                          <a:spcPct val="150000"/>
                        </a:lnSpc>
                        <a:spcBef>
                          <a:spcPts val="0"/>
                        </a:spcBef>
                        <a:spcAft>
                          <a:spcPts val="0"/>
                        </a:spcAft>
                      </a:pPr>
                      <a:r>
                        <a:rPr lang="en-US" sz="1100">
                          <a:effectLst/>
                        </a:rPr>
                        <a:t>88.35</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2754</a:t>
                      </a:r>
                    </a:p>
                    <a:p>
                      <a:pPr marL="0" marR="0" algn="l" rtl="0">
                        <a:lnSpc>
                          <a:spcPct val="150000"/>
                        </a:lnSpc>
                        <a:spcBef>
                          <a:spcPts val="0"/>
                        </a:spcBef>
                        <a:spcAft>
                          <a:spcPts val="0"/>
                        </a:spcAft>
                      </a:pPr>
                      <a:r>
                        <a:rPr lang="en-US" sz="1100">
                          <a:effectLst/>
                        </a:rPr>
                        <a:t>288</a:t>
                      </a:r>
                    </a:p>
                    <a:p>
                      <a:pPr marL="0" marR="0" algn="l" rtl="0">
                        <a:lnSpc>
                          <a:spcPct val="150000"/>
                        </a:lnSpc>
                        <a:spcBef>
                          <a:spcPts val="0"/>
                        </a:spcBef>
                        <a:spcAft>
                          <a:spcPts val="0"/>
                        </a:spcAft>
                      </a:pPr>
                      <a:r>
                        <a:rPr lang="en-US" sz="1100">
                          <a:effectLst/>
                        </a:rPr>
                        <a:t>448</a:t>
                      </a:r>
                    </a:p>
                    <a:p>
                      <a:pPr marL="0" marR="0" algn="l" rtl="0">
                        <a:lnSpc>
                          <a:spcPct val="150000"/>
                        </a:lnSpc>
                        <a:spcBef>
                          <a:spcPts val="0"/>
                        </a:spcBef>
                        <a:spcAft>
                          <a:spcPts val="0"/>
                        </a:spcAft>
                      </a:pPr>
                      <a:r>
                        <a:rPr lang="en-US" sz="1100">
                          <a:effectLst/>
                        </a:rPr>
                        <a:t>247</a:t>
                      </a:r>
                    </a:p>
                    <a:p>
                      <a:pPr marL="0" marR="0" algn="l" rtl="0">
                        <a:lnSpc>
                          <a:spcPct val="150000"/>
                        </a:lnSpc>
                        <a:spcBef>
                          <a:spcPts val="0"/>
                        </a:spcBef>
                        <a:spcAft>
                          <a:spcPts val="0"/>
                        </a:spcAft>
                      </a:pPr>
                      <a:r>
                        <a:rPr lang="en-US" sz="1100">
                          <a:effectLst/>
                        </a:rPr>
                        <a:t>3737</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2691</a:t>
                      </a:r>
                    </a:p>
                    <a:p>
                      <a:pPr marL="0" marR="0" algn="l" rtl="0">
                        <a:lnSpc>
                          <a:spcPct val="150000"/>
                        </a:lnSpc>
                        <a:spcBef>
                          <a:spcPts val="0"/>
                        </a:spcBef>
                        <a:spcAft>
                          <a:spcPts val="0"/>
                        </a:spcAft>
                      </a:pPr>
                      <a:r>
                        <a:rPr lang="en-US" sz="1100">
                          <a:effectLst/>
                        </a:rPr>
                        <a:t>279.4</a:t>
                      </a:r>
                    </a:p>
                    <a:p>
                      <a:pPr marL="0" marR="0" algn="l" rtl="0">
                        <a:lnSpc>
                          <a:spcPct val="150000"/>
                        </a:lnSpc>
                        <a:spcBef>
                          <a:spcPts val="0"/>
                        </a:spcBef>
                        <a:spcAft>
                          <a:spcPts val="0"/>
                        </a:spcAft>
                      </a:pPr>
                      <a:r>
                        <a:rPr lang="en-US" sz="1100">
                          <a:effectLst/>
                        </a:rPr>
                        <a:t>432.3</a:t>
                      </a:r>
                    </a:p>
                    <a:p>
                      <a:pPr marL="0" marR="0" algn="l" rtl="0">
                        <a:lnSpc>
                          <a:spcPct val="150000"/>
                        </a:lnSpc>
                        <a:spcBef>
                          <a:spcPts val="0"/>
                        </a:spcBef>
                        <a:spcAft>
                          <a:spcPts val="0"/>
                        </a:spcAft>
                      </a:pPr>
                      <a:r>
                        <a:rPr lang="en-US" sz="1100">
                          <a:effectLst/>
                        </a:rPr>
                        <a:t>246</a:t>
                      </a:r>
                    </a:p>
                    <a:p>
                      <a:pPr marL="0" marR="0" algn="l" rtl="0">
                        <a:lnSpc>
                          <a:spcPct val="150000"/>
                        </a:lnSpc>
                        <a:spcBef>
                          <a:spcPts val="0"/>
                        </a:spcBef>
                        <a:spcAft>
                          <a:spcPts val="0"/>
                        </a:spcAft>
                      </a:pPr>
                      <a:r>
                        <a:rPr lang="en-US" sz="1100">
                          <a:effectLst/>
                        </a:rPr>
                        <a:t>3648</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114</a:t>
                      </a:r>
                    </a:p>
                    <a:p>
                      <a:pPr marL="0" marR="0" algn="l" rtl="0">
                        <a:lnSpc>
                          <a:spcPct val="150000"/>
                        </a:lnSpc>
                        <a:spcBef>
                          <a:spcPts val="0"/>
                        </a:spcBef>
                        <a:spcAft>
                          <a:spcPts val="0"/>
                        </a:spcAft>
                      </a:pPr>
                      <a:r>
                        <a:rPr lang="en-US" sz="1100">
                          <a:effectLst/>
                        </a:rPr>
                        <a:t>8907</a:t>
                      </a:r>
                    </a:p>
                    <a:p>
                      <a:pPr marL="0" marR="0" algn="l" rtl="0">
                        <a:lnSpc>
                          <a:spcPct val="150000"/>
                        </a:lnSpc>
                        <a:spcBef>
                          <a:spcPts val="0"/>
                        </a:spcBef>
                        <a:spcAft>
                          <a:spcPts val="0"/>
                        </a:spcAft>
                      </a:pPr>
                      <a:r>
                        <a:rPr lang="en-US" sz="1100">
                          <a:effectLst/>
                        </a:rPr>
                        <a:t>2.44</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63.6</a:t>
                      </a:r>
                    </a:p>
                    <a:p>
                      <a:pPr marL="0" marR="0" algn="l" rtl="0">
                        <a:lnSpc>
                          <a:spcPct val="150000"/>
                        </a:lnSpc>
                        <a:spcBef>
                          <a:spcPts val="0"/>
                        </a:spcBef>
                        <a:spcAft>
                          <a:spcPts val="0"/>
                        </a:spcAft>
                      </a:pPr>
                      <a:r>
                        <a:rPr lang="en-US" sz="1100">
                          <a:effectLst/>
                        </a:rPr>
                        <a:t>8.5</a:t>
                      </a:r>
                    </a:p>
                    <a:p>
                      <a:pPr marL="0" marR="0" algn="l" rtl="0">
                        <a:lnSpc>
                          <a:spcPct val="150000"/>
                        </a:lnSpc>
                        <a:spcBef>
                          <a:spcPts val="0"/>
                        </a:spcBef>
                        <a:spcAft>
                          <a:spcPts val="0"/>
                        </a:spcAft>
                      </a:pPr>
                      <a:r>
                        <a:rPr lang="en-US" sz="1100">
                          <a:effectLst/>
                        </a:rPr>
                        <a:t>15.7</a:t>
                      </a:r>
                    </a:p>
                    <a:p>
                      <a:pPr marL="0" marR="0" algn="l" rtl="0">
                        <a:lnSpc>
                          <a:spcPct val="150000"/>
                        </a:lnSpc>
                        <a:spcBef>
                          <a:spcPts val="0"/>
                        </a:spcBef>
                        <a:spcAft>
                          <a:spcPts val="0"/>
                        </a:spcAft>
                      </a:pPr>
                      <a:r>
                        <a:rPr lang="en-US" sz="1100">
                          <a:effectLst/>
                        </a:rPr>
                        <a:t>1.0</a:t>
                      </a:r>
                    </a:p>
                    <a:p>
                      <a:pPr marL="0" marR="0" algn="l" rtl="0">
                        <a:lnSpc>
                          <a:spcPct val="150000"/>
                        </a:lnSpc>
                        <a:spcBef>
                          <a:spcPts val="0"/>
                        </a:spcBef>
                        <a:spcAft>
                          <a:spcPts val="0"/>
                        </a:spcAft>
                      </a:pPr>
                      <a:r>
                        <a:rPr lang="en-US" sz="1100">
                          <a:effectLst/>
                        </a:rPr>
                        <a:t>88.8</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2808</a:t>
                      </a:r>
                    </a:p>
                    <a:p>
                      <a:pPr marL="0" marR="0" algn="l" rtl="0">
                        <a:lnSpc>
                          <a:spcPct val="150000"/>
                        </a:lnSpc>
                        <a:spcBef>
                          <a:spcPts val="0"/>
                        </a:spcBef>
                        <a:spcAft>
                          <a:spcPts val="0"/>
                        </a:spcAft>
                      </a:pPr>
                      <a:r>
                        <a:rPr lang="en-US" sz="1100">
                          <a:effectLst/>
                        </a:rPr>
                        <a:t>288</a:t>
                      </a:r>
                    </a:p>
                    <a:p>
                      <a:pPr marL="0" marR="0" algn="l" rtl="0">
                        <a:lnSpc>
                          <a:spcPct val="150000"/>
                        </a:lnSpc>
                        <a:spcBef>
                          <a:spcPts val="0"/>
                        </a:spcBef>
                        <a:spcAft>
                          <a:spcPts val="0"/>
                        </a:spcAft>
                      </a:pPr>
                      <a:r>
                        <a:rPr lang="en-US" sz="1100">
                          <a:effectLst/>
                        </a:rPr>
                        <a:t>432</a:t>
                      </a:r>
                    </a:p>
                    <a:p>
                      <a:pPr marL="0" marR="0" algn="l" rtl="0">
                        <a:lnSpc>
                          <a:spcPct val="150000"/>
                        </a:lnSpc>
                        <a:spcBef>
                          <a:spcPts val="0"/>
                        </a:spcBef>
                        <a:spcAft>
                          <a:spcPts val="0"/>
                        </a:spcAft>
                      </a:pPr>
                      <a:r>
                        <a:rPr lang="en-US" sz="1100">
                          <a:effectLst/>
                        </a:rPr>
                        <a:t>234</a:t>
                      </a:r>
                    </a:p>
                    <a:p>
                      <a:pPr marL="0" marR="0" algn="l" rtl="0">
                        <a:lnSpc>
                          <a:spcPct val="150000"/>
                        </a:lnSpc>
                        <a:spcBef>
                          <a:spcPts val="0"/>
                        </a:spcBef>
                        <a:spcAft>
                          <a:spcPts val="0"/>
                        </a:spcAft>
                      </a:pPr>
                      <a:r>
                        <a:rPr lang="en-US" sz="1100">
                          <a:effectLst/>
                        </a:rPr>
                        <a:t>3762</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2744</a:t>
                      </a:r>
                    </a:p>
                    <a:p>
                      <a:pPr marL="0" marR="0" algn="l" rtl="0">
                        <a:lnSpc>
                          <a:spcPct val="150000"/>
                        </a:lnSpc>
                        <a:spcBef>
                          <a:spcPts val="0"/>
                        </a:spcBef>
                        <a:spcAft>
                          <a:spcPts val="0"/>
                        </a:spcAft>
                      </a:pPr>
                      <a:r>
                        <a:rPr lang="en-US" sz="1100">
                          <a:effectLst/>
                        </a:rPr>
                        <a:t>279.5</a:t>
                      </a:r>
                    </a:p>
                    <a:p>
                      <a:pPr marL="0" marR="0" algn="l" rtl="0">
                        <a:lnSpc>
                          <a:spcPct val="150000"/>
                        </a:lnSpc>
                        <a:spcBef>
                          <a:spcPts val="0"/>
                        </a:spcBef>
                        <a:spcAft>
                          <a:spcPts val="0"/>
                        </a:spcAft>
                      </a:pPr>
                      <a:r>
                        <a:rPr lang="en-US" sz="1100">
                          <a:effectLst/>
                        </a:rPr>
                        <a:t>416.3</a:t>
                      </a:r>
                    </a:p>
                    <a:p>
                      <a:pPr marL="0" marR="0" algn="l" rtl="0">
                        <a:lnSpc>
                          <a:spcPct val="150000"/>
                        </a:lnSpc>
                        <a:spcBef>
                          <a:spcPts val="0"/>
                        </a:spcBef>
                        <a:spcAft>
                          <a:spcPts val="0"/>
                        </a:spcAft>
                      </a:pPr>
                      <a:r>
                        <a:rPr lang="en-US" sz="1100">
                          <a:effectLst/>
                        </a:rPr>
                        <a:t>233</a:t>
                      </a:r>
                    </a:p>
                    <a:p>
                      <a:pPr marL="0" marR="0" algn="l" rtl="0">
                        <a:lnSpc>
                          <a:spcPct val="150000"/>
                        </a:lnSpc>
                        <a:spcBef>
                          <a:spcPts val="0"/>
                        </a:spcBef>
                        <a:spcAft>
                          <a:spcPts val="0"/>
                        </a:spcAft>
                      </a:pPr>
                      <a:r>
                        <a:rPr lang="en-US" sz="1100">
                          <a:effectLst/>
                        </a:rPr>
                        <a:t>3673</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115</a:t>
                      </a:r>
                    </a:p>
                    <a:p>
                      <a:pPr marL="0" marR="0" algn="l" rtl="0">
                        <a:lnSpc>
                          <a:spcPct val="150000"/>
                        </a:lnSpc>
                        <a:spcBef>
                          <a:spcPts val="0"/>
                        </a:spcBef>
                        <a:spcAft>
                          <a:spcPts val="0"/>
                        </a:spcAft>
                      </a:pPr>
                      <a:r>
                        <a:rPr lang="en-US" sz="1100">
                          <a:effectLst/>
                        </a:rPr>
                        <a:t>9227</a:t>
                      </a:r>
                    </a:p>
                    <a:p>
                      <a:pPr marL="0" marR="0" algn="l" rtl="0">
                        <a:lnSpc>
                          <a:spcPct val="150000"/>
                        </a:lnSpc>
                        <a:spcBef>
                          <a:spcPts val="0"/>
                        </a:spcBef>
                        <a:spcAft>
                          <a:spcPts val="0"/>
                        </a:spcAft>
                      </a:pPr>
                      <a:r>
                        <a:rPr lang="en-US" sz="1100">
                          <a:effectLst/>
                        </a:rPr>
                        <a:t>2.51</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60.0</a:t>
                      </a:r>
                    </a:p>
                    <a:p>
                      <a:pPr marL="0" marR="0" algn="l" rtl="0">
                        <a:lnSpc>
                          <a:spcPct val="150000"/>
                        </a:lnSpc>
                        <a:spcBef>
                          <a:spcPts val="0"/>
                        </a:spcBef>
                        <a:spcAft>
                          <a:spcPts val="0"/>
                        </a:spcAft>
                      </a:pPr>
                      <a:r>
                        <a:rPr lang="en-US" sz="1100">
                          <a:effectLst/>
                        </a:rPr>
                        <a:t>8.55</a:t>
                      </a:r>
                    </a:p>
                    <a:p>
                      <a:pPr marL="0" marR="0" algn="l" rtl="0">
                        <a:lnSpc>
                          <a:spcPct val="150000"/>
                        </a:lnSpc>
                        <a:spcBef>
                          <a:spcPts val="0"/>
                        </a:spcBef>
                        <a:spcAft>
                          <a:spcPts val="0"/>
                        </a:spcAft>
                      </a:pPr>
                      <a:r>
                        <a:rPr lang="en-US" sz="1100">
                          <a:effectLst/>
                        </a:rPr>
                        <a:t>15.6</a:t>
                      </a:r>
                    </a:p>
                    <a:p>
                      <a:pPr marL="0" marR="0" algn="l" rtl="0">
                        <a:lnSpc>
                          <a:spcPct val="150000"/>
                        </a:lnSpc>
                        <a:spcBef>
                          <a:spcPts val="0"/>
                        </a:spcBef>
                        <a:spcAft>
                          <a:spcPts val="0"/>
                        </a:spcAft>
                      </a:pPr>
                      <a:r>
                        <a:rPr lang="en-US" sz="1100">
                          <a:effectLst/>
                        </a:rPr>
                        <a:t>1.0</a:t>
                      </a:r>
                    </a:p>
                    <a:p>
                      <a:pPr marL="0" marR="0" algn="l" rtl="0">
                        <a:lnSpc>
                          <a:spcPct val="150000"/>
                        </a:lnSpc>
                        <a:spcBef>
                          <a:spcPts val="0"/>
                        </a:spcBef>
                        <a:spcAft>
                          <a:spcPts val="0"/>
                        </a:spcAft>
                      </a:pPr>
                      <a:r>
                        <a:rPr lang="en-US" sz="1100">
                          <a:effectLst/>
                        </a:rPr>
                        <a:t>85.15</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2808</a:t>
                      </a:r>
                    </a:p>
                    <a:p>
                      <a:pPr marL="0" marR="0" algn="l" rtl="0">
                        <a:lnSpc>
                          <a:spcPct val="150000"/>
                        </a:lnSpc>
                        <a:spcBef>
                          <a:spcPts val="0"/>
                        </a:spcBef>
                        <a:spcAft>
                          <a:spcPts val="0"/>
                        </a:spcAft>
                      </a:pPr>
                      <a:r>
                        <a:rPr lang="en-US" sz="1100">
                          <a:effectLst/>
                        </a:rPr>
                        <a:t>296</a:t>
                      </a:r>
                    </a:p>
                    <a:p>
                      <a:pPr marL="0" marR="0" algn="l" rtl="0">
                        <a:lnSpc>
                          <a:spcPct val="150000"/>
                        </a:lnSpc>
                        <a:spcBef>
                          <a:spcPts val="0"/>
                        </a:spcBef>
                        <a:spcAft>
                          <a:spcPts val="0"/>
                        </a:spcAft>
                      </a:pPr>
                      <a:r>
                        <a:rPr lang="en-US" sz="1100">
                          <a:effectLst/>
                        </a:rPr>
                        <a:t>440</a:t>
                      </a:r>
                    </a:p>
                    <a:p>
                      <a:pPr marL="0" marR="0" algn="l" rtl="0">
                        <a:lnSpc>
                          <a:spcPct val="150000"/>
                        </a:lnSpc>
                        <a:spcBef>
                          <a:spcPts val="0"/>
                        </a:spcBef>
                        <a:spcAft>
                          <a:spcPts val="0"/>
                        </a:spcAft>
                      </a:pPr>
                      <a:r>
                        <a:rPr lang="en-US" sz="1100">
                          <a:effectLst/>
                        </a:rPr>
                        <a:t>237.2</a:t>
                      </a:r>
                    </a:p>
                    <a:p>
                      <a:pPr marL="0" marR="0" algn="l" rtl="0">
                        <a:lnSpc>
                          <a:spcPct val="150000"/>
                        </a:lnSpc>
                        <a:spcBef>
                          <a:spcPts val="0"/>
                        </a:spcBef>
                        <a:spcAft>
                          <a:spcPts val="0"/>
                        </a:spcAft>
                      </a:pPr>
                      <a:r>
                        <a:rPr lang="en-US" sz="1100">
                          <a:effectLst/>
                        </a:rPr>
                        <a:t>3781</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2748</a:t>
                      </a:r>
                    </a:p>
                    <a:p>
                      <a:pPr marL="0" marR="0" algn="l" rtl="0">
                        <a:lnSpc>
                          <a:spcPct val="150000"/>
                        </a:lnSpc>
                        <a:spcBef>
                          <a:spcPts val="0"/>
                        </a:spcBef>
                        <a:spcAft>
                          <a:spcPts val="0"/>
                        </a:spcAft>
                      </a:pPr>
                      <a:r>
                        <a:rPr lang="en-US" sz="1100">
                          <a:effectLst/>
                        </a:rPr>
                        <a:t>287.5</a:t>
                      </a:r>
                    </a:p>
                    <a:p>
                      <a:pPr marL="0" marR="0" algn="l" rtl="0">
                        <a:lnSpc>
                          <a:spcPct val="150000"/>
                        </a:lnSpc>
                        <a:spcBef>
                          <a:spcPts val="0"/>
                        </a:spcBef>
                        <a:spcAft>
                          <a:spcPts val="0"/>
                        </a:spcAft>
                      </a:pPr>
                      <a:r>
                        <a:rPr lang="en-US" sz="1100">
                          <a:effectLst/>
                        </a:rPr>
                        <a:t>424.4</a:t>
                      </a:r>
                    </a:p>
                    <a:p>
                      <a:pPr marL="0" marR="0" algn="l" rtl="0">
                        <a:lnSpc>
                          <a:spcPct val="150000"/>
                        </a:lnSpc>
                        <a:spcBef>
                          <a:spcPts val="0"/>
                        </a:spcBef>
                        <a:spcAft>
                          <a:spcPts val="0"/>
                        </a:spcAft>
                      </a:pPr>
                      <a:r>
                        <a:rPr lang="en-US" sz="1100">
                          <a:effectLst/>
                        </a:rPr>
                        <a:t>236.3</a:t>
                      </a:r>
                    </a:p>
                    <a:p>
                      <a:pPr marL="0" marR="0" algn="l" rtl="0">
                        <a:lnSpc>
                          <a:spcPct val="150000"/>
                        </a:lnSpc>
                        <a:spcBef>
                          <a:spcPts val="0"/>
                        </a:spcBef>
                        <a:spcAft>
                          <a:spcPts val="0"/>
                        </a:spcAft>
                      </a:pPr>
                      <a:r>
                        <a:rPr lang="en-US" sz="1100">
                          <a:effectLst/>
                        </a:rPr>
                        <a:t>3696</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115</a:t>
                      </a:r>
                    </a:p>
                    <a:p>
                      <a:pPr marL="0" marR="0" algn="l" rtl="0">
                        <a:lnSpc>
                          <a:spcPct val="150000"/>
                        </a:lnSpc>
                        <a:spcBef>
                          <a:spcPts val="0"/>
                        </a:spcBef>
                        <a:spcAft>
                          <a:spcPts val="0"/>
                        </a:spcAft>
                      </a:pPr>
                      <a:r>
                        <a:rPr lang="en-US" sz="1100">
                          <a:effectLst/>
                        </a:rPr>
                        <a:t>9183</a:t>
                      </a:r>
                    </a:p>
                    <a:p>
                      <a:pPr marL="0" marR="0" algn="l" rtl="0">
                        <a:lnSpc>
                          <a:spcPct val="150000"/>
                        </a:lnSpc>
                        <a:spcBef>
                          <a:spcPts val="0"/>
                        </a:spcBef>
                        <a:spcAft>
                          <a:spcPts val="0"/>
                        </a:spcAft>
                      </a:pPr>
                      <a:r>
                        <a:rPr lang="en-US" sz="1100">
                          <a:effectLst/>
                        </a:rPr>
                        <a:t>2.48</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59.4</a:t>
                      </a:r>
                    </a:p>
                    <a:p>
                      <a:pPr marL="0" marR="0" algn="l" rtl="0">
                        <a:lnSpc>
                          <a:spcPct val="150000"/>
                        </a:lnSpc>
                        <a:spcBef>
                          <a:spcPts val="0"/>
                        </a:spcBef>
                        <a:spcAft>
                          <a:spcPts val="0"/>
                        </a:spcAft>
                      </a:pPr>
                      <a:r>
                        <a:rPr lang="en-US" sz="1100">
                          <a:effectLst/>
                        </a:rPr>
                        <a:t>8.65</a:t>
                      </a:r>
                    </a:p>
                    <a:p>
                      <a:pPr marL="0" marR="0" algn="l" rtl="0">
                        <a:lnSpc>
                          <a:spcPct val="150000"/>
                        </a:lnSpc>
                        <a:spcBef>
                          <a:spcPts val="0"/>
                        </a:spcBef>
                        <a:spcAft>
                          <a:spcPts val="0"/>
                        </a:spcAft>
                      </a:pPr>
                      <a:r>
                        <a:rPr lang="en-US" sz="1100">
                          <a:effectLst/>
                        </a:rPr>
                        <a:t>15.5</a:t>
                      </a:r>
                    </a:p>
                    <a:p>
                      <a:pPr marL="0" marR="0" algn="l" rtl="0">
                        <a:lnSpc>
                          <a:spcPct val="150000"/>
                        </a:lnSpc>
                        <a:spcBef>
                          <a:spcPts val="0"/>
                        </a:spcBef>
                        <a:spcAft>
                          <a:spcPts val="0"/>
                        </a:spcAft>
                      </a:pPr>
                      <a:r>
                        <a:rPr lang="en-US" sz="1100">
                          <a:effectLst/>
                        </a:rPr>
                        <a:t>1.0</a:t>
                      </a:r>
                    </a:p>
                    <a:p>
                      <a:pPr marL="0" marR="0" algn="l" rtl="0">
                        <a:lnSpc>
                          <a:spcPct val="150000"/>
                        </a:lnSpc>
                        <a:spcBef>
                          <a:spcPts val="0"/>
                        </a:spcBef>
                        <a:spcAft>
                          <a:spcPts val="0"/>
                        </a:spcAft>
                      </a:pPr>
                      <a:r>
                        <a:rPr lang="en-US" sz="1100">
                          <a:effectLst/>
                        </a:rPr>
                        <a:t>84.55</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2700</a:t>
                      </a:r>
                    </a:p>
                    <a:p>
                      <a:pPr marL="0" marR="0" algn="l" rtl="0">
                        <a:lnSpc>
                          <a:spcPct val="150000"/>
                        </a:lnSpc>
                        <a:spcBef>
                          <a:spcPts val="0"/>
                        </a:spcBef>
                        <a:spcAft>
                          <a:spcPts val="0"/>
                        </a:spcAft>
                      </a:pPr>
                      <a:r>
                        <a:rPr lang="en-US" sz="1100">
                          <a:effectLst/>
                        </a:rPr>
                        <a:t>288</a:t>
                      </a:r>
                    </a:p>
                    <a:p>
                      <a:pPr marL="0" marR="0" algn="l" rtl="0">
                        <a:lnSpc>
                          <a:spcPct val="150000"/>
                        </a:lnSpc>
                        <a:spcBef>
                          <a:spcPts val="0"/>
                        </a:spcBef>
                        <a:spcAft>
                          <a:spcPts val="0"/>
                        </a:spcAft>
                      </a:pPr>
                      <a:r>
                        <a:rPr lang="en-US" sz="1100">
                          <a:effectLst/>
                        </a:rPr>
                        <a:t>432</a:t>
                      </a:r>
                    </a:p>
                    <a:p>
                      <a:pPr marL="0" marR="0" algn="l" rtl="0">
                        <a:lnSpc>
                          <a:spcPct val="150000"/>
                        </a:lnSpc>
                        <a:spcBef>
                          <a:spcPts val="0"/>
                        </a:spcBef>
                        <a:spcAft>
                          <a:spcPts val="0"/>
                        </a:spcAft>
                      </a:pPr>
                      <a:r>
                        <a:rPr lang="en-US" sz="1100">
                          <a:effectLst/>
                        </a:rPr>
                        <a:t>227.5</a:t>
                      </a:r>
                    </a:p>
                    <a:p>
                      <a:pPr marL="0" marR="0" algn="l" rtl="0">
                        <a:lnSpc>
                          <a:spcPct val="150000"/>
                        </a:lnSpc>
                        <a:spcBef>
                          <a:spcPts val="0"/>
                        </a:spcBef>
                        <a:spcAft>
                          <a:spcPts val="0"/>
                        </a:spcAft>
                      </a:pPr>
                      <a:r>
                        <a:rPr lang="en-US" sz="1100">
                          <a:effectLst/>
                        </a:rPr>
                        <a:t>3647</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2640</a:t>
                      </a:r>
                    </a:p>
                    <a:p>
                      <a:pPr marL="0" marR="0" algn="l" rtl="0">
                        <a:lnSpc>
                          <a:spcPct val="150000"/>
                        </a:lnSpc>
                        <a:spcBef>
                          <a:spcPts val="0"/>
                        </a:spcBef>
                        <a:spcAft>
                          <a:spcPts val="0"/>
                        </a:spcAft>
                      </a:pPr>
                      <a:r>
                        <a:rPr lang="en-US" sz="1100">
                          <a:effectLst/>
                        </a:rPr>
                        <a:t>277.3</a:t>
                      </a:r>
                    </a:p>
                    <a:p>
                      <a:pPr marL="0" marR="0" algn="l" rtl="0">
                        <a:lnSpc>
                          <a:spcPct val="150000"/>
                        </a:lnSpc>
                        <a:spcBef>
                          <a:spcPts val="0"/>
                        </a:spcBef>
                        <a:spcAft>
                          <a:spcPts val="0"/>
                        </a:spcAft>
                      </a:pPr>
                      <a:r>
                        <a:rPr lang="en-US" sz="1100">
                          <a:effectLst/>
                        </a:rPr>
                        <a:t>416.5</a:t>
                      </a:r>
                    </a:p>
                    <a:p>
                      <a:pPr marL="0" marR="0" algn="l" rtl="0">
                        <a:lnSpc>
                          <a:spcPct val="150000"/>
                        </a:lnSpc>
                        <a:spcBef>
                          <a:spcPts val="0"/>
                        </a:spcBef>
                        <a:spcAft>
                          <a:spcPts val="0"/>
                        </a:spcAft>
                      </a:pPr>
                      <a:r>
                        <a:rPr lang="en-US" sz="1100">
                          <a:effectLst/>
                        </a:rPr>
                        <a:t>226.5</a:t>
                      </a:r>
                    </a:p>
                    <a:p>
                      <a:pPr marL="0" marR="0" algn="l" rtl="0">
                        <a:lnSpc>
                          <a:spcPct val="150000"/>
                        </a:lnSpc>
                        <a:spcBef>
                          <a:spcPts val="0"/>
                        </a:spcBef>
                        <a:spcAft>
                          <a:spcPts val="0"/>
                        </a:spcAft>
                      </a:pPr>
                      <a:r>
                        <a:rPr lang="en-US" sz="1100">
                          <a:effectLst/>
                        </a:rPr>
                        <a:t>3562</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111</a:t>
                      </a:r>
                    </a:p>
                    <a:p>
                      <a:pPr marL="0" marR="0" algn="l" rtl="0">
                        <a:lnSpc>
                          <a:spcPct val="150000"/>
                        </a:lnSpc>
                        <a:spcBef>
                          <a:spcPts val="0"/>
                        </a:spcBef>
                        <a:spcAft>
                          <a:spcPts val="0"/>
                        </a:spcAft>
                      </a:pPr>
                      <a:r>
                        <a:rPr lang="en-US" sz="1100">
                          <a:effectLst/>
                        </a:rPr>
                        <a:t>9121</a:t>
                      </a:r>
                    </a:p>
                    <a:p>
                      <a:pPr marL="0" marR="0" algn="l" rtl="0">
                        <a:lnSpc>
                          <a:spcPct val="150000"/>
                        </a:lnSpc>
                        <a:spcBef>
                          <a:spcPts val="0"/>
                        </a:spcBef>
                        <a:spcAft>
                          <a:spcPts val="0"/>
                        </a:spcAft>
                      </a:pPr>
                      <a:r>
                        <a:rPr lang="en-US" sz="1100">
                          <a:effectLst/>
                        </a:rPr>
                        <a:t>2.65</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59.4</a:t>
                      </a:r>
                    </a:p>
                    <a:p>
                      <a:pPr marL="0" marR="0" algn="l" rtl="0">
                        <a:lnSpc>
                          <a:spcPct val="150000"/>
                        </a:lnSpc>
                        <a:spcBef>
                          <a:spcPts val="0"/>
                        </a:spcBef>
                        <a:spcAft>
                          <a:spcPts val="0"/>
                        </a:spcAft>
                      </a:pPr>
                      <a:r>
                        <a:rPr lang="en-US" sz="1100">
                          <a:effectLst/>
                        </a:rPr>
                        <a:t>8.60</a:t>
                      </a:r>
                    </a:p>
                    <a:p>
                      <a:pPr marL="0" marR="0" algn="l" rtl="0">
                        <a:lnSpc>
                          <a:spcPct val="150000"/>
                        </a:lnSpc>
                        <a:spcBef>
                          <a:spcPts val="0"/>
                        </a:spcBef>
                        <a:spcAft>
                          <a:spcPts val="0"/>
                        </a:spcAft>
                      </a:pPr>
                      <a:r>
                        <a:rPr lang="en-US" sz="1100">
                          <a:effectLst/>
                        </a:rPr>
                        <a:t>15.6</a:t>
                      </a:r>
                    </a:p>
                    <a:p>
                      <a:pPr marL="0" marR="0" algn="l" rtl="0">
                        <a:lnSpc>
                          <a:spcPct val="150000"/>
                        </a:lnSpc>
                        <a:spcBef>
                          <a:spcPts val="0"/>
                        </a:spcBef>
                        <a:spcAft>
                          <a:spcPts val="0"/>
                        </a:spcAft>
                      </a:pPr>
                      <a:r>
                        <a:rPr lang="en-US" sz="1100">
                          <a:effectLst/>
                        </a:rPr>
                        <a:t>1.0</a:t>
                      </a:r>
                    </a:p>
                    <a:p>
                      <a:pPr marL="0" marR="0" algn="l" rtl="0">
                        <a:lnSpc>
                          <a:spcPct val="150000"/>
                        </a:lnSpc>
                        <a:spcBef>
                          <a:spcPts val="0"/>
                        </a:spcBef>
                        <a:spcAft>
                          <a:spcPts val="0"/>
                        </a:spcAft>
                      </a:pPr>
                      <a:r>
                        <a:rPr lang="en-US" sz="1100">
                          <a:effectLst/>
                        </a:rPr>
                        <a:t>84.6</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2700</a:t>
                      </a:r>
                    </a:p>
                    <a:p>
                      <a:pPr marL="0" marR="0" algn="l" rtl="0">
                        <a:lnSpc>
                          <a:spcPct val="150000"/>
                        </a:lnSpc>
                        <a:spcBef>
                          <a:spcPts val="0"/>
                        </a:spcBef>
                        <a:spcAft>
                          <a:spcPts val="0"/>
                        </a:spcAft>
                      </a:pPr>
                      <a:r>
                        <a:rPr lang="en-US" sz="1100">
                          <a:effectLst/>
                        </a:rPr>
                        <a:t>288</a:t>
                      </a:r>
                    </a:p>
                    <a:p>
                      <a:pPr marL="0" marR="0" algn="l" rtl="0">
                        <a:lnSpc>
                          <a:spcPct val="150000"/>
                        </a:lnSpc>
                        <a:spcBef>
                          <a:spcPts val="0"/>
                        </a:spcBef>
                        <a:spcAft>
                          <a:spcPts val="0"/>
                        </a:spcAft>
                      </a:pPr>
                      <a:r>
                        <a:rPr lang="en-US" sz="1100">
                          <a:effectLst/>
                        </a:rPr>
                        <a:t>432</a:t>
                      </a:r>
                    </a:p>
                    <a:p>
                      <a:pPr marL="0" marR="0" algn="l" rtl="0">
                        <a:lnSpc>
                          <a:spcPct val="150000"/>
                        </a:lnSpc>
                        <a:spcBef>
                          <a:spcPts val="0"/>
                        </a:spcBef>
                        <a:spcAft>
                          <a:spcPts val="0"/>
                        </a:spcAft>
                      </a:pPr>
                      <a:r>
                        <a:rPr lang="en-US" sz="1100">
                          <a:effectLst/>
                        </a:rPr>
                        <a:t>230.7</a:t>
                      </a:r>
                    </a:p>
                    <a:p>
                      <a:pPr marL="0" marR="0" algn="l" rtl="0">
                        <a:lnSpc>
                          <a:spcPct val="150000"/>
                        </a:lnSpc>
                        <a:spcBef>
                          <a:spcPts val="0"/>
                        </a:spcBef>
                        <a:spcAft>
                          <a:spcPts val="0"/>
                        </a:spcAft>
                      </a:pPr>
                      <a:r>
                        <a:rPr lang="en-US" sz="1100">
                          <a:effectLst/>
                        </a:rPr>
                        <a:t>3650</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2640</a:t>
                      </a:r>
                    </a:p>
                    <a:p>
                      <a:pPr marL="0" marR="0" algn="l" rtl="0">
                        <a:lnSpc>
                          <a:spcPct val="150000"/>
                        </a:lnSpc>
                        <a:spcBef>
                          <a:spcPts val="0"/>
                        </a:spcBef>
                        <a:spcAft>
                          <a:spcPts val="0"/>
                        </a:spcAft>
                      </a:pPr>
                      <a:r>
                        <a:rPr lang="en-US" sz="1100">
                          <a:effectLst/>
                        </a:rPr>
                        <a:t>279</a:t>
                      </a:r>
                    </a:p>
                    <a:p>
                      <a:pPr marL="0" marR="0" algn="l" rtl="0">
                        <a:lnSpc>
                          <a:spcPct val="150000"/>
                        </a:lnSpc>
                        <a:spcBef>
                          <a:spcPts val="0"/>
                        </a:spcBef>
                        <a:spcAft>
                          <a:spcPts val="0"/>
                        </a:spcAft>
                      </a:pPr>
                      <a:r>
                        <a:rPr lang="en-US" sz="1100">
                          <a:effectLst/>
                        </a:rPr>
                        <a:t>416</a:t>
                      </a:r>
                    </a:p>
                    <a:p>
                      <a:pPr marL="0" marR="0" algn="l" rtl="0">
                        <a:lnSpc>
                          <a:spcPct val="150000"/>
                        </a:lnSpc>
                        <a:spcBef>
                          <a:spcPts val="0"/>
                        </a:spcBef>
                        <a:spcAft>
                          <a:spcPts val="0"/>
                        </a:spcAft>
                      </a:pPr>
                      <a:r>
                        <a:rPr lang="en-US" sz="1100">
                          <a:effectLst/>
                        </a:rPr>
                        <a:t>229.7</a:t>
                      </a:r>
                    </a:p>
                    <a:p>
                      <a:pPr marL="0" marR="0" algn="l" rtl="0">
                        <a:lnSpc>
                          <a:spcPct val="150000"/>
                        </a:lnSpc>
                        <a:spcBef>
                          <a:spcPts val="0"/>
                        </a:spcBef>
                        <a:spcAft>
                          <a:spcPts val="0"/>
                        </a:spcAft>
                      </a:pPr>
                      <a:r>
                        <a:rPr lang="en-US" sz="1100">
                          <a:effectLst/>
                        </a:rPr>
                        <a:t>3566</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111</a:t>
                      </a:r>
                    </a:p>
                    <a:p>
                      <a:pPr marL="0" marR="0" algn="l" rtl="0">
                        <a:lnSpc>
                          <a:spcPct val="150000"/>
                        </a:lnSpc>
                        <a:spcBef>
                          <a:spcPts val="0"/>
                        </a:spcBef>
                        <a:spcAft>
                          <a:spcPts val="0"/>
                        </a:spcAft>
                      </a:pPr>
                      <a:r>
                        <a:rPr lang="en-US" sz="1100">
                          <a:effectLst/>
                        </a:rPr>
                        <a:t>8474</a:t>
                      </a:r>
                    </a:p>
                    <a:p>
                      <a:pPr marL="0" marR="0" algn="l" rtl="0">
                        <a:lnSpc>
                          <a:spcPct val="150000"/>
                        </a:lnSpc>
                        <a:spcBef>
                          <a:spcPts val="0"/>
                        </a:spcBef>
                        <a:spcAft>
                          <a:spcPts val="0"/>
                        </a:spcAft>
                      </a:pPr>
                      <a:r>
                        <a:rPr lang="en-US" sz="1100">
                          <a:effectLst/>
                        </a:rPr>
                        <a:t>2.38</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60.0</a:t>
                      </a:r>
                    </a:p>
                    <a:p>
                      <a:pPr marL="0" marR="0" algn="l" rtl="0">
                        <a:lnSpc>
                          <a:spcPct val="150000"/>
                        </a:lnSpc>
                        <a:spcBef>
                          <a:spcPts val="0"/>
                        </a:spcBef>
                        <a:spcAft>
                          <a:spcPts val="0"/>
                        </a:spcAft>
                      </a:pPr>
                      <a:r>
                        <a:rPr lang="en-US" sz="1100">
                          <a:effectLst/>
                        </a:rPr>
                        <a:t>8.55</a:t>
                      </a:r>
                    </a:p>
                    <a:p>
                      <a:pPr marL="0" marR="0" algn="l" rtl="0">
                        <a:lnSpc>
                          <a:spcPct val="150000"/>
                        </a:lnSpc>
                        <a:spcBef>
                          <a:spcPts val="0"/>
                        </a:spcBef>
                        <a:spcAft>
                          <a:spcPts val="0"/>
                        </a:spcAft>
                      </a:pPr>
                      <a:r>
                        <a:rPr lang="en-US" sz="1100">
                          <a:effectLst/>
                        </a:rPr>
                        <a:t>15.8</a:t>
                      </a:r>
                    </a:p>
                    <a:p>
                      <a:pPr marL="0" marR="0" algn="l" rtl="0">
                        <a:lnSpc>
                          <a:spcPct val="150000"/>
                        </a:lnSpc>
                        <a:spcBef>
                          <a:spcPts val="0"/>
                        </a:spcBef>
                        <a:spcAft>
                          <a:spcPts val="0"/>
                        </a:spcAft>
                      </a:pPr>
                      <a:r>
                        <a:rPr lang="en-US" sz="1100">
                          <a:effectLst/>
                        </a:rPr>
                        <a:t>1.0</a:t>
                      </a:r>
                    </a:p>
                    <a:p>
                      <a:pPr marL="0" marR="0" algn="l" rtl="0">
                        <a:lnSpc>
                          <a:spcPct val="150000"/>
                        </a:lnSpc>
                        <a:spcBef>
                          <a:spcPts val="0"/>
                        </a:spcBef>
                        <a:spcAft>
                          <a:spcPts val="0"/>
                        </a:spcAft>
                      </a:pPr>
                      <a:r>
                        <a:rPr lang="en-US" sz="1100">
                          <a:effectLst/>
                        </a:rPr>
                        <a:t>85.35</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2808</a:t>
                      </a:r>
                    </a:p>
                    <a:p>
                      <a:pPr marL="0" marR="0" algn="l" rtl="0">
                        <a:lnSpc>
                          <a:spcPct val="150000"/>
                        </a:lnSpc>
                        <a:spcBef>
                          <a:spcPts val="0"/>
                        </a:spcBef>
                        <a:spcAft>
                          <a:spcPts val="0"/>
                        </a:spcAft>
                      </a:pPr>
                      <a:r>
                        <a:rPr lang="en-US" sz="1100">
                          <a:effectLst/>
                        </a:rPr>
                        <a:t>280</a:t>
                      </a:r>
                    </a:p>
                    <a:p>
                      <a:pPr marL="0" marR="0" algn="l" rtl="0">
                        <a:lnSpc>
                          <a:spcPct val="150000"/>
                        </a:lnSpc>
                        <a:spcBef>
                          <a:spcPts val="0"/>
                        </a:spcBef>
                        <a:spcAft>
                          <a:spcPts val="0"/>
                        </a:spcAft>
                      </a:pPr>
                      <a:r>
                        <a:rPr lang="en-US" sz="1100">
                          <a:effectLst/>
                        </a:rPr>
                        <a:t>432</a:t>
                      </a:r>
                    </a:p>
                    <a:p>
                      <a:pPr marL="0" marR="0" algn="l" rtl="0">
                        <a:lnSpc>
                          <a:spcPct val="150000"/>
                        </a:lnSpc>
                        <a:spcBef>
                          <a:spcPts val="0"/>
                        </a:spcBef>
                        <a:spcAft>
                          <a:spcPts val="0"/>
                        </a:spcAft>
                      </a:pPr>
                      <a:r>
                        <a:rPr lang="en-US" sz="1100">
                          <a:effectLst/>
                        </a:rPr>
                        <a:t>234</a:t>
                      </a:r>
                    </a:p>
                    <a:p>
                      <a:pPr marL="0" marR="0" algn="l" rtl="0">
                        <a:lnSpc>
                          <a:spcPct val="150000"/>
                        </a:lnSpc>
                        <a:spcBef>
                          <a:spcPts val="0"/>
                        </a:spcBef>
                        <a:spcAft>
                          <a:spcPts val="0"/>
                        </a:spcAft>
                      </a:pPr>
                      <a:r>
                        <a:rPr lang="en-US" sz="1100">
                          <a:effectLst/>
                        </a:rPr>
                        <a:t>3754</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2748</a:t>
                      </a:r>
                    </a:p>
                    <a:p>
                      <a:pPr marL="0" marR="0" algn="l" rtl="0">
                        <a:lnSpc>
                          <a:spcPct val="150000"/>
                        </a:lnSpc>
                        <a:spcBef>
                          <a:spcPts val="0"/>
                        </a:spcBef>
                        <a:spcAft>
                          <a:spcPts val="0"/>
                        </a:spcAft>
                      </a:pPr>
                      <a:r>
                        <a:rPr lang="en-US" sz="1100">
                          <a:effectLst/>
                        </a:rPr>
                        <a:t>271.4</a:t>
                      </a:r>
                    </a:p>
                    <a:p>
                      <a:pPr marL="0" marR="0" algn="l" rtl="0">
                        <a:lnSpc>
                          <a:spcPct val="150000"/>
                        </a:lnSpc>
                        <a:spcBef>
                          <a:spcPts val="0"/>
                        </a:spcBef>
                        <a:spcAft>
                          <a:spcPts val="0"/>
                        </a:spcAft>
                      </a:pPr>
                      <a:r>
                        <a:rPr lang="en-US" sz="1100">
                          <a:effectLst/>
                        </a:rPr>
                        <a:t>416.2</a:t>
                      </a:r>
                    </a:p>
                    <a:p>
                      <a:pPr marL="0" marR="0" algn="l" rtl="0">
                        <a:lnSpc>
                          <a:spcPct val="150000"/>
                        </a:lnSpc>
                        <a:spcBef>
                          <a:spcPts val="0"/>
                        </a:spcBef>
                        <a:spcAft>
                          <a:spcPts val="0"/>
                        </a:spcAft>
                      </a:pPr>
                      <a:r>
                        <a:rPr lang="en-US" sz="1100">
                          <a:effectLst/>
                        </a:rPr>
                        <a:t>233.0</a:t>
                      </a:r>
                    </a:p>
                    <a:p>
                      <a:pPr marL="0" marR="0" algn="l" rtl="0">
                        <a:lnSpc>
                          <a:spcPct val="150000"/>
                        </a:lnSpc>
                        <a:spcBef>
                          <a:spcPts val="0"/>
                        </a:spcBef>
                        <a:spcAft>
                          <a:spcPts val="0"/>
                        </a:spcAft>
                      </a:pPr>
                      <a:r>
                        <a:rPr lang="en-US" sz="1100">
                          <a:effectLst/>
                        </a:rPr>
                        <a:t>3668</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115</a:t>
                      </a:r>
                    </a:p>
                    <a:p>
                      <a:pPr marL="0" marR="0" algn="l" rtl="0">
                        <a:lnSpc>
                          <a:spcPct val="150000"/>
                        </a:lnSpc>
                        <a:spcBef>
                          <a:spcPts val="0"/>
                        </a:spcBef>
                        <a:spcAft>
                          <a:spcPts val="0"/>
                        </a:spcAft>
                      </a:pPr>
                      <a:r>
                        <a:rPr lang="en-US" sz="1100">
                          <a:effectLst/>
                        </a:rPr>
                        <a:t>8463</a:t>
                      </a:r>
                    </a:p>
                    <a:p>
                      <a:pPr marL="0" marR="0" algn="l" rtl="0">
                        <a:lnSpc>
                          <a:spcPct val="150000"/>
                        </a:lnSpc>
                        <a:spcBef>
                          <a:spcPts val="0"/>
                        </a:spcBef>
                        <a:spcAft>
                          <a:spcPts val="0"/>
                        </a:spcAft>
                      </a:pPr>
                      <a:r>
                        <a:rPr lang="en-US" sz="1100">
                          <a:effectLst/>
                        </a:rPr>
                        <a:t>2.31</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62.0</a:t>
                      </a:r>
                    </a:p>
                    <a:p>
                      <a:pPr marL="0" marR="0" algn="l" rtl="0">
                        <a:lnSpc>
                          <a:spcPct val="150000"/>
                        </a:lnSpc>
                        <a:spcBef>
                          <a:spcPts val="0"/>
                        </a:spcBef>
                        <a:spcAft>
                          <a:spcPts val="0"/>
                        </a:spcAft>
                      </a:pPr>
                      <a:r>
                        <a:rPr lang="en-US" sz="1100">
                          <a:effectLst/>
                        </a:rPr>
                        <a:t>8.60</a:t>
                      </a:r>
                    </a:p>
                    <a:p>
                      <a:pPr marL="0" marR="0" algn="l" rtl="0">
                        <a:lnSpc>
                          <a:spcPct val="150000"/>
                        </a:lnSpc>
                        <a:spcBef>
                          <a:spcPts val="0"/>
                        </a:spcBef>
                        <a:spcAft>
                          <a:spcPts val="0"/>
                        </a:spcAft>
                      </a:pPr>
                      <a:r>
                        <a:rPr lang="en-US" sz="1100">
                          <a:effectLst/>
                        </a:rPr>
                        <a:t>15.8</a:t>
                      </a:r>
                    </a:p>
                    <a:p>
                      <a:pPr marL="0" marR="0" algn="l" rtl="0">
                        <a:lnSpc>
                          <a:spcPct val="150000"/>
                        </a:lnSpc>
                        <a:spcBef>
                          <a:spcPts val="0"/>
                        </a:spcBef>
                        <a:spcAft>
                          <a:spcPts val="0"/>
                        </a:spcAft>
                      </a:pPr>
                      <a:r>
                        <a:rPr lang="en-US" sz="1100">
                          <a:effectLst/>
                        </a:rPr>
                        <a:t>1.0</a:t>
                      </a:r>
                    </a:p>
                    <a:p>
                      <a:pPr marL="0" marR="0" algn="l" rtl="0">
                        <a:lnSpc>
                          <a:spcPct val="150000"/>
                        </a:lnSpc>
                        <a:spcBef>
                          <a:spcPts val="0"/>
                        </a:spcBef>
                        <a:spcAft>
                          <a:spcPts val="0"/>
                        </a:spcAft>
                      </a:pPr>
                      <a:r>
                        <a:rPr lang="en-US" sz="1100">
                          <a:effectLst/>
                        </a:rPr>
                        <a:t>87.8</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2862</a:t>
                      </a:r>
                    </a:p>
                    <a:p>
                      <a:pPr marL="0" marR="0" algn="l" rtl="0">
                        <a:lnSpc>
                          <a:spcPct val="150000"/>
                        </a:lnSpc>
                        <a:spcBef>
                          <a:spcPts val="0"/>
                        </a:spcBef>
                        <a:spcAft>
                          <a:spcPts val="0"/>
                        </a:spcAft>
                      </a:pPr>
                      <a:r>
                        <a:rPr lang="en-US" sz="1100">
                          <a:effectLst/>
                        </a:rPr>
                        <a:t>312</a:t>
                      </a:r>
                    </a:p>
                    <a:p>
                      <a:pPr marL="0" marR="0" algn="l" rtl="0">
                        <a:lnSpc>
                          <a:spcPct val="150000"/>
                        </a:lnSpc>
                        <a:spcBef>
                          <a:spcPts val="0"/>
                        </a:spcBef>
                        <a:spcAft>
                          <a:spcPts val="0"/>
                        </a:spcAft>
                      </a:pPr>
                      <a:r>
                        <a:rPr lang="en-US" sz="1100">
                          <a:effectLst/>
                        </a:rPr>
                        <a:t>164</a:t>
                      </a:r>
                    </a:p>
                    <a:p>
                      <a:pPr marL="0" marR="0" algn="l" rtl="0">
                        <a:lnSpc>
                          <a:spcPct val="150000"/>
                        </a:lnSpc>
                        <a:spcBef>
                          <a:spcPts val="0"/>
                        </a:spcBef>
                        <a:spcAft>
                          <a:spcPts val="0"/>
                        </a:spcAft>
                      </a:pPr>
                      <a:r>
                        <a:rPr lang="en-US" sz="1100">
                          <a:effectLst/>
                        </a:rPr>
                        <a:t>253.5</a:t>
                      </a:r>
                    </a:p>
                    <a:p>
                      <a:pPr marL="0" marR="0" algn="l" rtl="0">
                        <a:lnSpc>
                          <a:spcPct val="150000"/>
                        </a:lnSpc>
                        <a:spcBef>
                          <a:spcPts val="0"/>
                        </a:spcBef>
                        <a:spcAft>
                          <a:spcPts val="0"/>
                        </a:spcAft>
                      </a:pPr>
                      <a:r>
                        <a:rPr lang="en-US" sz="1100">
                          <a:effectLst/>
                        </a:rPr>
                        <a:t>3891</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2799</a:t>
                      </a:r>
                    </a:p>
                    <a:p>
                      <a:pPr marL="0" marR="0" algn="l" rtl="0">
                        <a:lnSpc>
                          <a:spcPct val="150000"/>
                        </a:lnSpc>
                        <a:spcBef>
                          <a:spcPts val="0"/>
                        </a:spcBef>
                        <a:spcAft>
                          <a:spcPts val="0"/>
                        </a:spcAft>
                      </a:pPr>
                      <a:r>
                        <a:rPr lang="en-US" sz="1100">
                          <a:effectLst/>
                        </a:rPr>
                        <a:t>303.4</a:t>
                      </a:r>
                    </a:p>
                    <a:p>
                      <a:pPr marL="0" marR="0" algn="l" rtl="0">
                        <a:lnSpc>
                          <a:spcPct val="150000"/>
                        </a:lnSpc>
                        <a:spcBef>
                          <a:spcPts val="0"/>
                        </a:spcBef>
                        <a:spcAft>
                          <a:spcPts val="0"/>
                        </a:spcAft>
                      </a:pPr>
                      <a:r>
                        <a:rPr lang="en-US" sz="1100">
                          <a:effectLst/>
                        </a:rPr>
                        <a:t>448.2</a:t>
                      </a:r>
                    </a:p>
                    <a:p>
                      <a:pPr marL="0" marR="0" algn="l" rtl="0">
                        <a:lnSpc>
                          <a:spcPct val="150000"/>
                        </a:lnSpc>
                        <a:spcBef>
                          <a:spcPts val="0"/>
                        </a:spcBef>
                        <a:spcAft>
                          <a:spcPts val="0"/>
                        </a:spcAft>
                      </a:pPr>
                      <a:r>
                        <a:rPr lang="en-US" sz="1100">
                          <a:effectLst/>
                        </a:rPr>
                        <a:t>252.5</a:t>
                      </a:r>
                    </a:p>
                    <a:p>
                      <a:pPr marL="0" marR="0" algn="l" rtl="0">
                        <a:lnSpc>
                          <a:spcPct val="150000"/>
                        </a:lnSpc>
                        <a:spcBef>
                          <a:spcPts val="0"/>
                        </a:spcBef>
                        <a:spcAft>
                          <a:spcPts val="0"/>
                        </a:spcAft>
                      </a:pPr>
                      <a:r>
                        <a:rPr lang="en-US" sz="1100">
                          <a:effectLst/>
                        </a:rPr>
                        <a:t>3803</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119</a:t>
                      </a:r>
                    </a:p>
                    <a:p>
                      <a:pPr marL="0" marR="0" algn="l" rtl="0">
                        <a:lnSpc>
                          <a:spcPct val="150000"/>
                        </a:lnSpc>
                        <a:spcBef>
                          <a:spcPts val="0"/>
                        </a:spcBef>
                        <a:spcAft>
                          <a:spcPts val="0"/>
                        </a:spcAft>
                      </a:pPr>
                      <a:r>
                        <a:rPr lang="en-US" sz="1100">
                          <a:effectLst/>
                        </a:rPr>
                        <a:t>9170</a:t>
                      </a:r>
                    </a:p>
                    <a:p>
                      <a:pPr marL="0" marR="0" algn="l" rtl="0">
                        <a:lnSpc>
                          <a:spcPct val="150000"/>
                        </a:lnSpc>
                        <a:spcBef>
                          <a:spcPts val="0"/>
                        </a:spcBef>
                        <a:spcAft>
                          <a:spcPts val="0"/>
                        </a:spcAft>
                      </a:pPr>
                      <a:r>
                        <a:rPr lang="en-US" sz="1100">
                          <a:effectLst/>
                        </a:rPr>
                        <a:t>2.41</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a:effectLst/>
                        </a:rPr>
                        <a:t>60.0</a:t>
                      </a:r>
                    </a:p>
                    <a:p>
                      <a:pPr marL="0" marR="0" algn="l" rtl="0">
                        <a:lnSpc>
                          <a:spcPct val="150000"/>
                        </a:lnSpc>
                        <a:spcBef>
                          <a:spcPts val="0"/>
                        </a:spcBef>
                        <a:spcAft>
                          <a:spcPts val="0"/>
                        </a:spcAft>
                      </a:pPr>
                      <a:r>
                        <a:rPr lang="en-US" sz="1100">
                          <a:effectLst/>
                        </a:rPr>
                        <a:t>8.65</a:t>
                      </a:r>
                    </a:p>
                    <a:p>
                      <a:pPr marL="0" marR="0" algn="l" rtl="0">
                        <a:lnSpc>
                          <a:spcPct val="150000"/>
                        </a:lnSpc>
                        <a:spcBef>
                          <a:spcPts val="0"/>
                        </a:spcBef>
                        <a:spcAft>
                          <a:spcPts val="0"/>
                        </a:spcAft>
                      </a:pPr>
                      <a:r>
                        <a:rPr lang="en-US" sz="1100">
                          <a:effectLst/>
                        </a:rPr>
                        <a:t>15.6</a:t>
                      </a:r>
                    </a:p>
                    <a:p>
                      <a:pPr marL="0" marR="0" algn="l" rtl="0">
                        <a:lnSpc>
                          <a:spcPct val="150000"/>
                        </a:lnSpc>
                        <a:spcBef>
                          <a:spcPts val="0"/>
                        </a:spcBef>
                        <a:spcAft>
                          <a:spcPts val="0"/>
                        </a:spcAft>
                      </a:pPr>
                      <a:r>
                        <a:rPr lang="en-US" sz="1100">
                          <a:effectLst/>
                        </a:rPr>
                        <a:t>1.0</a:t>
                      </a:r>
                    </a:p>
                    <a:p>
                      <a:pPr marL="0" marR="0" algn="l" rtl="0">
                        <a:lnSpc>
                          <a:spcPct val="150000"/>
                        </a:lnSpc>
                        <a:spcBef>
                          <a:spcPts val="0"/>
                        </a:spcBef>
                        <a:spcAft>
                          <a:spcPts val="0"/>
                        </a:spcAft>
                      </a:pPr>
                      <a:r>
                        <a:rPr lang="en-US" sz="1100">
                          <a:effectLst/>
                        </a:rPr>
                        <a:t>85.35</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2916</a:t>
                      </a:r>
                    </a:p>
                    <a:p>
                      <a:pPr marL="0" marR="0" algn="l" rtl="0">
                        <a:lnSpc>
                          <a:spcPct val="150000"/>
                        </a:lnSpc>
                        <a:spcBef>
                          <a:spcPts val="0"/>
                        </a:spcBef>
                        <a:spcAft>
                          <a:spcPts val="0"/>
                        </a:spcAft>
                      </a:pPr>
                      <a:r>
                        <a:rPr lang="en-US" sz="1100">
                          <a:effectLst/>
                        </a:rPr>
                        <a:t>312</a:t>
                      </a:r>
                    </a:p>
                    <a:p>
                      <a:pPr marL="0" marR="0" algn="l" rtl="0">
                        <a:lnSpc>
                          <a:spcPct val="150000"/>
                        </a:lnSpc>
                        <a:spcBef>
                          <a:spcPts val="0"/>
                        </a:spcBef>
                        <a:spcAft>
                          <a:spcPts val="0"/>
                        </a:spcAft>
                      </a:pPr>
                      <a:r>
                        <a:rPr lang="en-US" sz="1100">
                          <a:effectLst/>
                        </a:rPr>
                        <a:t>480</a:t>
                      </a:r>
                    </a:p>
                    <a:p>
                      <a:pPr marL="0" marR="0" algn="l" rtl="0">
                        <a:lnSpc>
                          <a:spcPct val="150000"/>
                        </a:lnSpc>
                        <a:spcBef>
                          <a:spcPts val="0"/>
                        </a:spcBef>
                        <a:spcAft>
                          <a:spcPts val="0"/>
                        </a:spcAft>
                      </a:pPr>
                      <a:r>
                        <a:rPr lang="en-US" sz="1100">
                          <a:effectLst/>
                        </a:rPr>
                        <a:t>266.5</a:t>
                      </a:r>
                    </a:p>
                    <a:p>
                      <a:pPr marL="0" marR="0" algn="l" rtl="0">
                        <a:lnSpc>
                          <a:spcPct val="150000"/>
                        </a:lnSpc>
                        <a:spcBef>
                          <a:spcPts val="0"/>
                        </a:spcBef>
                        <a:spcAft>
                          <a:spcPts val="0"/>
                        </a:spcAft>
                      </a:pPr>
                      <a:r>
                        <a:rPr lang="en-US" sz="1100">
                          <a:effectLst/>
                        </a:rPr>
                        <a:t>3974</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2856</a:t>
                      </a:r>
                    </a:p>
                    <a:p>
                      <a:pPr marL="0" marR="0" algn="l" rtl="0">
                        <a:lnSpc>
                          <a:spcPct val="150000"/>
                        </a:lnSpc>
                        <a:spcBef>
                          <a:spcPts val="0"/>
                        </a:spcBef>
                        <a:spcAft>
                          <a:spcPts val="0"/>
                        </a:spcAft>
                      </a:pPr>
                      <a:r>
                        <a:rPr lang="en-US" sz="1100">
                          <a:effectLst/>
                        </a:rPr>
                        <a:t>303.3</a:t>
                      </a:r>
                    </a:p>
                    <a:p>
                      <a:pPr marL="0" marR="0" algn="l" rtl="0">
                        <a:lnSpc>
                          <a:spcPct val="150000"/>
                        </a:lnSpc>
                        <a:spcBef>
                          <a:spcPts val="0"/>
                        </a:spcBef>
                        <a:spcAft>
                          <a:spcPts val="0"/>
                        </a:spcAft>
                      </a:pPr>
                      <a:r>
                        <a:rPr lang="en-US" sz="1100">
                          <a:effectLst/>
                        </a:rPr>
                        <a:t>464.4</a:t>
                      </a:r>
                    </a:p>
                    <a:p>
                      <a:pPr marL="0" marR="0" algn="l" rtl="0">
                        <a:lnSpc>
                          <a:spcPct val="150000"/>
                        </a:lnSpc>
                        <a:spcBef>
                          <a:spcPts val="0"/>
                        </a:spcBef>
                        <a:spcAft>
                          <a:spcPts val="0"/>
                        </a:spcAft>
                      </a:pPr>
                      <a:r>
                        <a:rPr lang="en-US" sz="1100">
                          <a:effectLst/>
                        </a:rPr>
                        <a:t>265.5</a:t>
                      </a:r>
                    </a:p>
                    <a:p>
                      <a:pPr marL="0" marR="0" algn="l" rtl="0">
                        <a:lnSpc>
                          <a:spcPct val="150000"/>
                        </a:lnSpc>
                        <a:spcBef>
                          <a:spcPts val="0"/>
                        </a:spcBef>
                        <a:spcAft>
                          <a:spcPts val="0"/>
                        </a:spcAft>
                      </a:pPr>
                      <a:r>
                        <a:rPr lang="en-US" sz="1100">
                          <a:effectLst/>
                        </a:rPr>
                        <a:t>3889</a:t>
                      </a:r>
                    </a:p>
                    <a:p>
                      <a:pPr marL="0" marR="0" algn="l" rtl="0">
                        <a:lnSpc>
                          <a:spcPct val="150000"/>
                        </a:lnSpc>
                        <a:spcBef>
                          <a:spcPts val="0"/>
                        </a:spcBef>
                        <a:spcAft>
                          <a:spcPts val="0"/>
                        </a:spcAft>
                      </a:pPr>
                      <a:r>
                        <a:rPr lang="en-US" sz="1100">
                          <a:effectLst/>
                        </a:rPr>
                        <a:t> </a:t>
                      </a:r>
                    </a:p>
                    <a:p>
                      <a:pPr marL="0" marR="0" algn="l" rtl="0">
                        <a:lnSpc>
                          <a:spcPct val="150000"/>
                        </a:lnSpc>
                        <a:spcBef>
                          <a:spcPts val="0"/>
                        </a:spcBef>
                        <a:spcAft>
                          <a:spcPts val="0"/>
                        </a:spcAft>
                      </a:pPr>
                      <a:r>
                        <a:rPr lang="en-US" sz="1100">
                          <a:effectLst/>
                        </a:rPr>
                        <a:t>121</a:t>
                      </a:r>
                    </a:p>
                    <a:p>
                      <a:pPr marL="0" marR="0" algn="l" rtl="0">
                        <a:lnSpc>
                          <a:spcPct val="150000"/>
                        </a:lnSpc>
                        <a:spcBef>
                          <a:spcPts val="0"/>
                        </a:spcBef>
                        <a:spcAft>
                          <a:spcPts val="0"/>
                        </a:spcAft>
                      </a:pPr>
                      <a:r>
                        <a:rPr lang="en-US" sz="1100">
                          <a:effectLst/>
                        </a:rPr>
                        <a:t>8953</a:t>
                      </a:r>
                    </a:p>
                    <a:p>
                      <a:pPr marL="0" marR="0" algn="l" rtl="0">
                        <a:lnSpc>
                          <a:spcPct val="150000"/>
                        </a:lnSpc>
                        <a:spcBef>
                          <a:spcPts val="0"/>
                        </a:spcBef>
                        <a:spcAft>
                          <a:spcPts val="0"/>
                        </a:spcAft>
                      </a:pPr>
                      <a:r>
                        <a:rPr lang="en-US" sz="1100">
                          <a:effectLst/>
                        </a:rPr>
                        <a:t>2.30</a:t>
                      </a:r>
                      <a:endParaRPr lang="en-US" sz="1100">
                        <a:effectLst/>
                        <a:latin typeface="Times New Roman"/>
                        <a:ea typeface="Times New Roman"/>
                      </a:endParaRPr>
                    </a:p>
                  </a:txBody>
                  <a:tcPr marL="68580" marR="68580" marT="0" marB="0"/>
                </a:tc>
                <a:tc>
                  <a:txBody>
                    <a:bodyPr/>
                    <a:lstStyle/>
                    <a:p>
                      <a:pPr marL="0" marR="0" algn="l" rtl="0">
                        <a:lnSpc>
                          <a:spcPct val="150000"/>
                        </a:lnSpc>
                        <a:spcBef>
                          <a:spcPts val="0"/>
                        </a:spcBef>
                        <a:spcAft>
                          <a:spcPts val="0"/>
                        </a:spcAft>
                      </a:pPr>
                      <a:r>
                        <a:rPr lang="en-US" sz="1100" dirty="0">
                          <a:effectLst/>
                        </a:rPr>
                        <a:t>60.0</a:t>
                      </a:r>
                    </a:p>
                    <a:p>
                      <a:pPr marL="0" marR="0" algn="l" rtl="0">
                        <a:lnSpc>
                          <a:spcPct val="150000"/>
                        </a:lnSpc>
                        <a:spcBef>
                          <a:spcPts val="0"/>
                        </a:spcBef>
                        <a:spcAft>
                          <a:spcPts val="0"/>
                        </a:spcAft>
                      </a:pPr>
                      <a:r>
                        <a:rPr lang="en-US" sz="1100" dirty="0">
                          <a:effectLst/>
                        </a:rPr>
                        <a:t>8.65</a:t>
                      </a:r>
                    </a:p>
                    <a:p>
                      <a:pPr marL="0" marR="0" algn="l" rtl="0">
                        <a:lnSpc>
                          <a:spcPct val="150000"/>
                        </a:lnSpc>
                        <a:spcBef>
                          <a:spcPts val="0"/>
                        </a:spcBef>
                        <a:spcAft>
                          <a:spcPts val="0"/>
                        </a:spcAft>
                      </a:pPr>
                      <a:r>
                        <a:rPr lang="en-US" sz="1100" dirty="0">
                          <a:effectLst/>
                        </a:rPr>
                        <a:t>15.65</a:t>
                      </a:r>
                    </a:p>
                    <a:p>
                      <a:pPr marL="0" marR="0" algn="l" rtl="0">
                        <a:lnSpc>
                          <a:spcPct val="150000"/>
                        </a:lnSpc>
                        <a:spcBef>
                          <a:spcPts val="0"/>
                        </a:spcBef>
                        <a:spcAft>
                          <a:spcPts val="0"/>
                        </a:spcAft>
                      </a:pPr>
                      <a:r>
                        <a:rPr lang="en-US" sz="1100" dirty="0">
                          <a:effectLst/>
                        </a:rPr>
                        <a:t>1.0</a:t>
                      </a:r>
                    </a:p>
                    <a:p>
                      <a:pPr marL="0" marR="0" algn="l" rtl="0">
                        <a:lnSpc>
                          <a:spcPct val="150000"/>
                        </a:lnSpc>
                        <a:spcBef>
                          <a:spcPts val="0"/>
                        </a:spcBef>
                        <a:spcAft>
                          <a:spcPts val="0"/>
                        </a:spcAft>
                      </a:pPr>
                      <a:r>
                        <a:rPr lang="en-US" sz="1100" dirty="0">
                          <a:effectLst/>
                        </a:rPr>
                        <a:t>85.25</a:t>
                      </a:r>
                    </a:p>
                    <a:p>
                      <a:pPr marL="0" marR="0" algn="l" rtl="0">
                        <a:lnSpc>
                          <a:spcPct val="150000"/>
                        </a:lnSpc>
                        <a:spcBef>
                          <a:spcPts val="0"/>
                        </a:spcBef>
                        <a:spcAft>
                          <a:spcPts val="0"/>
                        </a:spcAft>
                      </a:pPr>
                      <a:r>
                        <a:rPr lang="en-US" sz="1100" dirty="0">
                          <a:effectLst/>
                        </a:rPr>
                        <a:t> </a:t>
                      </a:r>
                    </a:p>
                    <a:p>
                      <a:pPr marL="0" marR="0" algn="l" rtl="0">
                        <a:lnSpc>
                          <a:spcPct val="150000"/>
                        </a:lnSpc>
                        <a:spcBef>
                          <a:spcPts val="0"/>
                        </a:spcBef>
                        <a:spcAft>
                          <a:spcPts val="0"/>
                        </a:spcAft>
                      </a:pPr>
                      <a:r>
                        <a:rPr lang="en-US" sz="1100" dirty="0">
                          <a:effectLst/>
                        </a:rPr>
                        <a:t>3088</a:t>
                      </a:r>
                    </a:p>
                    <a:p>
                      <a:pPr marL="0" marR="0" algn="l" rtl="0">
                        <a:lnSpc>
                          <a:spcPct val="150000"/>
                        </a:lnSpc>
                        <a:spcBef>
                          <a:spcPts val="0"/>
                        </a:spcBef>
                        <a:spcAft>
                          <a:spcPts val="0"/>
                        </a:spcAft>
                      </a:pPr>
                      <a:r>
                        <a:rPr lang="en-US" sz="1100" dirty="0">
                          <a:effectLst/>
                        </a:rPr>
                        <a:t>344</a:t>
                      </a:r>
                    </a:p>
                    <a:p>
                      <a:pPr marL="0" marR="0" algn="l" rtl="0">
                        <a:lnSpc>
                          <a:spcPct val="150000"/>
                        </a:lnSpc>
                        <a:spcBef>
                          <a:spcPts val="0"/>
                        </a:spcBef>
                        <a:spcAft>
                          <a:spcPts val="0"/>
                        </a:spcAft>
                      </a:pPr>
                      <a:r>
                        <a:rPr lang="en-US" sz="1100" dirty="0">
                          <a:effectLst/>
                        </a:rPr>
                        <a:t>504</a:t>
                      </a:r>
                    </a:p>
                    <a:p>
                      <a:pPr marL="0" marR="0" algn="l" rtl="0">
                        <a:lnSpc>
                          <a:spcPct val="150000"/>
                        </a:lnSpc>
                        <a:spcBef>
                          <a:spcPts val="0"/>
                        </a:spcBef>
                        <a:spcAft>
                          <a:spcPts val="0"/>
                        </a:spcAft>
                      </a:pPr>
                      <a:r>
                        <a:rPr lang="en-US" sz="1100" dirty="0">
                          <a:effectLst/>
                        </a:rPr>
                        <a:t>318.5</a:t>
                      </a:r>
                    </a:p>
                    <a:p>
                      <a:pPr marL="0" marR="0" algn="l" rtl="0">
                        <a:lnSpc>
                          <a:spcPct val="150000"/>
                        </a:lnSpc>
                        <a:spcBef>
                          <a:spcPts val="0"/>
                        </a:spcBef>
                        <a:spcAft>
                          <a:spcPts val="0"/>
                        </a:spcAft>
                      </a:pPr>
                      <a:r>
                        <a:rPr lang="en-US" sz="1100" dirty="0">
                          <a:effectLst/>
                        </a:rPr>
                        <a:t>4255</a:t>
                      </a:r>
                    </a:p>
                    <a:p>
                      <a:pPr marL="0" marR="0" algn="l" rtl="0">
                        <a:lnSpc>
                          <a:spcPct val="150000"/>
                        </a:lnSpc>
                        <a:spcBef>
                          <a:spcPts val="0"/>
                        </a:spcBef>
                        <a:spcAft>
                          <a:spcPts val="0"/>
                        </a:spcAft>
                      </a:pPr>
                      <a:r>
                        <a:rPr lang="en-US" sz="1100" dirty="0">
                          <a:effectLst/>
                        </a:rPr>
                        <a:t> </a:t>
                      </a:r>
                    </a:p>
                    <a:p>
                      <a:pPr marL="0" marR="0" algn="l" rtl="0">
                        <a:lnSpc>
                          <a:spcPct val="150000"/>
                        </a:lnSpc>
                        <a:spcBef>
                          <a:spcPts val="0"/>
                        </a:spcBef>
                        <a:spcAft>
                          <a:spcPts val="0"/>
                        </a:spcAft>
                      </a:pPr>
                      <a:r>
                        <a:rPr lang="en-US" sz="1100" dirty="0">
                          <a:effectLst/>
                        </a:rPr>
                        <a:t>3028</a:t>
                      </a:r>
                    </a:p>
                    <a:p>
                      <a:pPr marL="0" marR="0" algn="l" rtl="0">
                        <a:lnSpc>
                          <a:spcPct val="150000"/>
                        </a:lnSpc>
                        <a:spcBef>
                          <a:spcPts val="0"/>
                        </a:spcBef>
                        <a:spcAft>
                          <a:spcPts val="0"/>
                        </a:spcAft>
                      </a:pPr>
                      <a:r>
                        <a:rPr lang="en-US" sz="1100" dirty="0">
                          <a:effectLst/>
                        </a:rPr>
                        <a:t>335.3</a:t>
                      </a:r>
                    </a:p>
                    <a:p>
                      <a:pPr marL="0" marR="0" algn="l" rtl="0">
                        <a:lnSpc>
                          <a:spcPct val="150000"/>
                        </a:lnSpc>
                        <a:spcBef>
                          <a:spcPts val="0"/>
                        </a:spcBef>
                        <a:spcAft>
                          <a:spcPts val="0"/>
                        </a:spcAft>
                      </a:pPr>
                      <a:r>
                        <a:rPr lang="en-US" sz="1100" dirty="0">
                          <a:effectLst/>
                        </a:rPr>
                        <a:t>488.3</a:t>
                      </a:r>
                    </a:p>
                    <a:p>
                      <a:pPr marL="0" marR="0" algn="l" rtl="0">
                        <a:lnSpc>
                          <a:spcPct val="150000"/>
                        </a:lnSpc>
                        <a:spcBef>
                          <a:spcPts val="0"/>
                        </a:spcBef>
                        <a:spcAft>
                          <a:spcPts val="0"/>
                        </a:spcAft>
                      </a:pPr>
                      <a:r>
                        <a:rPr lang="en-US" sz="1100" dirty="0">
                          <a:effectLst/>
                        </a:rPr>
                        <a:t>517.5</a:t>
                      </a:r>
                    </a:p>
                    <a:p>
                      <a:pPr marL="0" marR="0" algn="l" rtl="0">
                        <a:lnSpc>
                          <a:spcPct val="150000"/>
                        </a:lnSpc>
                        <a:spcBef>
                          <a:spcPts val="0"/>
                        </a:spcBef>
                        <a:spcAft>
                          <a:spcPts val="0"/>
                        </a:spcAft>
                      </a:pPr>
                      <a:r>
                        <a:rPr lang="en-US" sz="1100" dirty="0">
                          <a:effectLst/>
                        </a:rPr>
                        <a:t>4170</a:t>
                      </a:r>
                    </a:p>
                    <a:p>
                      <a:pPr marL="0" marR="0" algn="l" rtl="0">
                        <a:lnSpc>
                          <a:spcPct val="150000"/>
                        </a:lnSpc>
                        <a:spcBef>
                          <a:spcPts val="0"/>
                        </a:spcBef>
                        <a:spcAft>
                          <a:spcPts val="0"/>
                        </a:spcAft>
                      </a:pPr>
                      <a:r>
                        <a:rPr lang="en-US" sz="1100" dirty="0">
                          <a:effectLst/>
                        </a:rPr>
                        <a:t> </a:t>
                      </a:r>
                    </a:p>
                    <a:p>
                      <a:pPr marL="0" marR="0" algn="l" rtl="0">
                        <a:lnSpc>
                          <a:spcPct val="150000"/>
                        </a:lnSpc>
                        <a:spcBef>
                          <a:spcPts val="0"/>
                        </a:spcBef>
                        <a:spcAft>
                          <a:spcPts val="0"/>
                        </a:spcAft>
                      </a:pPr>
                      <a:r>
                        <a:rPr lang="en-US" sz="1100" dirty="0">
                          <a:effectLst/>
                        </a:rPr>
                        <a:t>130</a:t>
                      </a:r>
                    </a:p>
                    <a:p>
                      <a:pPr marL="0" marR="0" algn="l" rtl="0">
                        <a:lnSpc>
                          <a:spcPct val="150000"/>
                        </a:lnSpc>
                        <a:spcBef>
                          <a:spcPts val="0"/>
                        </a:spcBef>
                        <a:spcAft>
                          <a:spcPts val="0"/>
                        </a:spcAft>
                      </a:pPr>
                      <a:r>
                        <a:rPr lang="en-US" sz="1100" dirty="0">
                          <a:effectLst/>
                        </a:rPr>
                        <a:t>8005</a:t>
                      </a:r>
                    </a:p>
                    <a:p>
                      <a:pPr marL="0" marR="0" algn="l" rtl="0">
                        <a:lnSpc>
                          <a:spcPct val="150000"/>
                        </a:lnSpc>
                        <a:spcBef>
                          <a:spcPts val="0"/>
                        </a:spcBef>
                        <a:spcAft>
                          <a:spcPts val="0"/>
                        </a:spcAft>
                      </a:pPr>
                      <a:r>
                        <a:rPr lang="en-US" sz="1100" dirty="0">
                          <a:effectLst/>
                        </a:rPr>
                        <a:t>1.92</a:t>
                      </a:r>
                      <a:endParaRPr lang="en-US" sz="1100" dirty="0">
                        <a:effectLst/>
                        <a:latin typeface="Times New Roman"/>
                        <a:ea typeface="Times New Roman"/>
                      </a:endParaRPr>
                    </a:p>
                  </a:txBody>
                  <a:tcPr marL="68580" marR="68580" marT="0" marB="0"/>
                </a:tc>
              </a:tr>
            </a:tbl>
          </a:graphicData>
        </a:graphic>
      </p:graphicFrame>
      <p:sp>
        <p:nvSpPr>
          <p:cNvPr id="4" name="Rectangle 1"/>
          <p:cNvSpPr>
            <a:spLocks noChangeArrowheads="1"/>
          </p:cNvSpPr>
          <p:nvPr/>
        </p:nvSpPr>
        <p:spPr bwMode="auto">
          <a:xfrm>
            <a:off x="793750" y="22606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68356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0"/>
            <a:ext cx="9067800" cy="584775"/>
          </a:xfrm>
          <a:prstGeom prst="rect">
            <a:avLst/>
          </a:prstGeom>
        </p:spPr>
        <p:txBody>
          <a:bodyPr wrap="square">
            <a:spAutoFit/>
          </a:bodyPr>
          <a:lstStyle/>
          <a:p>
            <a:pPr algn="ctr"/>
            <a:r>
              <a:rPr lang="ar-EG" sz="3200" b="1" dirty="0" smtClean="0"/>
              <a:t>تقييم ربحية الاستزراع بالعلف الصناعي أو التسميد</a:t>
            </a:r>
            <a:endParaRPr lang="en-US" sz="3200" b="1" dirty="0"/>
          </a:p>
        </p:txBody>
      </p:sp>
      <p:graphicFrame>
        <p:nvGraphicFramePr>
          <p:cNvPr id="3" name="Table 2"/>
          <p:cNvGraphicFramePr>
            <a:graphicFrameLocks noGrp="1"/>
          </p:cNvGraphicFramePr>
          <p:nvPr>
            <p:extLst>
              <p:ext uri="{D42A27DB-BD31-4B8C-83A1-F6EECF244321}">
                <p14:modId xmlns:p14="http://schemas.microsoft.com/office/powerpoint/2010/main" val="2426673668"/>
              </p:ext>
            </p:extLst>
          </p:nvPr>
        </p:nvGraphicFramePr>
        <p:xfrm>
          <a:off x="76200" y="533399"/>
          <a:ext cx="9067797" cy="6324600"/>
        </p:xfrm>
        <a:graphic>
          <a:graphicData uri="http://schemas.openxmlformats.org/drawingml/2006/table">
            <a:tbl>
              <a:tblPr firstRow="1" firstCol="1" lastRow="1" lastCol="1" bandRow="1" bandCol="1">
                <a:tableStyleId>{5C22544A-7EE6-4342-B048-85BDC9FD1C3A}</a:tableStyleId>
              </a:tblPr>
              <a:tblGrid>
                <a:gridCol w="1841077"/>
                <a:gridCol w="501697"/>
                <a:gridCol w="510819"/>
                <a:gridCol w="506258"/>
                <a:gridCol w="506258"/>
                <a:gridCol w="506258"/>
                <a:gridCol w="506258"/>
                <a:gridCol w="546546"/>
                <a:gridCol w="539705"/>
                <a:gridCol w="526022"/>
                <a:gridCol w="506258"/>
                <a:gridCol w="506258"/>
                <a:gridCol w="506258"/>
                <a:gridCol w="506258"/>
                <a:gridCol w="551867"/>
              </a:tblGrid>
              <a:tr h="242309">
                <a:tc>
                  <a:txBody>
                    <a:bodyPr/>
                    <a:lstStyle/>
                    <a:p>
                      <a:pPr marL="0" marR="0" algn="l" rtl="0">
                        <a:spcBef>
                          <a:spcPts val="0"/>
                        </a:spcBef>
                        <a:spcAft>
                          <a:spcPts val="0"/>
                        </a:spcAft>
                        <a:tabLst>
                          <a:tab pos="1304925" algn="l"/>
                        </a:tabLst>
                      </a:pPr>
                      <a:r>
                        <a:rPr lang="en-US" sz="1100" dirty="0">
                          <a:effectLst/>
                        </a:rPr>
                        <a:t>Items</a:t>
                      </a:r>
                      <a:endParaRPr lang="en-US" sz="1100" dirty="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T1</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T2</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T3</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T4</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T5</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T6</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T7</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T8</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T9</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T10</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T11</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T12</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T13</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T14</a:t>
                      </a:r>
                      <a:endParaRPr lang="en-US" sz="1100">
                        <a:effectLst/>
                        <a:latin typeface="Times New Roman"/>
                        <a:ea typeface="Times New Roman"/>
                      </a:endParaRPr>
                    </a:p>
                  </a:txBody>
                  <a:tcPr marL="68580" marR="68580" marT="0" marB="0"/>
                </a:tc>
              </a:tr>
              <a:tr h="3913915">
                <a:tc>
                  <a:txBody>
                    <a:bodyPr/>
                    <a:lstStyle/>
                    <a:p>
                      <a:pPr marL="0" marR="0" algn="l" rtl="0">
                        <a:lnSpc>
                          <a:spcPts val="1200"/>
                        </a:lnSpc>
                        <a:spcBef>
                          <a:spcPts val="0"/>
                        </a:spcBef>
                        <a:spcAft>
                          <a:spcPts val="0"/>
                        </a:spcAft>
                      </a:pPr>
                      <a:r>
                        <a:rPr lang="es-VE" sz="1100" dirty="0">
                          <a:effectLst/>
                        </a:rPr>
                        <a:t>Fry: O.N      150 LE/1000 fry</a:t>
                      </a:r>
                      <a:endParaRPr lang="en-US" sz="1100" dirty="0">
                        <a:effectLst/>
                      </a:endParaRPr>
                    </a:p>
                    <a:p>
                      <a:pPr marL="0" marR="0" algn="l" rtl="1">
                        <a:lnSpc>
                          <a:spcPts val="1200"/>
                        </a:lnSpc>
                        <a:spcBef>
                          <a:spcPts val="0"/>
                        </a:spcBef>
                        <a:spcAft>
                          <a:spcPts val="0"/>
                        </a:spcAft>
                      </a:pPr>
                      <a:r>
                        <a:rPr lang="es-VE" sz="1100" dirty="0">
                          <a:effectLst/>
                        </a:rPr>
                        <a:t>M.C     1000 LE/ 1000 fry</a:t>
                      </a:r>
                      <a:endParaRPr lang="en-US" sz="1100" dirty="0">
                        <a:effectLst/>
                      </a:endParaRPr>
                    </a:p>
                    <a:p>
                      <a:pPr marL="0" marR="0" algn="l" rtl="1">
                        <a:lnSpc>
                          <a:spcPts val="1200"/>
                        </a:lnSpc>
                        <a:spcBef>
                          <a:spcPts val="0"/>
                        </a:spcBef>
                        <a:spcAft>
                          <a:spcPts val="0"/>
                        </a:spcAft>
                      </a:pPr>
                      <a:r>
                        <a:rPr lang="es-VE" sz="1100" dirty="0">
                          <a:effectLst/>
                        </a:rPr>
                        <a:t>L.R       500 LE/1000 fry</a:t>
                      </a:r>
                      <a:endParaRPr lang="en-US" sz="1100" dirty="0">
                        <a:effectLst/>
                      </a:endParaRPr>
                    </a:p>
                    <a:p>
                      <a:pPr marL="0" marR="0" algn="l" rtl="1">
                        <a:lnSpc>
                          <a:spcPts val="1200"/>
                        </a:lnSpc>
                        <a:spcBef>
                          <a:spcPts val="0"/>
                        </a:spcBef>
                        <a:spcAft>
                          <a:spcPts val="0"/>
                        </a:spcAft>
                      </a:pPr>
                      <a:r>
                        <a:rPr lang="es-VE" sz="1100" dirty="0">
                          <a:effectLst/>
                        </a:rPr>
                        <a:t>C.C       230 L.E/1000 fry</a:t>
                      </a:r>
                      <a:endParaRPr lang="en-US" sz="1100" dirty="0">
                        <a:effectLst/>
                      </a:endParaRPr>
                    </a:p>
                    <a:p>
                      <a:pPr marL="0" marR="0" algn="l" rtl="1">
                        <a:lnSpc>
                          <a:spcPts val="1200"/>
                        </a:lnSpc>
                        <a:spcBef>
                          <a:spcPts val="0"/>
                        </a:spcBef>
                        <a:spcAft>
                          <a:spcPts val="0"/>
                        </a:spcAft>
                      </a:pPr>
                      <a:r>
                        <a:rPr lang="en-US" sz="1100" dirty="0">
                          <a:effectLst/>
                        </a:rPr>
                        <a:t>Total fry costs</a:t>
                      </a:r>
                    </a:p>
                    <a:p>
                      <a:pPr marL="0" marR="0" algn="l" rtl="1">
                        <a:lnSpc>
                          <a:spcPts val="1200"/>
                        </a:lnSpc>
                        <a:spcBef>
                          <a:spcPts val="0"/>
                        </a:spcBef>
                        <a:spcAft>
                          <a:spcPts val="0"/>
                        </a:spcAft>
                      </a:pPr>
                      <a:r>
                        <a:rPr lang="en-US" sz="1100" dirty="0">
                          <a:effectLst/>
                        </a:rPr>
                        <a:t>Feeds: 3250 LE/ ton</a:t>
                      </a:r>
                    </a:p>
                    <a:p>
                      <a:pPr marL="0" marR="0" algn="l" rtl="1">
                        <a:lnSpc>
                          <a:spcPts val="1200"/>
                        </a:lnSpc>
                        <a:spcBef>
                          <a:spcPts val="0"/>
                        </a:spcBef>
                        <a:spcAft>
                          <a:spcPts val="0"/>
                        </a:spcAft>
                      </a:pPr>
                      <a:r>
                        <a:rPr lang="en-US" sz="1100" u="sng" dirty="0">
                          <a:effectLst/>
                        </a:rPr>
                        <a:t>Fertilizers:</a:t>
                      </a:r>
                      <a:endParaRPr lang="en-US" sz="1100" dirty="0">
                        <a:effectLst/>
                      </a:endParaRPr>
                    </a:p>
                    <a:p>
                      <a:pPr marL="0" marR="440055" algn="l" rtl="1">
                        <a:lnSpc>
                          <a:spcPts val="1200"/>
                        </a:lnSpc>
                        <a:spcBef>
                          <a:spcPts val="0"/>
                        </a:spcBef>
                        <a:spcAft>
                          <a:spcPts val="0"/>
                        </a:spcAft>
                      </a:pPr>
                      <a:r>
                        <a:rPr lang="en-US" sz="1100" dirty="0">
                          <a:effectLst/>
                        </a:rPr>
                        <a:t>Poultry </a:t>
                      </a:r>
                      <a:r>
                        <a:rPr lang="en-US" sz="1100" dirty="0" err="1">
                          <a:effectLst/>
                        </a:rPr>
                        <a:t>maniure</a:t>
                      </a:r>
                      <a:r>
                        <a:rPr lang="en-US" sz="1100" dirty="0">
                          <a:effectLst/>
                        </a:rPr>
                        <a:t> (250LE/m3)</a:t>
                      </a:r>
                    </a:p>
                    <a:p>
                      <a:pPr marL="0" marR="0" algn="l" rtl="1">
                        <a:lnSpc>
                          <a:spcPts val="1200"/>
                        </a:lnSpc>
                        <a:spcBef>
                          <a:spcPts val="0"/>
                        </a:spcBef>
                        <a:spcAft>
                          <a:spcPts val="0"/>
                        </a:spcAft>
                      </a:pPr>
                      <a:r>
                        <a:rPr lang="en-US" sz="1100" dirty="0">
                          <a:effectLst/>
                        </a:rPr>
                        <a:t>Duck </a:t>
                      </a:r>
                      <a:r>
                        <a:rPr lang="en-US" sz="1100" dirty="0" err="1">
                          <a:effectLst/>
                        </a:rPr>
                        <a:t>maniure</a:t>
                      </a:r>
                      <a:r>
                        <a:rPr lang="en-US" sz="1100" dirty="0">
                          <a:effectLst/>
                        </a:rPr>
                        <a:t>(150LE/m3)</a:t>
                      </a:r>
                    </a:p>
                    <a:p>
                      <a:pPr marL="0" marR="0" algn="l" rtl="1">
                        <a:lnSpc>
                          <a:spcPts val="1200"/>
                        </a:lnSpc>
                        <a:spcBef>
                          <a:spcPts val="0"/>
                        </a:spcBef>
                        <a:spcAft>
                          <a:spcPts val="0"/>
                        </a:spcAft>
                      </a:pPr>
                      <a:r>
                        <a:rPr lang="en-US" sz="1100" dirty="0">
                          <a:effectLst/>
                        </a:rPr>
                        <a:t>Urea (3000LE/ton)</a:t>
                      </a:r>
                    </a:p>
                    <a:p>
                      <a:pPr marL="0" marR="0" algn="l" rtl="0">
                        <a:lnSpc>
                          <a:spcPts val="1200"/>
                        </a:lnSpc>
                        <a:spcBef>
                          <a:spcPts val="0"/>
                        </a:spcBef>
                        <a:spcAft>
                          <a:spcPts val="0"/>
                        </a:spcAft>
                      </a:pPr>
                      <a:r>
                        <a:rPr lang="en-US" sz="1100" dirty="0">
                          <a:effectLst/>
                        </a:rPr>
                        <a:t>Super phosphate(800LE/ton)</a:t>
                      </a:r>
                    </a:p>
                    <a:p>
                      <a:pPr marL="0" marR="0" algn="l" rtl="1">
                        <a:lnSpc>
                          <a:spcPts val="1200"/>
                        </a:lnSpc>
                        <a:spcBef>
                          <a:spcPts val="0"/>
                        </a:spcBef>
                        <a:spcAft>
                          <a:spcPts val="0"/>
                        </a:spcAft>
                      </a:pPr>
                      <a:r>
                        <a:rPr lang="en-US" sz="1100" dirty="0">
                          <a:effectLst/>
                        </a:rPr>
                        <a:t>Total costs LE</a:t>
                      </a:r>
                      <a:endParaRPr lang="en-US" sz="1100" dirty="0">
                        <a:effectLst/>
                        <a:latin typeface="Times New Roman"/>
                        <a:ea typeface="Times New Roman"/>
                      </a:endParaRPr>
                    </a:p>
                  </a:txBody>
                  <a:tcPr marL="68580" marR="68580" marT="0" marB="0"/>
                </a:tc>
                <a:tc>
                  <a:txBody>
                    <a:bodyPr/>
                    <a:lstStyle/>
                    <a:p>
                      <a:pPr marL="0" marR="0" algn="l" rtl="0">
                        <a:lnSpc>
                          <a:spcPts val="1200"/>
                        </a:lnSpc>
                        <a:spcBef>
                          <a:spcPts val="0"/>
                        </a:spcBef>
                        <a:spcAft>
                          <a:spcPts val="0"/>
                        </a:spcAft>
                      </a:pPr>
                      <a:r>
                        <a:rPr lang="en-US" sz="1100">
                          <a:effectLst/>
                        </a:rPr>
                        <a:t> 1800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230</a:t>
                      </a:r>
                    </a:p>
                    <a:p>
                      <a:pPr marL="0" marR="0" algn="l" rtl="0">
                        <a:lnSpc>
                          <a:spcPts val="1200"/>
                        </a:lnSpc>
                        <a:spcBef>
                          <a:spcPts val="0"/>
                        </a:spcBef>
                        <a:spcAft>
                          <a:spcPts val="0"/>
                        </a:spcAft>
                      </a:pPr>
                      <a:r>
                        <a:rPr lang="en-US" sz="1100">
                          <a:effectLst/>
                        </a:rPr>
                        <a:t>4030</a:t>
                      </a:r>
                    </a:p>
                    <a:p>
                      <a:pPr marL="0" marR="0" algn="l" rtl="0">
                        <a:lnSpc>
                          <a:spcPts val="1200"/>
                        </a:lnSpc>
                        <a:spcBef>
                          <a:spcPts val="0"/>
                        </a:spcBef>
                        <a:spcAft>
                          <a:spcPts val="0"/>
                        </a:spcAft>
                      </a:pPr>
                      <a:r>
                        <a:rPr lang="en-US" sz="1100">
                          <a:effectLst/>
                        </a:rPr>
                        <a:t>31219</a:t>
                      </a:r>
                    </a:p>
                    <a:p>
                      <a:pPr marL="0" marR="0" algn="l" rtl="0">
                        <a:lnSpc>
                          <a:spcPts val="1200"/>
                        </a:lnSpc>
                        <a:spcBef>
                          <a:spcPts val="0"/>
                        </a:spcBef>
                        <a:spcAft>
                          <a:spcPts val="0"/>
                        </a:spcAft>
                      </a:pPr>
                      <a:r>
                        <a:rPr lang="en-US" sz="1100">
                          <a:effectLst/>
                        </a:rPr>
                        <a:t> </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36249</a:t>
                      </a:r>
                      <a:endParaRPr lang="en-US" sz="1100">
                        <a:effectLst/>
                        <a:latin typeface="Times New Roman"/>
                        <a:ea typeface="Times New Roman"/>
                      </a:endParaRPr>
                    </a:p>
                  </a:txBody>
                  <a:tcPr marL="68580" marR="68580" marT="0" marB="0"/>
                </a:tc>
                <a:tc>
                  <a:txBody>
                    <a:bodyPr/>
                    <a:lstStyle/>
                    <a:p>
                      <a:pPr marL="0" marR="0" algn="l" rtl="0">
                        <a:lnSpc>
                          <a:spcPts val="1200"/>
                        </a:lnSpc>
                        <a:spcBef>
                          <a:spcPts val="0"/>
                        </a:spcBef>
                        <a:spcAft>
                          <a:spcPts val="0"/>
                        </a:spcAft>
                      </a:pPr>
                      <a:r>
                        <a:rPr lang="en-US" sz="1100" dirty="0">
                          <a:effectLst/>
                        </a:rPr>
                        <a:t> 1800</a:t>
                      </a:r>
                    </a:p>
                    <a:p>
                      <a:pPr marL="0" marR="0" algn="l" rtl="0">
                        <a:lnSpc>
                          <a:spcPts val="1200"/>
                        </a:lnSpc>
                        <a:spcBef>
                          <a:spcPts val="0"/>
                        </a:spcBef>
                        <a:spcAft>
                          <a:spcPts val="0"/>
                        </a:spcAft>
                      </a:pPr>
                      <a:r>
                        <a:rPr lang="en-US" sz="1100" dirty="0">
                          <a:effectLst/>
                        </a:rPr>
                        <a:t>1000</a:t>
                      </a:r>
                    </a:p>
                    <a:p>
                      <a:pPr marL="0" marR="0" algn="l" rtl="0">
                        <a:lnSpc>
                          <a:spcPts val="1200"/>
                        </a:lnSpc>
                        <a:spcBef>
                          <a:spcPts val="0"/>
                        </a:spcBef>
                        <a:spcAft>
                          <a:spcPts val="0"/>
                        </a:spcAft>
                      </a:pPr>
                      <a:r>
                        <a:rPr lang="en-US" sz="1100" dirty="0">
                          <a:effectLst/>
                        </a:rPr>
                        <a:t>1000</a:t>
                      </a:r>
                    </a:p>
                    <a:p>
                      <a:pPr marL="0" marR="0" algn="l" rtl="0">
                        <a:lnSpc>
                          <a:spcPts val="1200"/>
                        </a:lnSpc>
                        <a:spcBef>
                          <a:spcPts val="0"/>
                        </a:spcBef>
                        <a:spcAft>
                          <a:spcPts val="0"/>
                        </a:spcAft>
                      </a:pPr>
                      <a:r>
                        <a:rPr lang="en-US" sz="1100" dirty="0">
                          <a:effectLst/>
                        </a:rPr>
                        <a:t>230</a:t>
                      </a:r>
                    </a:p>
                    <a:p>
                      <a:pPr marL="0" marR="0" algn="l" rtl="0">
                        <a:lnSpc>
                          <a:spcPts val="1200"/>
                        </a:lnSpc>
                        <a:spcBef>
                          <a:spcPts val="0"/>
                        </a:spcBef>
                        <a:spcAft>
                          <a:spcPts val="0"/>
                        </a:spcAft>
                      </a:pPr>
                      <a:r>
                        <a:rPr lang="en-US" sz="1100" dirty="0">
                          <a:effectLst/>
                        </a:rPr>
                        <a:t>4030</a:t>
                      </a:r>
                    </a:p>
                    <a:p>
                      <a:pPr marL="0" marR="0" algn="l" rtl="0">
                        <a:lnSpc>
                          <a:spcPts val="1200"/>
                        </a:lnSpc>
                        <a:spcBef>
                          <a:spcPts val="0"/>
                        </a:spcBef>
                        <a:spcAft>
                          <a:spcPts val="0"/>
                        </a:spcAft>
                      </a:pPr>
                      <a:r>
                        <a:rPr lang="en-US" sz="1100" dirty="0">
                          <a:effectLst/>
                        </a:rPr>
                        <a:t>31596</a:t>
                      </a:r>
                    </a:p>
                    <a:p>
                      <a:pPr marL="0" marR="0" algn="l" rtl="0">
                        <a:lnSpc>
                          <a:spcPts val="1200"/>
                        </a:lnSpc>
                        <a:spcBef>
                          <a:spcPts val="0"/>
                        </a:spcBef>
                        <a:spcAft>
                          <a:spcPts val="0"/>
                        </a:spcAft>
                      </a:pPr>
                      <a:r>
                        <a:rPr lang="en-US" sz="1100" dirty="0">
                          <a:effectLst/>
                        </a:rPr>
                        <a:t> </a:t>
                      </a:r>
                    </a:p>
                    <a:p>
                      <a:pPr marL="0" marR="0" algn="l" rtl="0">
                        <a:lnSpc>
                          <a:spcPts val="1200"/>
                        </a:lnSpc>
                        <a:spcBef>
                          <a:spcPts val="0"/>
                        </a:spcBef>
                        <a:spcAft>
                          <a:spcPts val="0"/>
                        </a:spcAft>
                      </a:pPr>
                      <a:r>
                        <a:rPr lang="en-US" sz="1100" dirty="0">
                          <a:effectLst/>
                        </a:rPr>
                        <a:t>650</a:t>
                      </a:r>
                    </a:p>
                    <a:p>
                      <a:pPr marL="0" marR="0" algn="l" rtl="0">
                        <a:lnSpc>
                          <a:spcPts val="1200"/>
                        </a:lnSpc>
                        <a:spcBef>
                          <a:spcPts val="0"/>
                        </a:spcBef>
                        <a:spcAft>
                          <a:spcPts val="0"/>
                        </a:spcAft>
                      </a:pPr>
                      <a:r>
                        <a:rPr lang="en-US" sz="1100" dirty="0">
                          <a:effectLst/>
                        </a:rPr>
                        <a:t>0</a:t>
                      </a:r>
                    </a:p>
                    <a:p>
                      <a:pPr marL="0" marR="0" algn="l" rtl="0">
                        <a:lnSpc>
                          <a:spcPts val="1200"/>
                        </a:lnSpc>
                        <a:spcBef>
                          <a:spcPts val="0"/>
                        </a:spcBef>
                        <a:spcAft>
                          <a:spcPts val="0"/>
                        </a:spcAft>
                      </a:pPr>
                      <a:r>
                        <a:rPr lang="en-US" sz="1100" dirty="0">
                          <a:effectLst/>
                        </a:rPr>
                        <a:t>0</a:t>
                      </a:r>
                    </a:p>
                    <a:p>
                      <a:pPr marL="0" marR="0" algn="l" rtl="0">
                        <a:lnSpc>
                          <a:spcPts val="1200"/>
                        </a:lnSpc>
                        <a:spcBef>
                          <a:spcPts val="0"/>
                        </a:spcBef>
                        <a:spcAft>
                          <a:spcPts val="0"/>
                        </a:spcAft>
                      </a:pPr>
                      <a:r>
                        <a:rPr lang="en-US" sz="1100" dirty="0">
                          <a:effectLst/>
                        </a:rPr>
                        <a:t>0</a:t>
                      </a:r>
                    </a:p>
                    <a:p>
                      <a:pPr marL="0" marR="0" algn="l" rtl="0">
                        <a:lnSpc>
                          <a:spcPts val="1200"/>
                        </a:lnSpc>
                        <a:spcBef>
                          <a:spcPts val="0"/>
                        </a:spcBef>
                        <a:spcAft>
                          <a:spcPts val="0"/>
                        </a:spcAft>
                      </a:pPr>
                      <a:r>
                        <a:rPr lang="en-US" sz="1100" dirty="0">
                          <a:effectLst/>
                        </a:rPr>
                        <a:t>1000</a:t>
                      </a:r>
                    </a:p>
                    <a:p>
                      <a:pPr marL="0" marR="0" algn="l" rtl="0">
                        <a:lnSpc>
                          <a:spcPts val="1200"/>
                        </a:lnSpc>
                        <a:spcBef>
                          <a:spcPts val="0"/>
                        </a:spcBef>
                        <a:spcAft>
                          <a:spcPts val="0"/>
                        </a:spcAft>
                      </a:pPr>
                      <a:r>
                        <a:rPr lang="en-US" sz="1100" dirty="0">
                          <a:effectLst/>
                        </a:rPr>
                        <a:t>37276</a:t>
                      </a:r>
                      <a:endParaRPr lang="en-US" sz="1100" dirty="0">
                        <a:effectLst/>
                        <a:latin typeface="Times New Roman"/>
                        <a:ea typeface="Times New Roman"/>
                      </a:endParaRPr>
                    </a:p>
                  </a:txBody>
                  <a:tcPr marL="68580" marR="68580" marT="0" marB="0"/>
                </a:tc>
                <a:tc>
                  <a:txBody>
                    <a:bodyPr/>
                    <a:lstStyle/>
                    <a:p>
                      <a:pPr marL="0" marR="0" algn="l" rtl="0">
                        <a:lnSpc>
                          <a:spcPts val="1200"/>
                        </a:lnSpc>
                        <a:spcBef>
                          <a:spcPts val="0"/>
                        </a:spcBef>
                        <a:spcAft>
                          <a:spcPts val="0"/>
                        </a:spcAft>
                      </a:pPr>
                      <a:r>
                        <a:rPr lang="en-US" sz="1100">
                          <a:effectLst/>
                        </a:rPr>
                        <a:t>1800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230</a:t>
                      </a:r>
                    </a:p>
                    <a:p>
                      <a:pPr marL="0" marR="0" algn="l" rtl="0">
                        <a:lnSpc>
                          <a:spcPts val="1200"/>
                        </a:lnSpc>
                        <a:spcBef>
                          <a:spcPts val="0"/>
                        </a:spcBef>
                        <a:spcAft>
                          <a:spcPts val="0"/>
                        </a:spcAft>
                      </a:pPr>
                      <a:r>
                        <a:rPr lang="en-US" sz="1100">
                          <a:effectLst/>
                        </a:rPr>
                        <a:t>4030 </a:t>
                      </a:r>
                    </a:p>
                    <a:p>
                      <a:pPr marL="0" marR="0" algn="l" rtl="0">
                        <a:lnSpc>
                          <a:spcPts val="1200"/>
                        </a:lnSpc>
                        <a:spcBef>
                          <a:spcPts val="0"/>
                        </a:spcBef>
                        <a:spcAft>
                          <a:spcPts val="0"/>
                        </a:spcAft>
                      </a:pPr>
                      <a:r>
                        <a:rPr lang="en-US" sz="1100">
                          <a:effectLst/>
                        </a:rPr>
                        <a:t>30904</a:t>
                      </a:r>
                    </a:p>
                    <a:p>
                      <a:pPr marL="0" marR="0" algn="l" rtl="0">
                        <a:lnSpc>
                          <a:spcPts val="1200"/>
                        </a:lnSpc>
                        <a:spcBef>
                          <a:spcPts val="0"/>
                        </a:spcBef>
                        <a:spcAft>
                          <a:spcPts val="0"/>
                        </a:spcAft>
                      </a:pPr>
                      <a:r>
                        <a:rPr lang="en-US" sz="1100">
                          <a:effectLst/>
                        </a:rPr>
                        <a:t> </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325</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36259</a:t>
                      </a:r>
                      <a:endParaRPr lang="en-US" sz="1100">
                        <a:effectLst/>
                        <a:latin typeface="Times New Roman"/>
                        <a:ea typeface="Times New Roman"/>
                      </a:endParaRPr>
                    </a:p>
                  </a:txBody>
                  <a:tcPr marL="68580" marR="68580" marT="0" marB="0"/>
                </a:tc>
                <a:tc>
                  <a:txBody>
                    <a:bodyPr/>
                    <a:lstStyle/>
                    <a:p>
                      <a:pPr marL="0" marR="0" algn="l" rtl="0">
                        <a:lnSpc>
                          <a:spcPts val="1200"/>
                        </a:lnSpc>
                        <a:spcBef>
                          <a:spcPts val="0"/>
                        </a:spcBef>
                        <a:spcAft>
                          <a:spcPts val="0"/>
                        </a:spcAft>
                      </a:pPr>
                      <a:r>
                        <a:rPr lang="en-US" sz="1100">
                          <a:effectLst/>
                        </a:rPr>
                        <a:t> 1800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230</a:t>
                      </a:r>
                    </a:p>
                    <a:p>
                      <a:pPr marL="0" marR="0" algn="l" rtl="0">
                        <a:lnSpc>
                          <a:spcPts val="1200"/>
                        </a:lnSpc>
                        <a:spcBef>
                          <a:spcPts val="0"/>
                        </a:spcBef>
                        <a:spcAft>
                          <a:spcPts val="0"/>
                        </a:spcAft>
                      </a:pPr>
                      <a:r>
                        <a:rPr lang="en-US" sz="1100">
                          <a:effectLst/>
                        </a:rPr>
                        <a:t>4030</a:t>
                      </a:r>
                    </a:p>
                    <a:p>
                      <a:pPr marL="0" marR="0" algn="l" rtl="0">
                        <a:lnSpc>
                          <a:spcPts val="1200"/>
                        </a:lnSpc>
                        <a:spcBef>
                          <a:spcPts val="0"/>
                        </a:spcBef>
                        <a:spcAft>
                          <a:spcPts val="0"/>
                        </a:spcAft>
                      </a:pPr>
                      <a:r>
                        <a:rPr lang="en-US" sz="1100">
                          <a:effectLst/>
                        </a:rPr>
                        <a:t>29805</a:t>
                      </a:r>
                    </a:p>
                    <a:p>
                      <a:pPr marL="0" marR="0" algn="l" rtl="0">
                        <a:lnSpc>
                          <a:spcPts val="1200"/>
                        </a:lnSpc>
                        <a:spcBef>
                          <a:spcPts val="0"/>
                        </a:spcBef>
                        <a:spcAft>
                          <a:spcPts val="0"/>
                        </a:spcAft>
                      </a:pPr>
                      <a:r>
                        <a:rPr lang="en-US" sz="1100">
                          <a:effectLst/>
                        </a:rPr>
                        <a:t> </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780</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35615</a:t>
                      </a:r>
                      <a:endParaRPr lang="en-US" sz="1100">
                        <a:effectLst/>
                        <a:latin typeface="Times New Roman"/>
                        <a:ea typeface="Times New Roman"/>
                      </a:endParaRPr>
                    </a:p>
                  </a:txBody>
                  <a:tcPr marL="68580" marR="68580" marT="0" marB="0"/>
                </a:tc>
                <a:tc>
                  <a:txBody>
                    <a:bodyPr/>
                    <a:lstStyle/>
                    <a:p>
                      <a:pPr marL="0" marR="0" algn="l" rtl="0">
                        <a:lnSpc>
                          <a:spcPts val="1200"/>
                        </a:lnSpc>
                        <a:spcBef>
                          <a:spcPts val="0"/>
                        </a:spcBef>
                        <a:spcAft>
                          <a:spcPts val="0"/>
                        </a:spcAft>
                      </a:pPr>
                      <a:r>
                        <a:rPr lang="en-US" sz="1100">
                          <a:effectLst/>
                        </a:rPr>
                        <a:t> 1800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230</a:t>
                      </a:r>
                    </a:p>
                    <a:p>
                      <a:pPr marL="0" marR="0" algn="l" rtl="0">
                        <a:lnSpc>
                          <a:spcPts val="1200"/>
                        </a:lnSpc>
                        <a:spcBef>
                          <a:spcPts val="0"/>
                        </a:spcBef>
                        <a:spcAft>
                          <a:spcPts val="0"/>
                        </a:spcAft>
                      </a:pPr>
                      <a:r>
                        <a:rPr lang="en-US" sz="1100">
                          <a:effectLst/>
                        </a:rPr>
                        <a:t>4030</a:t>
                      </a:r>
                    </a:p>
                    <a:p>
                      <a:pPr marL="0" marR="0" algn="l" rtl="0">
                        <a:lnSpc>
                          <a:spcPts val="1200"/>
                        </a:lnSpc>
                        <a:spcBef>
                          <a:spcPts val="0"/>
                        </a:spcBef>
                        <a:spcAft>
                          <a:spcPts val="0"/>
                        </a:spcAft>
                      </a:pPr>
                      <a:r>
                        <a:rPr lang="en-US" sz="1100">
                          <a:effectLst/>
                        </a:rPr>
                        <a:t>30973</a:t>
                      </a:r>
                    </a:p>
                    <a:p>
                      <a:pPr marL="0" marR="0" algn="l" rtl="0">
                        <a:lnSpc>
                          <a:spcPts val="1200"/>
                        </a:lnSpc>
                        <a:spcBef>
                          <a:spcPts val="0"/>
                        </a:spcBef>
                        <a:spcAft>
                          <a:spcPts val="0"/>
                        </a:spcAft>
                      </a:pPr>
                      <a:r>
                        <a:rPr lang="en-US" sz="1100">
                          <a:effectLst/>
                        </a:rPr>
                        <a:t> </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312</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36315</a:t>
                      </a:r>
                      <a:endParaRPr lang="en-US" sz="1100">
                        <a:effectLst/>
                        <a:latin typeface="Times New Roman"/>
                        <a:ea typeface="Times New Roman"/>
                      </a:endParaRPr>
                    </a:p>
                  </a:txBody>
                  <a:tcPr marL="68580" marR="68580" marT="0" marB="0"/>
                </a:tc>
                <a:tc>
                  <a:txBody>
                    <a:bodyPr/>
                    <a:lstStyle/>
                    <a:p>
                      <a:pPr marL="0" marR="0" algn="l" rtl="0">
                        <a:lnSpc>
                          <a:spcPts val="1200"/>
                        </a:lnSpc>
                        <a:spcBef>
                          <a:spcPts val="0"/>
                        </a:spcBef>
                        <a:spcAft>
                          <a:spcPts val="0"/>
                        </a:spcAft>
                      </a:pPr>
                      <a:r>
                        <a:rPr lang="en-US" sz="1100" dirty="0">
                          <a:effectLst/>
                        </a:rPr>
                        <a:t>1800</a:t>
                      </a:r>
                    </a:p>
                    <a:p>
                      <a:pPr marL="0" marR="0" algn="l" rtl="0">
                        <a:lnSpc>
                          <a:spcPts val="1200"/>
                        </a:lnSpc>
                        <a:spcBef>
                          <a:spcPts val="0"/>
                        </a:spcBef>
                        <a:spcAft>
                          <a:spcPts val="0"/>
                        </a:spcAft>
                      </a:pPr>
                      <a:r>
                        <a:rPr lang="en-US" sz="1100" dirty="0">
                          <a:effectLst/>
                        </a:rPr>
                        <a:t>1000</a:t>
                      </a:r>
                    </a:p>
                    <a:p>
                      <a:pPr marL="0" marR="0" algn="l" rtl="0">
                        <a:lnSpc>
                          <a:spcPts val="1200"/>
                        </a:lnSpc>
                        <a:spcBef>
                          <a:spcPts val="0"/>
                        </a:spcBef>
                        <a:spcAft>
                          <a:spcPts val="0"/>
                        </a:spcAft>
                      </a:pPr>
                      <a:r>
                        <a:rPr lang="en-US" sz="1100" dirty="0">
                          <a:effectLst/>
                        </a:rPr>
                        <a:t>1000</a:t>
                      </a:r>
                    </a:p>
                    <a:p>
                      <a:pPr marL="0" marR="0" algn="l" rtl="0">
                        <a:lnSpc>
                          <a:spcPts val="1200"/>
                        </a:lnSpc>
                        <a:spcBef>
                          <a:spcPts val="0"/>
                        </a:spcBef>
                        <a:spcAft>
                          <a:spcPts val="0"/>
                        </a:spcAft>
                      </a:pPr>
                      <a:r>
                        <a:rPr lang="en-US" sz="1100" dirty="0">
                          <a:effectLst/>
                        </a:rPr>
                        <a:t>230</a:t>
                      </a:r>
                    </a:p>
                    <a:p>
                      <a:pPr marL="0" marR="0" algn="l" rtl="0">
                        <a:lnSpc>
                          <a:spcPts val="1200"/>
                        </a:lnSpc>
                        <a:spcBef>
                          <a:spcPts val="0"/>
                        </a:spcBef>
                        <a:spcAft>
                          <a:spcPts val="0"/>
                        </a:spcAft>
                      </a:pPr>
                      <a:r>
                        <a:rPr lang="en-US" sz="1100" dirty="0">
                          <a:effectLst/>
                        </a:rPr>
                        <a:t>4030</a:t>
                      </a:r>
                    </a:p>
                    <a:p>
                      <a:pPr marL="0" marR="0" algn="l" rtl="0">
                        <a:lnSpc>
                          <a:spcPts val="1200"/>
                        </a:lnSpc>
                        <a:spcBef>
                          <a:spcPts val="0"/>
                        </a:spcBef>
                        <a:spcAft>
                          <a:spcPts val="0"/>
                        </a:spcAft>
                      </a:pPr>
                      <a:r>
                        <a:rPr lang="en-US" sz="1100" dirty="0">
                          <a:effectLst/>
                        </a:rPr>
                        <a:t>28947</a:t>
                      </a:r>
                    </a:p>
                    <a:p>
                      <a:pPr marL="0" marR="0" algn="l" rtl="0">
                        <a:lnSpc>
                          <a:spcPts val="1200"/>
                        </a:lnSpc>
                        <a:spcBef>
                          <a:spcPts val="0"/>
                        </a:spcBef>
                        <a:spcAft>
                          <a:spcPts val="0"/>
                        </a:spcAft>
                      </a:pPr>
                      <a:r>
                        <a:rPr lang="en-US" sz="1100" dirty="0">
                          <a:effectLst/>
                        </a:rPr>
                        <a:t> </a:t>
                      </a:r>
                    </a:p>
                    <a:p>
                      <a:pPr marL="0" marR="0" algn="l" rtl="0">
                        <a:lnSpc>
                          <a:spcPts val="1200"/>
                        </a:lnSpc>
                        <a:spcBef>
                          <a:spcPts val="0"/>
                        </a:spcBef>
                        <a:spcAft>
                          <a:spcPts val="0"/>
                        </a:spcAft>
                      </a:pPr>
                      <a:r>
                        <a:rPr lang="en-US" sz="1100" dirty="0">
                          <a:effectLst/>
                        </a:rPr>
                        <a:t>650</a:t>
                      </a:r>
                    </a:p>
                    <a:p>
                      <a:pPr marL="0" marR="0" algn="l" rtl="0">
                        <a:lnSpc>
                          <a:spcPts val="1200"/>
                        </a:lnSpc>
                        <a:spcBef>
                          <a:spcPts val="0"/>
                        </a:spcBef>
                        <a:spcAft>
                          <a:spcPts val="0"/>
                        </a:spcAft>
                      </a:pPr>
                      <a:r>
                        <a:rPr lang="en-US" sz="1100" dirty="0">
                          <a:effectLst/>
                        </a:rPr>
                        <a:t>325</a:t>
                      </a:r>
                    </a:p>
                    <a:p>
                      <a:pPr marL="0" marR="0" algn="l" rtl="0">
                        <a:lnSpc>
                          <a:spcPts val="1200"/>
                        </a:lnSpc>
                        <a:spcBef>
                          <a:spcPts val="0"/>
                        </a:spcBef>
                        <a:spcAft>
                          <a:spcPts val="0"/>
                        </a:spcAft>
                      </a:pPr>
                      <a:r>
                        <a:rPr lang="en-US" sz="1100" dirty="0">
                          <a:effectLst/>
                        </a:rPr>
                        <a:t>0</a:t>
                      </a:r>
                    </a:p>
                    <a:p>
                      <a:pPr marL="0" marR="0" algn="l" rtl="0">
                        <a:lnSpc>
                          <a:spcPts val="1200"/>
                        </a:lnSpc>
                        <a:spcBef>
                          <a:spcPts val="0"/>
                        </a:spcBef>
                        <a:spcAft>
                          <a:spcPts val="0"/>
                        </a:spcAft>
                      </a:pPr>
                      <a:r>
                        <a:rPr lang="en-US" sz="1100" dirty="0">
                          <a:effectLst/>
                        </a:rPr>
                        <a:t>0</a:t>
                      </a:r>
                    </a:p>
                    <a:p>
                      <a:pPr marL="0" marR="0" algn="l" rtl="0">
                        <a:lnSpc>
                          <a:spcPts val="1200"/>
                        </a:lnSpc>
                        <a:spcBef>
                          <a:spcPts val="0"/>
                        </a:spcBef>
                        <a:spcAft>
                          <a:spcPts val="0"/>
                        </a:spcAft>
                      </a:pPr>
                      <a:r>
                        <a:rPr lang="en-US" sz="1100" dirty="0">
                          <a:effectLst/>
                        </a:rPr>
                        <a:t>1000</a:t>
                      </a:r>
                    </a:p>
                    <a:p>
                      <a:pPr marL="0" marR="0" algn="l" rtl="0">
                        <a:lnSpc>
                          <a:spcPts val="1200"/>
                        </a:lnSpc>
                        <a:spcBef>
                          <a:spcPts val="0"/>
                        </a:spcBef>
                        <a:spcAft>
                          <a:spcPts val="0"/>
                        </a:spcAft>
                      </a:pPr>
                      <a:r>
                        <a:rPr lang="en-US" sz="1100" dirty="0">
                          <a:effectLst/>
                        </a:rPr>
                        <a:t>34952 </a:t>
                      </a:r>
                      <a:endParaRPr lang="en-US" sz="1100" dirty="0">
                        <a:effectLst/>
                        <a:latin typeface="Times New Roman"/>
                        <a:ea typeface="Times New Roman"/>
                      </a:endParaRPr>
                    </a:p>
                  </a:txBody>
                  <a:tcPr marL="68580" marR="68580" marT="0" marB="0"/>
                </a:tc>
                <a:tc>
                  <a:txBody>
                    <a:bodyPr/>
                    <a:lstStyle/>
                    <a:p>
                      <a:pPr marL="0" marR="0" algn="l" rtl="0">
                        <a:lnSpc>
                          <a:spcPts val="1200"/>
                        </a:lnSpc>
                        <a:spcBef>
                          <a:spcPts val="0"/>
                        </a:spcBef>
                        <a:spcAft>
                          <a:spcPts val="0"/>
                        </a:spcAft>
                      </a:pPr>
                      <a:r>
                        <a:rPr lang="en-US" sz="1100">
                          <a:effectLst/>
                        </a:rPr>
                        <a:t> 1800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230</a:t>
                      </a:r>
                    </a:p>
                    <a:p>
                      <a:pPr marL="0" marR="0" algn="l" rtl="0">
                        <a:lnSpc>
                          <a:spcPts val="1200"/>
                        </a:lnSpc>
                        <a:spcBef>
                          <a:spcPts val="0"/>
                        </a:spcBef>
                        <a:spcAft>
                          <a:spcPts val="0"/>
                        </a:spcAft>
                      </a:pPr>
                      <a:r>
                        <a:rPr lang="en-US" sz="1100">
                          <a:effectLst/>
                        </a:rPr>
                        <a:t>4030</a:t>
                      </a:r>
                    </a:p>
                    <a:p>
                      <a:pPr marL="0" marR="0" algn="l" rtl="0">
                        <a:lnSpc>
                          <a:spcPts val="1200"/>
                        </a:lnSpc>
                        <a:spcBef>
                          <a:spcPts val="0"/>
                        </a:spcBef>
                        <a:spcAft>
                          <a:spcPts val="0"/>
                        </a:spcAft>
                      </a:pPr>
                      <a:r>
                        <a:rPr lang="en-US" sz="1100">
                          <a:effectLst/>
                        </a:rPr>
                        <a:t>29987</a:t>
                      </a:r>
                    </a:p>
                    <a:p>
                      <a:pPr marL="0" marR="0" algn="l" rtl="0">
                        <a:lnSpc>
                          <a:spcPts val="1200"/>
                        </a:lnSpc>
                        <a:spcBef>
                          <a:spcPts val="0"/>
                        </a:spcBef>
                        <a:spcAft>
                          <a:spcPts val="0"/>
                        </a:spcAft>
                      </a:pPr>
                      <a:r>
                        <a:rPr lang="en-US" sz="1100">
                          <a:effectLst/>
                        </a:rPr>
                        <a:t> </a:t>
                      </a:r>
                    </a:p>
                    <a:p>
                      <a:pPr marL="0" marR="0" algn="l" rtl="0">
                        <a:lnSpc>
                          <a:spcPts val="1200"/>
                        </a:lnSpc>
                        <a:spcBef>
                          <a:spcPts val="0"/>
                        </a:spcBef>
                        <a:spcAft>
                          <a:spcPts val="0"/>
                        </a:spcAft>
                      </a:pPr>
                      <a:r>
                        <a:rPr lang="en-US" sz="1100">
                          <a:effectLst/>
                        </a:rPr>
                        <a:t>650</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780</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36447</a:t>
                      </a:r>
                      <a:endParaRPr lang="en-US" sz="1100">
                        <a:effectLst/>
                        <a:latin typeface="Times New Roman"/>
                        <a:ea typeface="Times New Roman"/>
                      </a:endParaRPr>
                    </a:p>
                  </a:txBody>
                  <a:tcPr marL="68580" marR="68580" marT="0" marB="0"/>
                </a:tc>
                <a:tc>
                  <a:txBody>
                    <a:bodyPr/>
                    <a:lstStyle/>
                    <a:p>
                      <a:pPr marL="0" marR="0" algn="l" rtl="0">
                        <a:lnSpc>
                          <a:spcPts val="1200"/>
                        </a:lnSpc>
                        <a:spcBef>
                          <a:spcPts val="0"/>
                        </a:spcBef>
                        <a:spcAft>
                          <a:spcPts val="0"/>
                        </a:spcAft>
                      </a:pPr>
                      <a:r>
                        <a:rPr lang="en-US" sz="1100" dirty="0">
                          <a:effectLst/>
                        </a:rPr>
                        <a:t> 1800</a:t>
                      </a:r>
                    </a:p>
                    <a:p>
                      <a:pPr marL="0" marR="0" algn="l" rtl="0">
                        <a:lnSpc>
                          <a:spcPts val="1200"/>
                        </a:lnSpc>
                        <a:spcBef>
                          <a:spcPts val="0"/>
                        </a:spcBef>
                        <a:spcAft>
                          <a:spcPts val="0"/>
                        </a:spcAft>
                      </a:pPr>
                      <a:r>
                        <a:rPr lang="en-US" sz="1100" dirty="0">
                          <a:effectLst/>
                        </a:rPr>
                        <a:t>1000</a:t>
                      </a:r>
                    </a:p>
                    <a:p>
                      <a:pPr marL="0" marR="0" algn="l" rtl="0">
                        <a:lnSpc>
                          <a:spcPts val="1200"/>
                        </a:lnSpc>
                        <a:spcBef>
                          <a:spcPts val="0"/>
                        </a:spcBef>
                        <a:spcAft>
                          <a:spcPts val="0"/>
                        </a:spcAft>
                      </a:pPr>
                      <a:r>
                        <a:rPr lang="en-US" sz="1100" dirty="0">
                          <a:effectLst/>
                        </a:rPr>
                        <a:t>1000</a:t>
                      </a:r>
                    </a:p>
                    <a:p>
                      <a:pPr marL="0" marR="0" algn="l" rtl="0">
                        <a:lnSpc>
                          <a:spcPts val="1200"/>
                        </a:lnSpc>
                        <a:spcBef>
                          <a:spcPts val="0"/>
                        </a:spcBef>
                        <a:spcAft>
                          <a:spcPts val="0"/>
                        </a:spcAft>
                      </a:pPr>
                      <a:r>
                        <a:rPr lang="en-US" sz="1100" dirty="0">
                          <a:effectLst/>
                        </a:rPr>
                        <a:t>230</a:t>
                      </a:r>
                    </a:p>
                    <a:p>
                      <a:pPr marL="0" marR="0" algn="l" rtl="0">
                        <a:lnSpc>
                          <a:spcPts val="1200"/>
                        </a:lnSpc>
                        <a:spcBef>
                          <a:spcPts val="0"/>
                        </a:spcBef>
                        <a:spcAft>
                          <a:spcPts val="0"/>
                        </a:spcAft>
                      </a:pPr>
                      <a:r>
                        <a:rPr lang="en-US" sz="1100" dirty="0">
                          <a:effectLst/>
                        </a:rPr>
                        <a:t>4030</a:t>
                      </a:r>
                    </a:p>
                    <a:p>
                      <a:pPr marL="0" marR="0" algn="l" rtl="0">
                        <a:lnSpc>
                          <a:spcPts val="1200"/>
                        </a:lnSpc>
                        <a:spcBef>
                          <a:spcPts val="0"/>
                        </a:spcBef>
                        <a:spcAft>
                          <a:spcPts val="0"/>
                        </a:spcAft>
                      </a:pPr>
                      <a:r>
                        <a:rPr lang="en-US" sz="1100" dirty="0">
                          <a:effectLst/>
                        </a:rPr>
                        <a:t>29844</a:t>
                      </a:r>
                    </a:p>
                    <a:p>
                      <a:pPr marL="0" marR="0" algn="l" rtl="0">
                        <a:lnSpc>
                          <a:spcPts val="1200"/>
                        </a:lnSpc>
                        <a:spcBef>
                          <a:spcPts val="0"/>
                        </a:spcBef>
                        <a:spcAft>
                          <a:spcPts val="0"/>
                        </a:spcAft>
                      </a:pPr>
                      <a:r>
                        <a:rPr lang="en-US" sz="1100" dirty="0">
                          <a:effectLst/>
                        </a:rPr>
                        <a:t> </a:t>
                      </a:r>
                    </a:p>
                    <a:p>
                      <a:pPr marL="0" marR="0" algn="l" rtl="0">
                        <a:lnSpc>
                          <a:spcPts val="1200"/>
                        </a:lnSpc>
                        <a:spcBef>
                          <a:spcPts val="0"/>
                        </a:spcBef>
                        <a:spcAft>
                          <a:spcPts val="0"/>
                        </a:spcAft>
                      </a:pPr>
                      <a:r>
                        <a:rPr lang="en-US" sz="1100" dirty="0">
                          <a:effectLst/>
                        </a:rPr>
                        <a:t>650</a:t>
                      </a:r>
                    </a:p>
                    <a:p>
                      <a:pPr marL="0" marR="0" algn="l" rtl="0">
                        <a:lnSpc>
                          <a:spcPts val="1200"/>
                        </a:lnSpc>
                        <a:spcBef>
                          <a:spcPts val="0"/>
                        </a:spcBef>
                        <a:spcAft>
                          <a:spcPts val="0"/>
                        </a:spcAft>
                      </a:pPr>
                      <a:r>
                        <a:rPr lang="en-US" sz="1100" dirty="0">
                          <a:effectLst/>
                        </a:rPr>
                        <a:t>0</a:t>
                      </a:r>
                    </a:p>
                    <a:p>
                      <a:pPr marL="0" marR="0" algn="l" rtl="0">
                        <a:lnSpc>
                          <a:spcPts val="1200"/>
                        </a:lnSpc>
                        <a:spcBef>
                          <a:spcPts val="0"/>
                        </a:spcBef>
                        <a:spcAft>
                          <a:spcPts val="0"/>
                        </a:spcAft>
                      </a:pPr>
                      <a:r>
                        <a:rPr lang="en-US" sz="1100" dirty="0">
                          <a:effectLst/>
                        </a:rPr>
                        <a:t>0</a:t>
                      </a:r>
                    </a:p>
                    <a:p>
                      <a:pPr marL="0" marR="0" algn="l" rtl="0">
                        <a:lnSpc>
                          <a:spcPts val="1200"/>
                        </a:lnSpc>
                        <a:spcBef>
                          <a:spcPts val="0"/>
                        </a:spcBef>
                        <a:spcAft>
                          <a:spcPts val="0"/>
                        </a:spcAft>
                      </a:pPr>
                      <a:r>
                        <a:rPr lang="en-US" sz="1100" dirty="0">
                          <a:effectLst/>
                        </a:rPr>
                        <a:t>312</a:t>
                      </a:r>
                    </a:p>
                    <a:p>
                      <a:pPr marL="0" marR="0" algn="l" rtl="0">
                        <a:lnSpc>
                          <a:spcPts val="1200"/>
                        </a:lnSpc>
                        <a:spcBef>
                          <a:spcPts val="0"/>
                        </a:spcBef>
                        <a:spcAft>
                          <a:spcPts val="0"/>
                        </a:spcAft>
                      </a:pPr>
                      <a:r>
                        <a:rPr lang="en-US" sz="1100" dirty="0">
                          <a:effectLst/>
                        </a:rPr>
                        <a:t>1000</a:t>
                      </a:r>
                    </a:p>
                    <a:p>
                      <a:pPr marL="0" marR="0" algn="l" rtl="0">
                        <a:lnSpc>
                          <a:spcPts val="1200"/>
                        </a:lnSpc>
                        <a:spcBef>
                          <a:spcPts val="0"/>
                        </a:spcBef>
                        <a:spcAft>
                          <a:spcPts val="0"/>
                        </a:spcAft>
                      </a:pPr>
                      <a:r>
                        <a:rPr lang="en-US" sz="1100" dirty="0">
                          <a:effectLst/>
                        </a:rPr>
                        <a:t>35836</a:t>
                      </a:r>
                      <a:endParaRPr lang="en-US" sz="1100" dirty="0">
                        <a:effectLst/>
                        <a:latin typeface="Times New Roman"/>
                        <a:ea typeface="Times New Roman"/>
                      </a:endParaRPr>
                    </a:p>
                  </a:txBody>
                  <a:tcPr marL="68580" marR="68580" marT="0" marB="0"/>
                </a:tc>
                <a:tc>
                  <a:txBody>
                    <a:bodyPr/>
                    <a:lstStyle/>
                    <a:p>
                      <a:pPr marL="0" marR="0" algn="l" rtl="0">
                        <a:lnSpc>
                          <a:spcPts val="1200"/>
                        </a:lnSpc>
                        <a:spcBef>
                          <a:spcPts val="0"/>
                        </a:spcBef>
                        <a:spcAft>
                          <a:spcPts val="0"/>
                        </a:spcAft>
                      </a:pPr>
                      <a:r>
                        <a:rPr lang="en-US" sz="1100">
                          <a:effectLst/>
                        </a:rPr>
                        <a:t> 1800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230</a:t>
                      </a:r>
                    </a:p>
                    <a:p>
                      <a:pPr marL="0" marR="0" algn="l" rtl="0">
                        <a:lnSpc>
                          <a:spcPts val="1200"/>
                        </a:lnSpc>
                        <a:spcBef>
                          <a:spcPts val="0"/>
                        </a:spcBef>
                        <a:spcAft>
                          <a:spcPts val="0"/>
                        </a:spcAft>
                      </a:pPr>
                      <a:r>
                        <a:rPr lang="en-US" sz="1100">
                          <a:effectLst/>
                        </a:rPr>
                        <a:t>4030</a:t>
                      </a:r>
                    </a:p>
                    <a:p>
                      <a:pPr marL="0" marR="0" algn="l" rtl="0">
                        <a:lnSpc>
                          <a:spcPts val="1200"/>
                        </a:lnSpc>
                        <a:spcBef>
                          <a:spcPts val="0"/>
                        </a:spcBef>
                        <a:spcAft>
                          <a:spcPts val="0"/>
                        </a:spcAft>
                      </a:pPr>
                      <a:r>
                        <a:rPr lang="en-US" sz="1100">
                          <a:effectLst/>
                        </a:rPr>
                        <a:t>29643</a:t>
                      </a:r>
                    </a:p>
                    <a:p>
                      <a:pPr marL="0" marR="0" algn="l" rtl="0">
                        <a:lnSpc>
                          <a:spcPts val="1200"/>
                        </a:lnSpc>
                        <a:spcBef>
                          <a:spcPts val="0"/>
                        </a:spcBef>
                        <a:spcAft>
                          <a:spcPts val="0"/>
                        </a:spcAft>
                      </a:pPr>
                      <a:r>
                        <a:rPr lang="en-US" sz="1100">
                          <a:effectLst/>
                        </a:rPr>
                        <a:t> </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325</a:t>
                      </a:r>
                    </a:p>
                    <a:p>
                      <a:pPr marL="0" marR="0" algn="l" rtl="0">
                        <a:lnSpc>
                          <a:spcPts val="1200"/>
                        </a:lnSpc>
                        <a:spcBef>
                          <a:spcPts val="0"/>
                        </a:spcBef>
                        <a:spcAft>
                          <a:spcPts val="0"/>
                        </a:spcAft>
                      </a:pPr>
                      <a:r>
                        <a:rPr lang="en-US" sz="1100">
                          <a:effectLst/>
                        </a:rPr>
                        <a:t>780</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35770</a:t>
                      </a:r>
                      <a:endParaRPr lang="en-US" sz="1100">
                        <a:effectLst/>
                        <a:latin typeface="Times New Roman"/>
                        <a:ea typeface="Times New Roman"/>
                      </a:endParaRPr>
                    </a:p>
                  </a:txBody>
                  <a:tcPr marL="68580" marR="68580" marT="0" marB="0"/>
                </a:tc>
                <a:tc>
                  <a:txBody>
                    <a:bodyPr/>
                    <a:lstStyle/>
                    <a:p>
                      <a:pPr marL="0" marR="0" algn="l" rtl="0">
                        <a:lnSpc>
                          <a:spcPts val="1200"/>
                        </a:lnSpc>
                        <a:spcBef>
                          <a:spcPts val="0"/>
                        </a:spcBef>
                        <a:spcAft>
                          <a:spcPts val="0"/>
                        </a:spcAft>
                      </a:pPr>
                      <a:r>
                        <a:rPr lang="en-US" sz="1100">
                          <a:effectLst/>
                        </a:rPr>
                        <a:t> 1800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230</a:t>
                      </a:r>
                    </a:p>
                    <a:p>
                      <a:pPr marL="0" marR="0" algn="l" rtl="0">
                        <a:lnSpc>
                          <a:spcPts val="1200"/>
                        </a:lnSpc>
                        <a:spcBef>
                          <a:spcPts val="0"/>
                        </a:spcBef>
                        <a:spcAft>
                          <a:spcPts val="0"/>
                        </a:spcAft>
                      </a:pPr>
                      <a:r>
                        <a:rPr lang="en-US" sz="1100">
                          <a:effectLst/>
                        </a:rPr>
                        <a:t>4030</a:t>
                      </a:r>
                    </a:p>
                    <a:p>
                      <a:pPr marL="0" marR="0" algn="l" rtl="0">
                        <a:lnSpc>
                          <a:spcPts val="1200"/>
                        </a:lnSpc>
                        <a:spcBef>
                          <a:spcPts val="0"/>
                        </a:spcBef>
                        <a:spcAft>
                          <a:spcPts val="0"/>
                        </a:spcAft>
                      </a:pPr>
                      <a:r>
                        <a:rPr lang="en-US" sz="1100">
                          <a:effectLst/>
                        </a:rPr>
                        <a:t>27540</a:t>
                      </a:r>
                    </a:p>
                    <a:p>
                      <a:pPr marL="0" marR="0" algn="l" rtl="0">
                        <a:lnSpc>
                          <a:spcPts val="1200"/>
                        </a:lnSpc>
                        <a:spcBef>
                          <a:spcPts val="0"/>
                        </a:spcBef>
                        <a:spcAft>
                          <a:spcPts val="0"/>
                        </a:spcAft>
                      </a:pPr>
                      <a:r>
                        <a:rPr lang="en-US" sz="1100">
                          <a:effectLst/>
                        </a:rPr>
                        <a:t> </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325</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312</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33207</a:t>
                      </a:r>
                      <a:endParaRPr lang="en-US" sz="1100">
                        <a:effectLst/>
                        <a:latin typeface="Times New Roman"/>
                        <a:ea typeface="Times New Roman"/>
                      </a:endParaRPr>
                    </a:p>
                  </a:txBody>
                  <a:tcPr marL="68580" marR="68580" marT="0" marB="0"/>
                </a:tc>
                <a:tc>
                  <a:txBody>
                    <a:bodyPr/>
                    <a:lstStyle/>
                    <a:p>
                      <a:pPr marL="0" marR="0" algn="l" rtl="0">
                        <a:lnSpc>
                          <a:spcPts val="1200"/>
                        </a:lnSpc>
                        <a:spcBef>
                          <a:spcPts val="0"/>
                        </a:spcBef>
                        <a:spcAft>
                          <a:spcPts val="0"/>
                        </a:spcAft>
                      </a:pPr>
                      <a:r>
                        <a:rPr lang="en-US" sz="1100">
                          <a:effectLst/>
                        </a:rPr>
                        <a:t> 1800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230</a:t>
                      </a:r>
                    </a:p>
                    <a:p>
                      <a:pPr marL="0" marR="0" algn="l" rtl="0">
                        <a:lnSpc>
                          <a:spcPts val="1200"/>
                        </a:lnSpc>
                        <a:spcBef>
                          <a:spcPts val="0"/>
                        </a:spcBef>
                        <a:spcAft>
                          <a:spcPts val="0"/>
                        </a:spcAft>
                      </a:pPr>
                      <a:r>
                        <a:rPr lang="en-US" sz="1100">
                          <a:effectLst/>
                        </a:rPr>
                        <a:t>4030</a:t>
                      </a:r>
                    </a:p>
                    <a:p>
                      <a:pPr marL="0" marR="0" algn="l" rtl="0">
                        <a:lnSpc>
                          <a:spcPts val="1200"/>
                        </a:lnSpc>
                        <a:spcBef>
                          <a:spcPts val="0"/>
                        </a:spcBef>
                        <a:spcAft>
                          <a:spcPts val="0"/>
                        </a:spcAft>
                      </a:pPr>
                      <a:r>
                        <a:rPr lang="en-US" sz="1100">
                          <a:effectLst/>
                        </a:rPr>
                        <a:t>27504</a:t>
                      </a:r>
                    </a:p>
                    <a:p>
                      <a:pPr marL="0" marR="0" algn="l" rtl="0">
                        <a:lnSpc>
                          <a:spcPts val="1200"/>
                        </a:lnSpc>
                        <a:spcBef>
                          <a:spcPts val="0"/>
                        </a:spcBef>
                        <a:spcAft>
                          <a:spcPts val="0"/>
                        </a:spcAft>
                      </a:pPr>
                      <a:r>
                        <a:rPr lang="en-US" sz="1100">
                          <a:effectLst/>
                        </a:rPr>
                        <a:t> </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780</a:t>
                      </a:r>
                    </a:p>
                    <a:p>
                      <a:pPr marL="0" marR="0" algn="l" rtl="0">
                        <a:lnSpc>
                          <a:spcPts val="1200"/>
                        </a:lnSpc>
                        <a:spcBef>
                          <a:spcPts val="0"/>
                        </a:spcBef>
                        <a:spcAft>
                          <a:spcPts val="0"/>
                        </a:spcAft>
                      </a:pPr>
                      <a:r>
                        <a:rPr lang="en-US" sz="1100">
                          <a:effectLst/>
                        </a:rPr>
                        <a:t>312</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33626</a:t>
                      </a:r>
                      <a:endParaRPr lang="en-US" sz="1100">
                        <a:effectLst/>
                        <a:latin typeface="Times New Roman"/>
                        <a:ea typeface="Times New Roman"/>
                      </a:endParaRPr>
                    </a:p>
                  </a:txBody>
                  <a:tcPr marL="68580" marR="68580" marT="0" marB="0"/>
                </a:tc>
                <a:tc>
                  <a:txBody>
                    <a:bodyPr/>
                    <a:lstStyle/>
                    <a:p>
                      <a:pPr marL="0" marR="0" algn="l" rtl="0">
                        <a:lnSpc>
                          <a:spcPts val="1200"/>
                        </a:lnSpc>
                        <a:spcBef>
                          <a:spcPts val="0"/>
                        </a:spcBef>
                        <a:spcAft>
                          <a:spcPts val="0"/>
                        </a:spcAft>
                      </a:pPr>
                      <a:r>
                        <a:rPr lang="en-US" sz="1100">
                          <a:effectLst/>
                        </a:rPr>
                        <a:t> 1800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230</a:t>
                      </a:r>
                    </a:p>
                    <a:p>
                      <a:pPr marL="0" marR="0" algn="l" rtl="0">
                        <a:lnSpc>
                          <a:spcPts val="1200"/>
                        </a:lnSpc>
                        <a:spcBef>
                          <a:spcPts val="0"/>
                        </a:spcBef>
                        <a:spcAft>
                          <a:spcPts val="0"/>
                        </a:spcAft>
                      </a:pPr>
                      <a:r>
                        <a:rPr lang="en-US" sz="1100">
                          <a:effectLst/>
                        </a:rPr>
                        <a:t>4030</a:t>
                      </a:r>
                    </a:p>
                    <a:p>
                      <a:pPr marL="0" marR="0" algn="l" rtl="0">
                        <a:lnSpc>
                          <a:spcPts val="1200"/>
                        </a:lnSpc>
                        <a:spcBef>
                          <a:spcPts val="0"/>
                        </a:spcBef>
                        <a:spcAft>
                          <a:spcPts val="0"/>
                        </a:spcAft>
                      </a:pPr>
                      <a:r>
                        <a:rPr lang="en-US" sz="1100">
                          <a:effectLst/>
                        </a:rPr>
                        <a:t>29802</a:t>
                      </a:r>
                    </a:p>
                    <a:p>
                      <a:pPr marL="0" marR="0" algn="l" rtl="0">
                        <a:lnSpc>
                          <a:spcPts val="1200"/>
                        </a:lnSpc>
                        <a:spcBef>
                          <a:spcPts val="0"/>
                        </a:spcBef>
                        <a:spcAft>
                          <a:spcPts val="0"/>
                        </a:spcAft>
                      </a:pPr>
                      <a:r>
                        <a:rPr lang="en-US" sz="1100">
                          <a:effectLst/>
                        </a:rPr>
                        <a:t> </a:t>
                      </a:r>
                    </a:p>
                    <a:p>
                      <a:pPr marL="0" marR="0" algn="l" rtl="0">
                        <a:lnSpc>
                          <a:spcPts val="1200"/>
                        </a:lnSpc>
                        <a:spcBef>
                          <a:spcPts val="0"/>
                        </a:spcBef>
                        <a:spcAft>
                          <a:spcPts val="0"/>
                        </a:spcAft>
                      </a:pPr>
                      <a:r>
                        <a:rPr lang="en-US" sz="1100">
                          <a:effectLst/>
                        </a:rPr>
                        <a:t>650</a:t>
                      </a:r>
                    </a:p>
                    <a:p>
                      <a:pPr marL="0" marR="0" algn="l" rtl="0">
                        <a:lnSpc>
                          <a:spcPts val="1200"/>
                        </a:lnSpc>
                        <a:spcBef>
                          <a:spcPts val="0"/>
                        </a:spcBef>
                        <a:spcAft>
                          <a:spcPts val="0"/>
                        </a:spcAft>
                      </a:pPr>
                      <a:r>
                        <a:rPr lang="en-US" sz="1100">
                          <a:effectLst/>
                        </a:rPr>
                        <a:t>325</a:t>
                      </a:r>
                    </a:p>
                    <a:p>
                      <a:pPr marL="0" marR="0" algn="l" rtl="0">
                        <a:lnSpc>
                          <a:spcPts val="1200"/>
                        </a:lnSpc>
                        <a:spcBef>
                          <a:spcPts val="0"/>
                        </a:spcBef>
                        <a:spcAft>
                          <a:spcPts val="0"/>
                        </a:spcAft>
                      </a:pPr>
                      <a:r>
                        <a:rPr lang="en-US" sz="1100">
                          <a:effectLst/>
                        </a:rPr>
                        <a:t>780</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36587</a:t>
                      </a:r>
                      <a:endParaRPr lang="en-US" sz="1100">
                        <a:effectLst/>
                        <a:latin typeface="Times New Roman"/>
                        <a:ea typeface="Times New Roman"/>
                      </a:endParaRPr>
                    </a:p>
                  </a:txBody>
                  <a:tcPr marL="68580" marR="68580" marT="0" marB="0"/>
                </a:tc>
                <a:tc>
                  <a:txBody>
                    <a:bodyPr/>
                    <a:lstStyle/>
                    <a:p>
                      <a:pPr marL="0" marR="0" algn="l" rtl="0">
                        <a:lnSpc>
                          <a:spcPts val="1200"/>
                        </a:lnSpc>
                        <a:spcBef>
                          <a:spcPts val="0"/>
                        </a:spcBef>
                        <a:spcAft>
                          <a:spcPts val="0"/>
                        </a:spcAft>
                      </a:pPr>
                      <a:r>
                        <a:rPr lang="en-US" sz="1100">
                          <a:effectLst/>
                        </a:rPr>
                        <a:t> 1800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230</a:t>
                      </a:r>
                    </a:p>
                    <a:p>
                      <a:pPr marL="0" marR="0" algn="l" rtl="0">
                        <a:lnSpc>
                          <a:spcPts val="1200"/>
                        </a:lnSpc>
                        <a:spcBef>
                          <a:spcPts val="0"/>
                        </a:spcBef>
                        <a:spcAft>
                          <a:spcPts val="0"/>
                        </a:spcAft>
                      </a:pPr>
                      <a:r>
                        <a:rPr lang="en-US" sz="1100">
                          <a:effectLst/>
                        </a:rPr>
                        <a:t>4030</a:t>
                      </a:r>
                    </a:p>
                    <a:p>
                      <a:pPr marL="0" marR="0" algn="l" rtl="0">
                        <a:lnSpc>
                          <a:spcPts val="1200"/>
                        </a:lnSpc>
                        <a:spcBef>
                          <a:spcPts val="0"/>
                        </a:spcBef>
                        <a:spcAft>
                          <a:spcPts val="0"/>
                        </a:spcAft>
                      </a:pPr>
                      <a:r>
                        <a:rPr lang="en-US" sz="1100">
                          <a:effectLst/>
                        </a:rPr>
                        <a:t>29097</a:t>
                      </a:r>
                    </a:p>
                    <a:p>
                      <a:pPr marL="0" marR="0" algn="l" rtl="0">
                        <a:lnSpc>
                          <a:spcPts val="1200"/>
                        </a:lnSpc>
                        <a:spcBef>
                          <a:spcPts val="0"/>
                        </a:spcBef>
                        <a:spcAft>
                          <a:spcPts val="0"/>
                        </a:spcAft>
                      </a:pPr>
                      <a:r>
                        <a:rPr lang="en-US" sz="1100">
                          <a:effectLst/>
                        </a:rPr>
                        <a:t> </a:t>
                      </a:r>
                    </a:p>
                    <a:p>
                      <a:pPr marL="0" marR="0" algn="l" rtl="0">
                        <a:lnSpc>
                          <a:spcPts val="1200"/>
                        </a:lnSpc>
                        <a:spcBef>
                          <a:spcPts val="0"/>
                        </a:spcBef>
                        <a:spcAft>
                          <a:spcPts val="0"/>
                        </a:spcAft>
                      </a:pPr>
                      <a:r>
                        <a:rPr lang="en-US" sz="1100">
                          <a:effectLst/>
                        </a:rPr>
                        <a:t>0</a:t>
                      </a:r>
                    </a:p>
                    <a:p>
                      <a:pPr marL="0" marR="0" algn="l" rtl="0">
                        <a:lnSpc>
                          <a:spcPts val="1200"/>
                        </a:lnSpc>
                        <a:spcBef>
                          <a:spcPts val="0"/>
                        </a:spcBef>
                        <a:spcAft>
                          <a:spcPts val="0"/>
                        </a:spcAft>
                      </a:pPr>
                      <a:r>
                        <a:rPr lang="en-US" sz="1100">
                          <a:effectLst/>
                        </a:rPr>
                        <a:t>325</a:t>
                      </a:r>
                    </a:p>
                    <a:p>
                      <a:pPr marL="0" marR="0" algn="l" rtl="0">
                        <a:lnSpc>
                          <a:spcPts val="1200"/>
                        </a:lnSpc>
                        <a:spcBef>
                          <a:spcPts val="0"/>
                        </a:spcBef>
                        <a:spcAft>
                          <a:spcPts val="0"/>
                        </a:spcAft>
                      </a:pPr>
                      <a:r>
                        <a:rPr lang="en-US" sz="1100">
                          <a:effectLst/>
                        </a:rPr>
                        <a:t>780</a:t>
                      </a:r>
                    </a:p>
                    <a:p>
                      <a:pPr marL="0" marR="0" algn="l" rtl="0">
                        <a:lnSpc>
                          <a:spcPts val="1200"/>
                        </a:lnSpc>
                        <a:spcBef>
                          <a:spcPts val="0"/>
                        </a:spcBef>
                        <a:spcAft>
                          <a:spcPts val="0"/>
                        </a:spcAft>
                      </a:pPr>
                      <a:r>
                        <a:rPr lang="en-US" sz="1100">
                          <a:effectLst/>
                        </a:rPr>
                        <a:t>312</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35544</a:t>
                      </a:r>
                      <a:endParaRPr lang="en-US" sz="1100">
                        <a:effectLst/>
                        <a:latin typeface="Times New Roman"/>
                        <a:ea typeface="Times New Roman"/>
                      </a:endParaRPr>
                    </a:p>
                  </a:txBody>
                  <a:tcPr marL="68580" marR="68580" marT="0" marB="0"/>
                </a:tc>
                <a:tc>
                  <a:txBody>
                    <a:bodyPr/>
                    <a:lstStyle/>
                    <a:p>
                      <a:pPr marL="0" marR="0" algn="l" rtl="0">
                        <a:lnSpc>
                          <a:spcPts val="1200"/>
                        </a:lnSpc>
                        <a:spcBef>
                          <a:spcPts val="0"/>
                        </a:spcBef>
                        <a:spcAft>
                          <a:spcPts val="0"/>
                        </a:spcAft>
                      </a:pPr>
                      <a:r>
                        <a:rPr lang="en-US" sz="1100">
                          <a:effectLst/>
                        </a:rPr>
                        <a:t> 1800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230</a:t>
                      </a:r>
                    </a:p>
                    <a:p>
                      <a:pPr marL="0" marR="0" algn="l" rtl="0">
                        <a:lnSpc>
                          <a:spcPts val="1200"/>
                        </a:lnSpc>
                        <a:spcBef>
                          <a:spcPts val="0"/>
                        </a:spcBef>
                        <a:spcAft>
                          <a:spcPts val="0"/>
                        </a:spcAft>
                      </a:pPr>
                      <a:r>
                        <a:rPr lang="en-US" sz="1100">
                          <a:effectLst/>
                        </a:rPr>
                        <a:t>4030</a:t>
                      </a:r>
                    </a:p>
                    <a:p>
                      <a:pPr marL="0" marR="0" algn="l" rtl="0">
                        <a:lnSpc>
                          <a:spcPts val="1200"/>
                        </a:lnSpc>
                        <a:spcBef>
                          <a:spcPts val="0"/>
                        </a:spcBef>
                        <a:spcAft>
                          <a:spcPts val="0"/>
                        </a:spcAft>
                      </a:pPr>
                      <a:r>
                        <a:rPr lang="en-US" sz="1100">
                          <a:effectLst/>
                        </a:rPr>
                        <a:t>26016</a:t>
                      </a:r>
                    </a:p>
                    <a:p>
                      <a:pPr marL="0" marR="0" algn="l" rtl="0">
                        <a:lnSpc>
                          <a:spcPts val="1200"/>
                        </a:lnSpc>
                        <a:spcBef>
                          <a:spcPts val="0"/>
                        </a:spcBef>
                        <a:spcAft>
                          <a:spcPts val="0"/>
                        </a:spcAft>
                      </a:pPr>
                      <a:r>
                        <a:rPr lang="en-US" sz="1100">
                          <a:effectLst/>
                        </a:rPr>
                        <a:t> </a:t>
                      </a:r>
                    </a:p>
                    <a:p>
                      <a:pPr marL="0" marR="0" algn="l" rtl="0">
                        <a:lnSpc>
                          <a:spcPts val="1200"/>
                        </a:lnSpc>
                        <a:spcBef>
                          <a:spcPts val="0"/>
                        </a:spcBef>
                        <a:spcAft>
                          <a:spcPts val="0"/>
                        </a:spcAft>
                      </a:pPr>
                      <a:r>
                        <a:rPr lang="en-US" sz="1100">
                          <a:effectLst/>
                        </a:rPr>
                        <a:t>650</a:t>
                      </a:r>
                    </a:p>
                    <a:p>
                      <a:pPr marL="0" marR="0" algn="l" rtl="0">
                        <a:lnSpc>
                          <a:spcPts val="1200"/>
                        </a:lnSpc>
                        <a:spcBef>
                          <a:spcPts val="0"/>
                        </a:spcBef>
                        <a:spcAft>
                          <a:spcPts val="0"/>
                        </a:spcAft>
                      </a:pPr>
                      <a:r>
                        <a:rPr lang="en-US" sz="1100">
                          <a:effectLst/>
                        </a:rPr>
                        <a:t>325</a:t>
                      </a:r>
                    </a:p>
                    <a:p>
                      <a:pPr marL="0" marR="0" algn="l" rtl="0">
                        <a:lnSpc>
                          <a:spcPts val="1200"/>
                        </a:lnSpc>
                        <a:spcBef>
                          <a:spcPts val="0"/>
                        </a:spcBef>
                        <a:spcAft>
                          <a:spcPts val="0"/>
                        </a:spcAft>
                      </a:pPr>
                      <a:r>
                        <a:rPr lang="en-US" sz="1100">
                          <a:effectLst/>
                        </a:rPr>
                        <a:t>780</a:t>
                      </a:r>
                    </a:p>
                    <a:p>
                      <a:pPr marL="0" marR="0" algn="l" rtl="0">
                        <a:lnSpc>
                          <a:spcPts val="1200"/>
                        </a:lnSpc>
                        <a:spcBef>
                          <a:spcPts val="0"/>
                        </a:spcBef>
                        <a:spcAft>
                          <a:spcPts val="0"/>
                        </a:spcAft>
                      </a:pPr>
                      <a:r>
                        <a:rPr lang="en-US" sz="1100">
                          <a:effectLst/>
                        </a:rPr>
                        <a:t>312</a:t>
                      </a:r>
                    </a:p>
                    <a:p>
                      <a:pPr marL="0" marR="0" algn="l" rtl="0">
                        <a:lnSpc>
                          <a:spcPts val="1200"/>
                        </a:lnSpc>
                        <a:spcBef>
                          <a:spcPts val="0"/>
                        </a:spcBef>
                        <a:spcAft>
                          <a:spcPts val="0"/>
                        </a:spcAft>
                      </a:pPr>
                      <a:r>
                        <a:rPr lang="en-US" sz="1100">
                          <a:effectLst/>
                        </a:rPr>
                        <a:t>1000</a:t>
                      </a:r>
                    </a:p>
                    <a:p>
                      <a:pPr marL="0" marR="0" algn="l" rtl="0">
                        <a:lnSpc>
                          <a:spcPts val="1200"/>
                        </a:lnSpc>
                        <a:spcBef>
                          <a:spcPts val="0"/>
                        </a:spcBef>
                        <a:spcAft>
                          <a:spcPts val="0"/>
                        </a:spcAft>
                      </a:pPr>
                      <a:r>
                        <a:rPr lang="en-US" sz="1100">
                          <a:effectLst/>
                        </a:rPr>
                        <a:t>33113</a:t>
                      </a:r>
                      <a:endParaRPr lang="en-US" sz="1100">
                        <a:effectLst/>
                        <a:latin typeface="Times New Roman"/>
                        <a:ea typeface="Times New Roman"/>
                      </a:endParaRPr>
                    </a:p>
                  </a:txBody>
                  <a:tcPr marL="68580" marR="68580" marT="0" marB="0"/>
                </a:tc>
              </a:tr>
              <a:tr h="1330515">
                <a:tc>
                  <a:txBody>
                    <a:bodyPr/>
                    <a:lstStyle/>
                    <a:p>
                      <a:pPr marL="0" marR="0" algn="l" rtl="1">
                        <a:lnSpc>
                          <a:spcPts val="1200"/>
                        </a:lnSpc>
                        <a:spcBef>
                          <a:spcPts val="0"/>
                        </a:spcBef>
                        <a:spcAft>
                          <a:spcPts val="0"/>
                        </a:spcAft>
                      </a:pPr>
                      <a:r>
                        <a:rPr lang="en-US" sz="1100">
                          <a:effectLst/>
                        </a:rPr>
                        <a:t>O.N amount kg price(9.5 LE/kg)</a:t>
                      </a:r>
                    </a:p>
                    <a:p>
                      <a:pPr marL="0" marR="0" algn="l" rtl="1">
                        <a:lnSpc>
                          <a:spcPts val="1200"/>
                        </a:lnSpc>
                        <a:spcBef>
                          <a:spcPts val="0"/>
                        </a:spcBef>
                        <a:spcAft>
                          <a:spcPts val="0"/>
                        </a:spcAft>
                      </a:pPr>
                      <a:r>
                        <a:rPr lang="en-US" sz="1100">
                          <a:effectLst/>
                        </a:rPr>
                        <a:t>M.C amount kg price (22 LE/kg)</a:t>
                      </a:r>
                    </a:p>
                    <a:p>
                      <a:pPr marL="0" marR="0" algn="l" rtl="1">
                        <a:lnSpc>
                          <a:spcPts val="1200"/>
                        </a:lnSpc>
                        <a:spcBef>
                          <a:spcPts val="0"/>
                        </a:spcBef>
                        <a:spcAft>
                          <a:spcPts val="0"/>
                        </a:spcAft>
                      </a:pPr>
                      <a:r>
                        <a:rPr lang="en-US" sz="1100">
                          <a:effectLst/>
                        </a:rPr>
                        <a:t>L.R amount kg price  (18 LE/kg)</a:t>
                      </a:r>
                    </a:p>
                    <a:p>
                      <a:pPr marL="0" marR="0" algn="l" rtl="1">
                        <a:lnSpc>
                          <a:spcPts val="1200"/>
                        </a:lnSpc>
                        <a:spcBef>
                          <a:spcPts val="0"/>
                        </a:spcBef>
                        <a:spcAft>
                          <a:spcPts val="0"/>
                        </a:spcAft>
                      </a:pPr>
                      <a:r>
                        <a:rPr lang="en-US" sz="1100">
                          <a:effectLst/>
                        </a:rPr>
                        <a:t>C.C amount kg Price (8 LE/kg)</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23503</a:t>
                      </a:r>
                    </a:p>
                    <a:p>
                      <a:pPr marL="0" marR="0" algn="l" rtl="1">
                        <a:spcBef>
                          <a:spcPts val="0"/>
                        </a:spcBef>
                        <a:spcAft>
                          <a:spcPts val="0"/>
                        </a:spcAft>
                      </a:pPr>
                      <a:r>
                        <a:rPr lang="en-US" sz="1100">
                          <a:effectLst/>
                        </a:rPr>
                        <a:t>5610</a:t>
                      </a:r>
                    </a:p>
                    <a:p>
                      <a:pPr marL="0" marR="0" algn="l" rtl="1">
                        <a:spcBef>
                          <a:spcPts val="0"/>
                        </a:spcBef>
                        <a:spcAft>
                          <a:spcPts val="0"/>
                        </a:spcAft>
                      </a:pPr>
                      <a:r>
                        <a:rPr lang="en-US" sz="1100">
                          <a:effectLst/>
                        </a:rPr>
                        <a:t>6912</a:t>
                      </a:r>
                    </a:p>
                    <a:p>
                      <a:pPr marL="0" marR="0" algn="l" rtl="1">
                        <a:spcBef>
                          <a:spcPts val="0"/>
                        </a:spcBef>
                        <a:spcAft>
                          <a:spcPts val="0"/>
                        </a:spcAft>
                      </a:pPr>
                      <a:r>
                        <a:rPr lang="en-US" sz="1100">
                          <a:effectLst/>
                        </a:rPr>
                        <a:t>1624</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25488</a:t>
                      </a:r>
                    </a:p>
                    <a:p>
                      <a:pPr marL="0" marR="0" algn="l" rtl="0">
                        <a:spcBef>
                          <a:spcPts val="0"/>
                        </a:spcBef>
                        <a:spcAft>
                          <a:spcPts val="0"/>
                        </a:spcAft>
                      </a:pPr>
                      <a:r>
                        <a:rPr lang="en-US" sz="1100">
                          <a:effectLst/>
                        </a:rPr>
                        <a:t>5962</a:t>
                      </a:r>
                    </a:p>
                    <a:p>
                      <a:pPr marL="0" marR="0" algn="l" rtl="0">
                        <a:spcBef>
                          <a:spcPts val="0"/>
                        </a:spcBef>
                        <a:spcAft>
                          <a:spcPts val="0"/>
                        </a:spcAft>
                      </a:pPr>
                      <a:r>
                        <a:rPr lang="en-US" sz="1100">
                          <a:effectLst/>
                        </a:rPr>
                        <a:t>7200</a:t>
                      </a:r>
                    </a:p>
                    <a:p>
                      <a:pPr marL="0" marR="0" algn="l" rtl="0">
                        <a:spcBef>
                          <a:spcPts val="0"/>
                        </a:spcBef>
                        <a:spcAft>
                          <a:spcPts val="0"/>
                        </a:spcAft>
                      </a:pPr>
                      <a:r>
                        <a:rPr lang="en-US" sz="1100">
                          <a:effectLst/>
                        </a:rPr>
                        <a:t>1808</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26524</a:t>
                      </a:r>
                    </a:p>
                    <a:p>
                      <a:pPr marL="0" marR="0" algn="l" rtl="0">
                        <a:spcBef>
                          <a:spcPts val="0"/>
                        </a:spcBef>
                        <a:spcAft>
                          <a:spcPts val="0"/>
                        </a:spcAft>
                      </a:pPr>
                      <a:r>
                        <a:rPr lang="en-US" sz="1100">
                          <a:effectLst/>
                        </a:rPr>
                        <a:t>5786</a:t>
                      </a:r>
                    </a:p>
                    <a:p>
                      <a:pPr marL="0" marR="0" algn="l" rtl="0">
                        <a:spcBef>
                          <a:spcPts val="0"/>
                        </a:spcBef>
                        <a:spcAft>
                          <a:spcPts val="0"/>
                        </a:spcAft>
                      </a:pPr>
                      <a:r>
                        <a:rPr lang="en-US" sz="1100">
                          <a:effectLst/>
                        </a:rPr>
                        <a:t>7056</a:t>
                      </a:r>
                    </a:p>
                    <a:p>
                      <a:pPr marL="0" marR="0" algn="l" rtl="0">
                        <a:spcBef>
                          <a:spcPts val="0"/>
                        </a:spcBef>
                        <a:spcAft>
                          <a:spcPts val="0"/>
                        </a:spcAft>
                      </a:pPr>
                      <a:r>
                        <a:rPr lang="en-US" sz="1100">
                          <a:effectLst/>
                        </a:rPr>
                        <a:t>1760</a:t>
                      </a:r>
                      <a:endParaRPr lang="en-US" sz="1100">
                        <a:effectLst/>
                        <a:latin typeface="Times New Roman"/>
                        <a:ea typeface="Times New Roman"/>
                      </a:endParaRPr>
                    </a:p>
                  </a:txBody>
                  <a:tcPr marL="68580" marR="68580" marT="0" marB="0"/>
                </a:tc>
                <a:tc>
                  <a:txBody>
                    <a:bodyPr/>
                    <a:lstStyle/>
                    <a:p>
                      <a:pPr marL="0" marR="0" algn="l" rtl="1">
                        <a:spcBef>
                          <a:spcPts val="0"/>
                        </a:spcBef>
                        <a:spcAft>
                          <a:spcPts val="0"/>
                        </a:spcAft>
                      </a:pPr>
                      <a:r>
                        <a:rPr lang="en-US" sz="1100">
                          <a:effectLst/>
                        </a:rPr>
                        <a:t>24035</a:t>
                      </a:r>
                    </a:p>
                    <a:p>
                      <a:pPr marL="0" marR="0" algn="l" rtl="1">
                        <a:spcBef>
                          <a:spcPts val="0"/>
                        </a:spcBef>
                        <a:spcAft>
                          <a:spcPts val="0"/>
                        </a:spcAft>
                      </a:pPr>
                      <a:r>
                        <a:rPr lang="en-US" sz="1100">
                          <a:effectLst/>
                        </a:rPr>
                        <a:t>5786</a:t>
                      </a:r>
                    </a:p>
                    <a:p>
                      <a:pPr marL="0" marR="0" algn="l" rtl="1">
                        <a:spcBef>
                          <a:spcPts val="0"/>
                        </a:spcBef>
                        <a:spcAft>
                          <a:spcPts val="0"/>
                        </a:spcAft>
                      </a:pPr>
                      <a:r>
                        <a:rPr lang="en-US" sz="1100">
                          <a:effectLst/>
                        </a:rPr>
                        <a:t>6912</a:t>
                      </a:r>
                    </a:p>
                    <a:p>
                      <a:pPr marL="0" marR="0" algn="l" rtl="1">
                        <a:spcBef>
                          <a:spcPts val="0"/>
                        </a:spcBef>
                        <a:spcAft>
                          <a:spcPts val="0"/>
                        </a:spcAft>
                      </a:pPr>
                      <a:r>
                        <a:rPr lang="en-US" sz="1100">
                          <a:effectLst/>
                        </a:rPr>
                        <a:t>1656</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23968</a:t>
                      </a:r>
                    </a:p>
                    <a:p>
                      <a:pPr marL="0" marR="0" algn="l" rtl="0">
                        <a:spcBef>
                          <a:spcPts val="0"/>
                        </a:spcBef>
                        <a:spcAft>
                          <a:spcPts val="0"/>
                        </a:spcAft>
                      </a:pPr>
                      <a:r>
                        <a:rPr lang="en-US" sz="1100">
                          <a:effectLst/>
                        </a:rPr>
                        <a:t>5786</a:t>
                      </a:r>
                    </a:p>
                    <a:p>
                      <a:pPr marL="0" marR="0" algn="l" rtl="0">
                        <a:spcBef>
                          <a:spcPts val="0"/>
                        </a:spcBef>
                        <a:spcAft>
                          <a:spcPts val="0"/>
                        </a:spcAft>
                      </a:pPr>
                      <a:r>
                        <a:rPr lang="en-US" sz="1100">
                          <a:effectLst/>
                        </a:rPr>
                        <a:t>6912</a:t>
                      </a:r>
                    </a:p>
                    <a:p>
                      <a:pPr marL="0" marR="0" algn="l" rtl="0">
                        <a:spcBef>
                          <a:spcPts val="0"/>
                        </a:spcBef>
                        <a:spcAft>
                          <a:spcPts val="0"/>
                        </a:spcAft>
                      </a:pPr>
                      <a:r>
                        <a:rPr lang="en-US" sz="1100">
                          <a:effectLst/>
                        </a:rPr>
                        <a:t>1680</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25564</a:t>
                      </a:r>
                    </a:p>
                    <a:p>
                      <a:pPr marL="0" marR="0" algn="l" rtl="0">
                        <a:spcBef>
                          <a:spcPts val="0"/>
                        </a:spcBef>
                        <a:spcAft>
                          <a:spcPts val="0"/>
                        </a:spcAft>
                      </a:pPr>
                      <a:r>
                        <a:rPr lang="en-US" sz="1100">
                          <a:effectLst/>
                        </a:rPr>
                        <a:t>6138</a:t>
                      </a:r>
                    </a:p>
                    <a:p>
                      <a:pPr marL="0" marR="0" algn="l" rtl="0">
                        <a:spcBef>
                          <a:spcPts val="0"/>
                        </a:spcBef>
                        <a:spcAft>
                          <a:spcPts val="0"/>
                        </a:spcAft>
                      </a:pPr>
                      <a:r>
                        <a:rPr lang="en-US" sz="1100">
                          <a:effectLst/>
                        </a:rPr>
                        <a:t>7776</a:t>
                      </a:r>
                    </a:p>
                    <a:p>
                      <a:pPr marL="0" marR="0" algn="l" rtl="0">
                        <a:spcBef>
                          <a:spcPts val="0"/>
                        </a:spcBef>
                        <a:spcAft>
                          <a:spcPts val="0"/>
                        </a:spcAft>
                      </a:pPr>
                      <a:r>
                        <a:rPr lang="en-US" sz="1100">
                          <a:effectLst/>
                        </a:rPr>
                        <a:t>1968</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26068</a:t>
                      </a:r>
                    </a:p>
                    <a:p>
                      <a:pPr marL="0" marR="0" algn="l" rtl="0">
                        <a:spcBef>
                          <a:spcPts val="0"/>
                        </a:spcBef>
                        <a:spcAft>
                          <a:spcPts val="0"/>
                        </a:spcAft>
                      </a:pPr>
                      <a:r>
                        <a:rPr lang="en-US" sz="1100">
                          <a:effectLst/>
                        </a:rPr>
                        <a:t>6183</a:t>
                      </a:r>
                    </a:p>
                    <a:p>
                      <a:pPr marL="0" marR="0" algn="l" rtl="0">
                        <a:spcBef>
                          <a:spcPts val="0"/>
                        </a:spcBef>
                        <a:spcAft>
                          <a:spcPts val="0"/>
                        </a:spcAft>
                      </a:pPr>
                      <a:r>
                        <a:rPr lang="en-US" sz="1100">
                          <a:effectLst/>
                        </a:rPr>
                        <a:t>7488</a:t>
                      </a:r>
                    </a:p>
                    <a:p>
                      <a:pPr marL="0" marR="0" algn="l" rtl="0">
                        <a:spcBef>
                          <a:spcPts val="0"/>
                        </a:spcBef>
                        <a:spcAft>
                          <a:spcPts val="0"/>
                        </a:spcAft>
                      </a:pPr>
                      <a:r>
                        <a:rPr lang="en-US" sz="1100">
                          <a:effectLst/>
                        </a:rPr>
                        <a:t>1864</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26106</a:t>
                      </a:r>
                    </a:p>
                    <a:p>
                      <a:pPr marL="0" marR="0" algn="l" rtl="0">
                        <a:spcBef>
                          <a:spcPts val="0"/>
                        </a:spcBef>
                        <a:spcAft>
                          <a:spcPts val="0"/>
                        </a:spcAft>
                      </a:pPr>
                      <a:r>
                        <a:rPr lang="en-US" sz="1100">
                          <a:effectLst/>
                        </a:rPr>
                        <a:t>6314</a:t>
                      </a:r>
                    </a:p>
                    <a:p>
                      <a:pPr marL="0" marR="0" algn="l" rtl="0">
                        <a:spcBef>
                          <a:spcPts val="0"/>
                        </a:spcBef>
                        <a:spcAft>
                          <a:spcPts val="0"/>
                        </a:spcAft>
                      </a:pPr>
                      <a:r>
                        <a:rPr lang="en-US" sz="1100">
                          <a:effectLst/>
                        </a:rPr>
                        <a:t>7632</a:t>
                      </a:r>
                    </a:p>
                    <a:p>
                      <a:pPr marL="0" marR="0" algn="l" rtl="0">
                        <a:spcBef>
                          <a:spcPts val="0"/>
                        </a:spcBef>
                        <a:spcAft>
                          <a:spcPts val="0"/>
                        </a:spcAft>
                      </a:pPr>
                      <a:r>
                        <a:rPr lang="en-US" sz="1100">
                          <a:effectLst/>
                        </a:rPr>
                        <a:t>1888</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25080</a:t>
                      </a:r>
                    </a:p>
                    <a:p>
                      <a:pPr marL="0" marR="0" algn="l" rtl="0">
                        <a:spcBef>
                          <a:spcPts val="0"/>
                        </a:spcBef>
                        <a:spcAft>
                          <a:spcPts val="0"/>
                        </a:spcAft>
                      </a:pPr>
                      <a:r>
                        <a:rPr lang="en-US" sz="1100">
                          <a:effectLst/>
                        </a:rPr>
                        <a:t>6138</a:t>
                      </a:r>
                    </a:p>
                    <a:p>
                      <a:pPr marL="0" marR="0" algn="l" rtl="0">
                        <a:spcBef>
                          <a:spcPts val="0"/>
                        </a:spcBef>
                        <a:spcAft>
                          <a:spcPts val="0"/>
                        </a:spcAft>
                      </a:pPr>
                      <a:r>
                        <a:rPr lang="en-US" sz="1100">
                          <a:effectLst/>
                        </a:rPr>
                        <a:t>7488</a:t>
                      </a:r>
                    </a:p>
                    <a:p>
                      <a:pPr marL="0" marR="0" algn="l" rtl="0">
                        <a:spcBef>
                          <a:spcPts val="0"/>
                        </a:spcBef>
                        <a:spcAft>
                          <a:spcPts val="0"/>
                        </a:spcAft>
                      </a:pPr>
                      <a:r>
                        <a:rPr lang="en-US" sz="1100">
                          <a:effectLst/>
                        </a:rPr>
                        <a:t>1808</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25080</a:t>
                      </a:r>
                    </a:p>
                    <a:p>
                      <a:pPr marL="0" marR="0" algn="l" rtl="0">
                        <a:spcBef>
                          <a:spcPts val="0"/>
                        </a:spcBef>
                        <a:spcAft>
                          <a:spcPts val="0"/>
                        </a:spcAft>
                      </a:pPr>
                      <a:r>
                        <a:rPr lang="en-US" sz="1100">
                          <a:effectLst/>
                        </a:rPr>
                        <a:t>6138</a:t>
                      </a:r>
                    </a:p>
                    <a:p>
                      <a:pPr marL="0" marR="0" algn="l" rtl="0">
                        <a:spcBef>
                          <a:spcPts val="0"/>
                        </a:spcBef>
                        <a:spcAft>
                          <a:spcPts val="0"/>
                        </a:spcAft>
                      </a:pPr>
                      <a:r>
                        <a:rPr lang="en-US" sz="1100">
                          <a:effectLst/>
                        </a:rPr>
                        <a:t>7488</a:t>
                      </a:r>
                    </a:p>
                    <a:p>
                      <a:pPr marL="0" marR="0" algn="l" rtl="0">
                        <a:spcBef>
                          <a:spcPts val="0"/>
                        </a:spcBef>
                        <a:spcAft>
                          <a:spcPts val="0"/>
                        </a:spcAft>
                      </a:pPr>
                      <a:r>
                        <a:rPr lang="en-US" sz="1100">
                          <a:effectLst/>
                        </a:rPr>
                        <a:t>1832</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26106</a:t>
                      </a:r>
                    </a:p>
                    <a:p>
                      <a:pPr marL="0" marR="0" algn="l" rtl="0">
                        <a:spcBef>
                          <a:spcPts val="0"/>
                        </a:spcBef>
                        <a:spcAft>
                          <a:spcPts val="0"/>
                        </a:spcAft>
                      </a:pPr>
                      <a:r>
                        <a:rPr lang="en-US" sz="1100">
                          <a:effectLst/>
                        </a:rPr>
                        <a:t>5962</a:t>
                      </a:r>
                    </a:p>
                    <a:p>
                      <a:pPr marL="0" marR="0" algn="l" rtl="0">
                        <a:spcBef>
                          <a:spcPts val="0"/>
                        </a:spcBef>
                        <a:spcAft>
                          <a:spcPts val="0"/>
                        </a:spcAft>
                      </a:pPr>
                      <a:r>
                        <a:rPr lang="en-US" sz="1100">
                          <a:effectLst/>
                        </a:rPr>
                        <a:t>7488</a:t>
                      </a:r>
                    </a:p>
                    <a:p>
                      <a:pPr marL="0" marR="0" algn="l" rtl="0">
                        <a:spcBef>
                          <a:spcPts val="0"/>
                        </a:spcBef>
                        <a:spcAft>
                          <a:spcPts val="0"/>
                        </a:spcAft>
                      </a:pPr>
                      <a:r>
                        <a:rPr lang="en-US" sz="1100">
                          <a:effectLst/>
                        </a:rPr>
                        <a:t>1864</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26590</a:t>
                      </a:r>
                    </a:p>
                    <a:p>
                      <a:pPr marL="0" marR="0" algn="l" rtl="0">
                        <a:spcBef>
                          <a:spcPts val="0"/>
                        </a:spcBef>
                        <a:spcAft>
                          <a:spcPts val="0"/>
                        </a:spcAft>
                      </a:pPr>
                      <a:r>
                        <a:rPr lang="en-US" sz="1100">
                          <a:effectLst/>
                        </a:rPr>
                        <a:t>6666</a:t>
                      </a:r>
                    </a:p>
                    <a:p>
                      <a:pPr marL="0" marR="0" algn="l" rtl="0">
                        <a:spcBef>
                          <a:spcPts val="0"/>
                        </a:spcBef>
                        <a:spcAft>
                          <a:spcPts val="0"/>
                        </a:spcAft>
                      </a:pPr>
                      <a:r>
                        <a:rPr lang="en-US" sz="1100">
                          <a:effectLst/>
                        </a:rPr>
                        <a:t>8064</a:t>
                      </a:r>
                    </a:p>
                    <a:p>
                      <a:pPr marL="0" marR="0" algn="l" rtl="0">
                        <a:spcBef>
                          <a:spcPts val="0"/>
                        </a:spcBef>
                        <a:spcAft>
                          <a:spcPts val="0"/>
                        </a:spcAft>
                      </a:pPr>
                      <a:r>
                        <a:rPr lang="en-US" sz="1100">
                          <a:effectLst/>
                        </a:rPr>
                        <a:t>2016</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27132</a:t>
                      </a:r>
                    </a:p>
                    <a:p>
                      <a:pPr marL="0" marR="0" algn="l" rtl="0">
                        <a:spcBef>
                          <a:spcPts val="0"/>
                        </a:spcBef>
                        <a:spcAft>
                          <a:spcPts val="0"/>
                        </a:spcAft>
                      </a:pPr>
                      <a:r>
                        <a:rPr lang="en-US" sz="1100">
                          <a:effectLst/>
                        </a:rPr>
                        <a:t>6666</a:t>
                      </a:r>
                    </a:p>
                    <a:p>
                      <a:pPr marL="0" marR="0" algn="l" rtl="0">
                        <a:spcBef>
                          <a:spcPts val="0"/>
                        </a:spcBef>
                        <a:spcAft>
                          <a:spcPts val="0"/>
                        </a:spcAft>
                      </a:pPr>
                      <a:r>
                        <a:rPr lang="en-US" sz="1100">
                          <a:effectLst/>
                        </a:rPr>
                        <a:t>8352</a:t>
                      </a:r>
                    </a:p>
                    <a:p>
                      <a:pPr marL="0" marR="0" algn="l" rtl="0">
                        <a:spcBef>
                          <a:spcPts val="0"/>
                        </a:spcBef>
                        <a:spcAft>
                          <a:spcPts val="0"/>
                        </a:spcAft>
                      </a:pPr>
                      <a:r>
                        <a:rPr lang="en-US" sz="1100">
                          <a:effectLst/>
                        </a:rPr>
                        <a:t>2120</a:t>
                      </a:r>
                      <a:endParaRPr lang="en-US" sz="1100">
                        <a:effectLst/>
                        <a:latin typeface="Times New Roman"/>
                        <a:ea typeface="Times New Roman"/>
                      </a:endParaRPr>
                    </a:p>
                  </a:txBody>
                  <a:tcPr marL="68580" marR="68580" marT="0" marB="0"/>
                </a:tc>
                <a:tc>
                  <a:txBody>
                    <a:bodyPr/>
                    <a:lstStyle/>
                    <a:p>
                      <a:pPr marL="0" marR="0" algn="l" rtl="1">
                        <a:spcBef>
                          <a:spcPts val="0"/>
                        </a:spcBef>
                        <a:spcAft>
                          <a:spcPts val="0"/>
                        </a:spcAft>
                      </a:pPr>
                      <a:r>
                        <a:rPr lang="en-US" sz="1100">
                          <a:effectLst/>
                        </a:rPr>
                        <a:t>28766</a:t>
                      </a:r>
                    </a:p>
                    <a:p>
                      <a:pPr marL="0" marR="0" algn="l" rtl="1">
                        <a:spcBef>
                          <a:spcPts val="0"/>
                        </a:spcBef>
                        <a:spcAft>
                          <a:spcPts val="0"/>
                        </a:spcAft>
                      </a:pPr>
                      <a:r>
                        <a:rPr lang="en-US" sz="1100">
                          <a:effectLst/>
                        </a:rPr>
                        <a:t>7370</a:t>
                      </a:r>
                    </a:p>
                    <a:p>
                      <a:pPr marL="0" marR="0" algn="l" rtl="1">
                        <a:spcBef>
                          <a:spcPts val="0"/>
                        </a:spcBef>
                        <a:spcAft>
                          <a:spcPts val="0"/>
                        </a:spcAft>
                      </a:pPr>
                      <a:r>
                        <a:rPr lang="en-US" sz="1100">
                          <a:effectLst/>
                        </a:rPr>
                        <a:t>8784</a:t>
                      </a:r>
                    </a:p>
                    <a:p>
                      <a:pPr marL="0" marR="0" algn="l" rtl="1">
                        <a:spcBef>
                          <a:spcPts val="0"/>
                        </a:spcBef>
                        <a:spcAft>
                          <a:spcPts val="0"/>
                        </a:spcAft>
                      </a:pPr>
                      <a:r>
                        <a:rPr lang="en-US" sz="1100">
                          <a:effectLst/>
                        </a:rPr>
                        <a:t>2536</a:t>
                      </a:r>
                      <a:endParaRPr lang="en-US" sz="1100">
                        <a:effectLst/>
                        <a:latin typeface="Times New Roman"/>
                        <a:ea typeface="Times New Roman"/>
                      </a:endParaRPr>
                    </a:p>
                  </a:txBody>
                  <a:tcPr marL="68580" marR="68580" marT="0" marB="0"/>
                </a:tc>
              </a:tr>
              <a:tr h="279287">
                <a:tc>
                  <a:txBody>
                    <a:bodyPr/>
                    <a:lstStyle/>
                    <a:p>
                      <a:pPr marL="0" marR="0" algn="l" rtl="1">
                        <a:lnSpc>
                          <a:spcPts val="1200"/>
                        </a:lnSpc>
                        <a:spcBef>
                          <a:spcPts val="0"/>
                        </a:spcBef>
                        <a:spcAft>
                          <a:spcPts val="0"/>
                        </a:spcAft>
                      </a:pPr>
                      <a:r>
                        <a:rPr lang="en-US" sz="1100">
                          <a:effectLst/>
                        </a:rPr>
                        <a:t>Total returns LE</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37649</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40458</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41126</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38389</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38346</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41446</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41603</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41040</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40514</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40538</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41420</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43336</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dirty="0">
                          <a:effectLst/>
                        </a:rPr>
                        <a:t>44270</a:t>
                      </a:r>
                      <a:endParaRPr lang="en-US" sz="1100" dirty="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47456</a:t>
                      </a:r>
                      <a:endParaRPr lang="en-US" sz="1100">
                        <a:effectLst/>
                        <a:latin typeface="Times New Roman"/>
                        <a:ea typeface="Times New Roman"/>
                      </a:endParaRPr>
                    </a:p>
                  </a:txBody>
                  <a:tcPr marL="68580" marR="68580" marT="0" marB="0"/>
                </a:tc>
              </a:tr>
              <a:tr h="279287">
                <a:tc>
                  <a:txBody>
                    <a:bodyPr/>
                    <a:lstStyle/>
                    <a:p>
                      <a:pPr marL="0" marR="0" algn="l" rtl="1">
                        <a:lnSpc>
                          <a:spcPts val="1200"/>
                        </a:lnSpc>
                        <a:spcBef>
                          <a:spcPts val="0"/>
                        </a:spcBef>
                        <a:spcAft>
                          <a:spcPts val="0"/>
                        </a:spcAft>
                      </a:pPr>
                      <a:r>
                        <a:rPr lang="en-US" sz="1100">
                          <a:effectLst/>
                        </a:rPr>
                        <a:t>Net return LE</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1400</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3182</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4867</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2774</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2031</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6494</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5156</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5204</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4736</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7331</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7794</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6749</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8726</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14343</a:t>
                      </a:r>
                      <a:endParaRPr lang="en-US" sz="1100">
                        <a:effectLst/>
                        <a:latin typeface="Times New Roman"/>
                        <a:ea typeface="Times New Roman"/>
                      </a:endParaRPr>
                    </a:p>
                  </a:txBody>
                  <a:tcPr marL="68580" marR="68580" marT="0" marB="0"/>
                </a:tc>
              </a:tr>
              <a:tr h="279287">
                <a:tc>
                  <a:txBody>
                    <a:bodyPr/>
                    <a:lstStyle/>
                    <a:p>
                      <a:pPr marL="0" marR="0" algn="l" rtl="1">
                        <a:lnSpc>
                          <a:spcPts val="1200"/>
                        </a:lnSpc>
                        <a:spcBef>
                          <a:spcPts val="0"/>
                        </a:spcBef>
                        <a:spcAft>
                          <a:spcPts val="0"/>
                        </a:spcAft>
                      </a:pPr>
                      <a:r>
                        <a:rPr lang="en-US" sz="1100">
                          <a:effectLst/>
                        </a:rPr>
                        <a:t>Net returns to total costs %</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3.86</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8.39</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13.42</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7.79</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5.59</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18.58</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14.15</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13.22</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13.24</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22.08</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23.18</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18.45</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a:effectLst/>
                        </a:rPr>
                        <a:t>24.55</a:t>
                      </a:r>
                      <a:endParaRPr lang="en-US" sz="1100">
                        <a:effectLst/>
                        <a:latin typeface="Times New Roman"/>
                        <a:ea typeface="Times New Roman"/>
                      </a:endParaRPr>
                    </a:p>
                  </a:txBody>
                  <a:tcPr marL="68580" marR="68580" marT="0" marB="0"/>
                </a:tc>
                <a:tc>
                  <a:txBody>
                    <a:bodyPr/>
                    <a:lstStyle/>
                    <a:p>
                      <a:pPr marL="0" marR="0" algn="l" rtl="0">
                        <a:spcBef>
                          <a:spcPts val="0"/>
                        </a:spcBef>
                        <a:spcAft>
                          <a:spcPts val="0"/>
                        </a:spcAft>
                      </a:pPr>
                      <a:r>
                        <a:rPr lang="en-US" sz="1100" dirty="0">
                          <a:effectLst/>
                        </a:rPr>
                        <a:t>43.32</a:t>
                      </a:r>
                      <a:endParaRPr lang="en-US" sz="1100" dirty="0">
                        <a:effectLst/>
                        <a:latin typeface="Times New Roman"/>
                        <a:ea typeface="Times New Roman"/>
                      </a:endParaRPr>
                    </a:p>
                  </a:txBody>
                  <a:tcPr marL="68580" marR="68580" marT="0" marB="0"/>
                </a:tc>
              </a:tr>
            </a:tbl>
          </a:graphicData>
        </a:graphic>
      </p:graphicFrame>
      <p:sp>
        <p:nvSpPr>
          <p:cNvPr id="4" name="Rectangle 1"/>
          <p:cNvSpPr>
            <a:spLocks noChangeArrowheads="1"/>
          </p:cNvSpPr>
          <p:nvPr/>
        </p:nvSpPr>
        <p:spPr bwMode="auto">
          <a:xfrm>
            <a:off x="784225" y="22399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1724959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TotalTime>
  <Words>1298</Words>
  <Application>Microsoft Office PowerPoint</Application>
  <PresentationFormat>On-screen Show (4:3)</PresentationFormat>
  <Paragraphs>1363</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تأثير التغذية الصناعية وأنواع التسميد على نمو وإنتاجية الأسماك في الأحواض الطينية المختلطة</vt:lpstr>
      <vt:lpstr>ملخص البحث</vt:lpstr>
      <vt:lpstr>تركيبة العلف وتحليلها الكيميائي</vt:lpstr>
      <vt:lpstr>PowerPoint Presentation</vt:lpstr>
      <vt:lpstr>PowerPoint Presentation</vt:lpstr>
      <vt:lpstr>PowerPoint Presentation</vt:lpstr>
      <vt:lpstr>PowerPoint Presentation</vt:lpstr>
      <vt:lpstr>PowerPoint Presentation</vt:lpstr>
      <vt:lpstr>PowerPoint Presentation</vt:lpstr>
    </vt:vector>
  </TitlesOfParts>
  <Company>basheer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ÎÏãÉ ÇáÚãáÇÁ</dc:creator>
  <cp:lastModifiedBy>FISH</cp:lastModifiedBy>
  <cp:revision>21</cp:revision>
  <dcterms:created xsi:type="dcterms:W3CDTF">2014-03-06T09:23:07Z</dcterms:created>
  <dcterms:modified xsi:type="dcterms:W3CDTF">2016-06-08T09:37:09Z</dcterms:modified>
</cp:coreProperties>
</file>