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144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30" d="100"/>
          <a:sy n="30" d="100"/>
        </p:scale>
        <p:origin x="-1363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A04E5-7E11-4F1E-B283-CC5E16C8A9C3}" type="datetimeFigureOut">
              <a:rPr lang="ar-EG" smtClean="0"/>
              <a:pPr/>
              <a:t>01/09/1436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452A1-DCDD-4D37-A719-BA48E41BF8B2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20" y="0"/>
            <a:ext cx="4143380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C:\Business\Indian hair shampoo sticker\Air freshner\Add Nour gel\logo-01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52" y="0"/>
            <a:ext cx="2143140" cy="96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" y="928662"/>
            <a:ext cx="6742113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88" y="2928926"/>
            <a:ext cx="6777037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8950" y="8643966"/>
            <a:ext cx="58801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175" y="71406"/>
            <a:ext cx="659765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90" y="714348"/>
            <a:ext cx="6500834" cy="699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259" y="8436005"/>
            <a:ext cx="58705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50" y="17463"/>
            <a:ext cx="6691313" cy="812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47" y="8467755"/>
            <a:ext cx="5991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8034"/>
            <a:ext cx="6858000" cy="746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85" y="8388380"/>
            <a:ext cx="603408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6908"/>
            <a:ext cx="6858000" cy="700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560" y="8510618"/>
            <a:ext cx="61531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34"/>
            <a:ext cx="6858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485" y="8578881"/>
            <a:ext cx="611822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34"/>
            <a:ext cx="6858000" cy="764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80" y="8464580"/>
            <a:ext cx="60928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0"/>
            <a:ext cx="68580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197" y="8477281"/>
            <a:ext cx="5862637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Sherif</dc:creator>
  <cp:lastModifiedBy>Sherif</cp:lastModifiedBy>
  <cp:revision>12</cp:revision>
  <dcterms:created xsi:type="dcterms:W3CDTF">2015-06-17T11:50:13Z</dcterms:created>
  <dcterms:modified xsi:type="dcterms:W3CDTF">2015-06-17T12:17:37Z</dcterms:modified>
</cp:coreProperties>
</file>