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992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42381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710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078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34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514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680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899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171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91966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4374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4C54-443B-417F-B150-F9BDCE96A121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70D4-4256-4C6E-8A0A-375E699D32A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7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ar-SA" sz="10000" dirty="0" smtClean="0"/>
              <a:t>المملكة النباتية</a:t>
            </a:r>
            <a:endParaRPr lang="ar-SA" sz="10000" dirty="0"/>
          </a:p>
        </p:txBody>
      </p:sp>
    </p:spTree>
    <p:extLst>
      <p:ext uri="{BB962C8B-B14F-4D97-AF65-F5344CB8AC3E}">
        <p14:creationId xmlns:p14="http://schemas.microsoft.com/office/powerpoint/2010/main" val="409873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شعب المملكة النباتية</a:t>
            </a:r>
            <a:endParaRPr lang="ar-S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أولاً : شعبة النباتات الوعائية مثل شجرة التفاح .</a:t>
            </a:r>
            <a:endParaRPr lang="ar-SA" sz="5400" dirty="0">
              <a:solidFill>
                <a:schemeClr val="accent2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852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dirty="0" smtClean="0"/>
          </a:p>
          <a:p>
            <a:pPr algn="ctr"/>
            <a:endParaRPr lang="ar-SA" dirty="0"/>
          </a:p>
        </p:txBody>
      </p:sp>
      <p:pic>
        <p:nvPicPr>
          <p:cNvPr id="1026" name="Picture 2" descr="C:\Users\LAB301_SR228\Desktop\تنزي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1"/>
            <a:ext cx="7488832" cy="5688632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24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14</Words>
  <Application>Microsoft Office PowerPoint</Application>
  <PresentationFormat>عرض على الشاشة (3:4)‏</PresentationFormat>
  <Paragraphs>6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نسق Office</vt:lpstr>
      <vt:lpstr>المملكة النباتية</vt:lpstr>
      <vt:lpstr>شعب المملكة النباتية</vt:lpstr>
      <vt:lpstr>عرض تقديمي في PowerPoint</vt:lpstr>
    </vt:vector>
  </TitlesOfParts>
  <Company>Al Imam Muhammad Bin Saud Al Islamic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المملكة النباتية</dc:title>
  <dc:creator>LAB301_SR228</dc:creator>
  <cp:lastModifiedBy>LAB301_SR228</cp:lastModifiedBy>
  <cp:revision>3</cp:revision>
  <dcterms:created xsi:type="dcterms:W3CDTF">2014-10-13T16:56:07Z</dcterms:created>
  <dcterms:modified xsi:type="dcterms:W3CDTF">2014-10-13T17:21:12Z</dcterms:modified>
</cp:coreProperties>
</file>