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9" r:id="rId4"/>
    <p:sldId id="260" r:id="rId5"/>
    <p:sldId id="261" r:id="rId6"/>
    <p:sldId id="262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4" autoAdjust="0"/>
    <p:restoredTop sz="94660"/>
  </p:normalViewPr>
  <p:slideViewPr>
    <p:cSldViewPr>
      <p:cViewPr varScale="1">
        <p:scale>
          <a:sx n="74" d="100"/>
          <a:sy n="74" d="100"/>
        </p:scale>
        <p:origin x="-4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19566D-E113-4A70-A86E-6A74F638620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255BCD-491D-4E7E-AB1A-C1D22E335331}">
      <dgm:prSet phldrT="[Text]" custT="1"/>
      <dgm:spPr/>
      <dgm:t>
        <a:bodyPr/>
        <a:lstStyle/>
        <a:p>
          <a:pPr rtl="1"/>
          <a:r>
            <a:rPr lang="ar-SA" sz="3200" dirty="0" smtClean="0"/>
            <a:t>انواع الحشائش</a:t>
          </a:r>
          <a:endParaRPr lang="en-US" sz="3200" dirty="0"/>
        </a:p>
      </dgm:t>
    </dgm:pt>
    <dgm:pt modelId="{527E858F-47A0-44E9-BD98-111E551D7248}" type="parTrans" cxnId="{9C5FA9EC-9FDA-4E28-A79B-DD527EE5392A}">
      <dgm:prSet/>
      <dgm:spPr/>
      <dgm:t>
        <a:bodyPr/>
        <a:lstStyle/>
        <a:p>
          <a:pPr rtl="1"/>
          <a:endParaRPr lang="en-US"/>
        </a:p>
      </dgm:t>
    </dgm:pt>
    <dgm:pt modelId="{8F353503-9B52-4CA5-8D98-984EBF07DC4A}" type="sibTrans" cxnId="{9C5FA9EC-9FDA-4E28-A79B-DD527EE5392A}">
      <dgm:prSet/>
      <dgm:spPr/>
      <dgm:t>
        <a:bodyPr/>
        <a:lstStyle/>
        <a:p>
          <a:pPr rtl="1"/>
          <a:endParaRPr lang="en-US"/>
        </a:p>
      </dgm:t>
    </dgm:pt>
    <dgm:pt modelId="{AF87C70F-680A-444C-91E7-27D26BCA62B3}">
      <dgm:prSet phldrT="[Text]" custT="1"/>
      <dgm:spPr/>
      <dgm:t>
        <a:bodyPr/>
        <a:lstStyle/>
        <a:p>
          <a:pPr rtl="1"/>
          <a:r>
            <a:rPr lang="ar-SA" sz="2800" dirty="0" smtClean="0"/>
            <a:t>الحشائش المعمرة</a:t>
          </a:r>
          <a:endParaRPr lang="en-US" sz="2800" dirty="0"/>
        </a:p>
      </dgm:t>
    </dgm:pt>
    <dgm:pt modelId="{74B0D8E0-8E3E-48B7-B37C-2005A962374A}" type="parTrans" cxnId="{5731076B-9A6D-4AE7-8CF0-AA433371F30F}">
      <dgm:prSet/>
      <dgm:spPr/>
      <dgm:t>
        <a:bodyPr/>
        <a:lstStyle/>
        <a:p>
          <a:pPr rtl="1"/>
          <a:endParaRPr lang="en-US"/>
        </a:p>
      </dgm:t>
    </dgm:pt>
    <dgm:pt modelId="{8A98901A-69E6-447B-A325-46F0BCAFF015}" type="sibTrans" cxnId="{5731076B-9A6D-4AE7-8CF0-AA433371F30F}">
      <dgm:prSet/>
      <dgm:spPr/>
      <dgm:t>
        <a:bodyPr/>
        <a:lstStyle/>
        <a:p>
          <a:pPr rtl="1"/>
          <a:endParaRPr lang="en-US"/>
        </a:p>
      </dgm:t>
    </dgm:pt>
    <dgm:pt modelId="{5D318B65-D705-4338-B2E8-37FA24E5B072}">
      <dgm:prSet phldrT="[Text]" custT="1"/>
      <dgm:spPr/>
      <dgm:t>
        <a:bodyPr/>
        <a:lstStyle/>
        <a:p>
          <a:pPr rtl="1"/>
          <a:r>
            <a:rPr lang="ar-SA" sz="2800" dirty="0" smtClean="0"/>
            <a:t>السعد</a:t>
          </a:r>
        </a:p>
        <a:p>
          <a:pPr rtl="1"/>
          <a:r>
            <a:rPr lang="ar-SA" sz="2800" dirty="0" smtClean="0"/>
            <a:t>الحلفا</a:t>
          </a:r>
        </a:p>
        <a:p>
          <a:pPr rtl="1"/>
          <a:r>
            <a:rPr lang="ar-SA" sz="2800" dirty="0" smtClean="0"/>
            <a:t>الحجنة</a:t>
          </a:r>
          <a:endParaRPr lang="ar-SA" sz="2800" dirty="0" smtClean="0"/>
        </a:p>
        <a:p>
          <a:pPr rtl="1"/>
          <a:r>
            <a:rPr lang="ar-SA" sz="2800" dirty="0" smtClean="0"/>
            <a:t>العليق</a:t>
          </a:r>
        </a:p>
        <a:p>
          <a:pPr rtl="1"/>
          <a:r>
            <a:rPr lang="ar-SA" sz="2800" dirty="0" smtClean="0"/>
            <a:t>النجيل</a:t>
          </a:r>
          <a:endParaRPr lang="en-US" sz="2800" dirty="0"/>
        </a:p>
      </dgm:t>
    </dgm:pt>
    <dgm:pt modelId="{3134A401-4E82-43E7-B231-C598A02299D9}" type="parTrans" cxnId="{3B531B26-BEAF-4201-AFFB-E41141ACD63B}">
      <dgm:prSet/>
      <dgm:spPr/>
      <dgm:t>
        <a:bodyPr/>
        <a:lstStyle/>
        <a:p>
          <a:pPr rtl="1"/>
          <a:endParaRPr lang="en-US"/>
        </a:p>
      </dgm:t>
    </dgm:pt>
    <dgm:pt modelId="{27734A2B-B41B-4929-B14F-F02E3BB9491E}" type="sibTrans" cxnId="{3B531B26-BEAF-4201-AFFB-E41141ACD63B}">
      <dgm:prSet/>
      <dgm:spPr/>
      <dgm:t>
        <a:bodyPr/>
        <a:lstStyle/>
        <a:p>
          <a:pPr rtl="1"/>
          <a:endParaRPr lang="en-US"/>
        </a:p>
      </dgm:t>
    </dgm:pt>
    <dgm:pt modelId="{07855FE0-9120-4C33-8FF8-2DF20AA380A2}">
      <dgm:prSet phldrT="[Text]" custT="1"/>
      <dgm:spPr/>
      <dgm:t>
        <a:bodyPr/>
        <a:lstStyle/>
        <a:p>
          <a:pPr rtl="1"/>
          <a:r>
            <a:rPr lang="ar-SA" sz="2800" dirty="0" smtClean="0"/>
            <a:t>الحشائش الحولية</a:t>
          </a:r>
          <a:endParaRPr lang="en-US" sz="2800" dirty="0"/>
        </a:p>
      </dgm:t>
    </dgm:pt>
    <dgm:pt modelId="{4571EFF2-CE0B-4820-9E82-77FF9988CE4C}" type="parTrans" cxnId="{CA74AFD3-DC2D-466B-AE66-5374B73581E1}">
      <dgm:prSet/>
      <dgm:spPr/>
      <dgm:t>
        <a:bodyPr/>
        <a:lstStyle/>
        <a:p>
          <a:pPr rtl="1"/>
          <a:endParaRPr lang="en-US"/>
        </a:p>
      </dgm:t>
    </dgm:pt>
    <dgm:pt modelId="{BA04CB72-4EC9-4EF2-B70E-9C351442F6C3}" type="sibTrans" cxnId="{CA74AFD3-DC2D-466B-AE66-5374B73581E1}">
      <dgm:prSet/>
      <dgm:spPr/>
      <dgm:t>
        <a:bodyPr/>
        <a:lstStyle/>
        <a:p>
          <a:pPr rtl="1"/>
          <a:endParaRPr lang="en-US"/>
        </a:p>
      </dgm:t>
    </dgm:pt>
    <dgm:pt modelId="{A7E1A4B5-04ED-411B-9C74-EFFB2F37A0CE}">
      <dgm:prSet/>
      <dgm:spPr/>
      <dgm:t>
        <a:bodyPr/>
        <a:lstStyle/>
        <a:p>
          <a:r>
            <a:rPr lang="ar-SA" dirty="0" smtClean="0"/>
            <a:t>حولي شتوي</a:t>
          </a:r>
          <a:endParaRPr lang="en-US" dirty="0"/>
        </a:p>
      </dgm:t>
    </dgm:pt>
    <dgm:pt modelId="{6BD8B468-74DF-4410-B655-DEA22970BC93}" type="parTrans" cxnId="{F669F23E-9760-4B6C-B92A-9715CE1562F8}">
      <dgm:prSet/>
      <dgm:spPr/>
      <dgm:t>
        <a:bodyPr/>
        <a:lstStyle/>
        <a:p>
          <a:endParaRPr lang="en-US"/>
        </a:p>
      </dgm:t>
    </dgm:pt>
    <dgm:pt modelId="{B8229A24-2249-4771-857D-61AFA19143EB}" type="sibTrans" cxnId="{F669F23E-9760-4B6C-B92A-9715CE1562F8}">
      <dgm:prSet/>
      <dgm:spPr/>
      <dgm:t>
        <a:bodyPr/>
        <a:lstStyle/>
        <a:p>
          <a:endParaRPr lang="en-US"/>
        </a:p>
      </dgm:t>
    </dgm:pt>
    <dgm:pt modelId="{A26F134C-D5FE-40D0-A6E8-0A74621BB983}">
      <dgm:prSet/>
      <dgm:spPr/>
      <dgm:t>
        <a:bodyPr/>
        <a:lstStyle/>
        <a:p>
          <a:r>
            <a:rPr lang="ar-SA" dirty="0" smtClean="0"/>
            <a:t>حولى صيفي</a:t>
          </a:r>
          <a:endParaRPr lang="en-US" dirty="0"/>
        </a:p>
      </dgm:t>
    </dgm:pt>
    <dgm:pt modelId="{ADB8C278-E378-4EA7-B487-602204AEE396}" type="parTrans" cxnId="{801FE831-D1EA-4A12-934F-064DF380D62A}">
      <dgm:prSet/>
      <dgm:spPr/>
      <dgm:t>
        <a:bodyPr/>
        <a:lstStyle/>
        <a:p>
          <a:endParaRPr lang="en-US"/>
        </a:p>
      </dgm:t>
    </dgm:pt>
    <dgm:pt modelId="{EBC56A27-18E2-434E-AAA1-0256386DE347}" type="sibTrans" cxnId="{801FE831-D1EA-4A12-934F-064DF380D62A}">
      <dgm:prSet/>
      <dgm:spPr/>
      <dgm:t>
        <a:bodyPr/>
        <a:lstStyle/>
        <a:p>
          <a:endParaRPr lang="en-US"/>
        </a:p>
      </dgm:t>
    </dgm:pt>
    <dgm:pt modelId="{00943A7F-76C4-496A-AAF5-109C668E32AA}">
      <dgm:prSet/>
      <dgm:spPr/>
      <dgm:t>
        <a:bodyPr/>
        <a:lstStyle/>
        <a:p>
          <a:r>
            <a:rPr lang="ar-SA" dirty="0" smtClean="0"/>
            <a:t>عريضة الأوراق</a:t>
          </a:r>
          <a:endParaRPr lang="en-US" dirty="0"/>
        </a:p>
      </dgm:t>
    </dgm:pt>
    <dgm:pt modelId="{A9EA4349-BEBD-4A85-925D-CB7BD92242F1}" type="parTrans" cxnId="{69F7B363-3449-46A8-9BA4-E51618F79FCF}">
      <dgm:prSet/>
      <dgm:spPr/>
      <dgm:t>
        <a:bodyPr/>
        <a:lstStyle/>
        <a:p>
          <a:endParaRPr lang="en-US"/>
        </a:p>
      </dgm:t>
    </dgm:pt>
    <dgm:pt modelId="{52D0749B-65A3-4C72-9805-DFBEF96B183B}" type="sibTrans" cxnId="{69F7B363-3449-46A8-9BA4-E51618F79FCF}">
      <dgm:prSet/>
      <dgm:spPr/>
      <dgm:t>
        <a:bodyPr/>
        <a:lstStyle/>
        <a:p>
          <a:endParaRPr lang="en-US"/>
        </a:p>
      </dgm:t>
    </dgm:pt>
    <dgm:pt modelId="{AB692CAE-1A7B-4F78-BE50-10642C3B39D9}">
      <dgm:prSet/>
      <dgm:spPr/>
      <dgm:t>
        <a:bodyPr/>
        <a:lstStyle/>
        <a:p>
          <a:r>
            <a:rPr lang="ar-SA" dirty="0" smtClean="0"/>
            <a:t>رفيعة الأوراق</a:t>
          </a:r>
          <a:endParaRPr lang="en-US" dirty="0"/>
        </a:p>
      </dgm:t>
    </dgm:pt>
    <dgm:pt modelId="{986F2A49-303F-4AC6-A2A8-4DE0F2B0FEE5}" type="parTrans" cxnId="{D44160A5-7A69-4C99-8A81-4AAD4F059BE8}">
      <dgm:prSet/>
      <dgm:spPr/>
      <dgm:t>
        <a:bodyPr/>
        <a:lstStyle/>
        <a:p>
          <a:endParaRPr lang="en-US"/>
        </a:p>
      </dgm:t>
    </dgm:pt>
    <dgm:pt modelId="{9E79CCA4-2ECB-45C8-9CFF-0553C6036925}" type="sibTrans" cxnId="{D44160A5-7A69-4C99-8A81-4AAD4F059BE8}">
      <dgm:prSet/>
      <dgm:spPr/>
      <dgm:t>
        <a:bodyPr/>
        <a:lstStyle/>
        <a:p>
          <a:endParaRPr lang="en-US"/>
        </a:p>
      </dgm:t>
    </dgm:pt>
    <dgm:pt modelId="{CACB1464-515F-43F1-96D3-2D63B79DC17C}">
      <dgm:prSet/>
      <dgm:spPr/>
      <dgm:t>
        <a:bodyPr/>
        <a:lstStyle/>
        <a:p>
          <a:r>
            <a:rPr lang="ar-SA" dirty="0" smtClean="0"/>
            <a:t>عريضة الأوراق</a:t>
          </a:r>
          <a:endParaRPr lang="en-US" dirty="0"/>
        </a:p>
      </dgm:t>
    </dgm:pt>
    <dgm:pt modelId="{D6931D67-95DA-42C1-991D-67A2D390F7E6}" type="parTrans" cxnId="{0A3C182A-E7EF-4856-A752-7B51981DAF5E}">
      <dgm:prSet/>
      <dgm:spPr/>
      <dgm:t>
        <a:bodyPr/>
        <a:lstStyle/>
        <a:p>
          <a:endParaRPr lang="en-US"/>
        </a:p>
      </dgm:t>
    </dgm:pt>
    <dgm:pt modelId="{DEFC279F-C45F-4033-84EC-7A7995E819DC}" type="sibTrans" cxnId="{0A3C182A-E7EF-4856-A752-7B51981DAF5E}">
      <dgm:prSet/>
      <dgm:spPr/>
      <dgm:t>
        <a:bodyPr/>
        <a:lstStyle/>
        <a:p>
          <a:endParaRPr lang="en-US"/>
        </a:p>
      </dgm:t>
    </dgm:pt>
    <dgm:pt modelId="{235768F0-641E-4D3E-AE23-C345E445AF0F}">
      <dgm:prSet/>
      <dgm:spPr/>
      <dgm:t>
        <a:bodyPr/>
        <a:lstStyle/>
        <a:p>
          <a:r>
            <a:rPr lang="ar-SA" dirty="0" smtClean="0"/>
            <a:t>رفيعة الأوراق</a:t>
          </a:r>
          <a:endParaRPr lang="en-US" dirty="0"/>
        </a:p>
      </dgm:t>
    </dgm:pt>
    <dgm:pt modelId="{A01D8288-18FF-4976-A6A8-3A29DE810EB7}" type="parTrans" cxnId="{76EB89B2-D0F9-42C9-8643-00772EDC8DBB}">
      <dgm:prSet/>
      <dgm:spPr/>
      <dgm:t>
        <a:bodyPr/>
        <a:lstStyle/>
        <a:p>
          <a:endParaRPr lang="en-US"/>
        </a:p>
      </dgm:t>
    </dgm:pt>
    <dgm:pt modelId="{D2870ED1-4D28-45FD-9F7F-ABC04AE0F807}" type="sibTrans" cxnId="{76EB89B2-D0F9-42C9-8643-00772EDC8DBB}">
      <dgm:prSet/>
      <dgm:spPr/>
      <dgm:t>
        <a:bodyPr/>
        <a:lstStyle/>
        <a:p>
          <a:endParaRPr lang="en-US"/>
        </a:p>
      </dgm:t>
    </dgm:pt>
    <dgm:pt modelId="{3BCB6E83-A85D-44F8-B44A-ED83FF211755}" type="pres">
      <dgm:prSet presAssocID="{0119566D-E113-4A70-A86E-6A74F638620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6763BB0-1A87-4987-A8FC-D4BDE2B3F048}" type="pres">
      <dgm:prSet presAssocID="{4A255BCD-491D-4E7E-AB1A-C1D22E335331}" presName="hierRoot1" presStyleCnt="0"/>
      <dgm:spPr/>
    </dgm:pt>
    <dgm:pt modelId="{8AEF20B3-8500-4716-9204-44088AD5654C}" type="pres">
      <dgm:prSet presAssocID="{4A255BCD-491D-4E7E-AB1A-C1D22E335331}" presName="composite" presStyleCnt="0"/>
      <dgm:spPr/>
    </dgm:pt>
    <dgm:pt modelId="{6F3E6465-1F9D-4B75-BD97-B9D9DE47A122}" type="pres">
      <dgm:prSet presAssocID="{4A255BCD-491D-4E7E-AB1A-C1D22E335331}" presName="background" presStyleLbl="node0" presStyleIdx="0" presStyleCnt="1"/>
      <dgm:spPr/>
    </dgm:pt>
    <dgm:pt modelId="{C9D569CD-BFF7-4EF9-8020-ABB65AB92C41}" type="pres">
      <dgm:prSet presAssocID="{4A255BCD-491D-4E7E-AB1A-C1D22E335331}" presName="text" presStyleLbl="fgAcc0" presStyleIdx="0" presStyleCnt="1" custScaleX="227475" custLinFactNeighborX="-10507" custLinFactNeighborY="-196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B6FA8B-E077-4BA3-973A-0FE43DE35B74}" type="pres">
      <dgm:prSet presAssocID="{4A255BCD-491D-4E7E-AB1A-C1D22E335331}" presName="hierChild2" presStyleCnt="0"/>
      <dgm:spPr/>
    </dgm:pt>
    <dgm:pt modelId="{4AEAC457-7DB2-42F2-8B31-830FB744042F}" type="pres">
      <dgm:prSet presAssocID="{74B0D8E0-8E3E-48B7-B37C-2005A962374A}" presName="Name10" presStyleLbl="parChTrans1D2" presStyleIdx="0" presStyleCnt="2"/>
      <dgm:spPr/>
      <dgm:t>
        <a:bodyPr/>
        <a:lstStyle/>
        <a:p>
          <a:endParaRPr lang="en-US"/>
        </a:p>
      </dgm:t>
    </dgm:pt>
    <dgm:pt modelId="{9F23DAC9-246A-4E1D-B784-F6E32C86070C}" type="pres">
      <dgm:prSet presAssocID="{AF87C70F-680A-444C-91E7-27D26BCA62B3}" presName="hierRoot2" presStyleCnt="0"/>
      <dgm:spPr/>
    </dgm:pt>
    <dgm:pt modelId="{82EC3EA0-5DF6-46D6-A690-ACB7D5843B6A}" type="pres">
      <dgm:prSet presAssocID="{AF87C70F-680A-444C-91E7-27D26BCA62B3}" presName="composite2" presStyleCnt="0"/>
      <dgm:spPr/>
    </dgm:pt>
    <dgm:pt modelId="{E4B435A8-B2FC-4CFA-BC8E-0DACC462DF7D}" type="pres">
      <dgm:prSet presAssocID="{AF87C70F-680A-444C-91E7-27D26BCA62B3}" presName="background2" presStyleLbl="node2" presStyleIdx="0" presStyleCnt="2"/>
      <dgm:spPr/>
    </dgm:pt>
    <dgm:pt modelId="{04CCA893-3962-4011-8064-6487EE872817}" type="pres">
      <dgm:prSet presAssocID="{AF87C70F-680A-444C-91E7-27D26BCA62B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4CD707-227D-4D54-BE8C-C2168D52C7D0}" type="pres">
      <dgm:prSet presAssocID="{AF87C70F-680A-444C-91E7-27D26BCA62B3}" presName="hierChild3" presStyleCnt="0"/>
      <dgm:spPr/>
    </dgm:pt>
    <dgm:pt modelId="{E8F7E248-53E4-4BFE-8AF3-01846D993FC1}" type="pres">
      <dgm:prSet presAssocID="{3134A401-4E82-43E7-B231-C598A02299D9}" presName="Name17" presStyleLbl="parChTrans1D3" presStyleIdx="0" presStyleCnt="3"/>
      <dgm:spPr/>
      <dgm:t>
        <a:bodyPr/>
        <a:lstStyle/>
        <a:p>
          <a:endParaRPr lang="en-US"/>
        </a:p>
      </dgm:t>
    </dgm:pt>
    <dgm:pt modelId="{A83DA573-6686-4D54-B7AA-E79B85D46D47}" type="pres">
      <dgm:prSet presAssocID="{5D318B65-D705-4338-B2E8-37FA24E5B072}" presName="hierRoot3" presStyleCnt="0"/>
      <dgm:spPr/>
    </dgm:pt>
    <dgm:pt modelId="{E8D879C9-20A0-4908-B5CE-A152922CE324}" type="pres">
      <dgm:prSet presAssocID="{5D318B65-D705-4338-B2E8-37FA24E5B072}" presName="composite3" presStyleCnt="0"/>
      <dgm:spPr/>
    </dgm:pt>
    <dgm:pt modelId="{F34DB90D-9966-477F-8576-96E8304E4862}" type="pres">
      <dgm:prSet presAssocID="{5D318B65-D705-4338-B2E8-37FA24E5B072}" presName="background3" presStyleLbl="node3" presStyleIdx="0" presStyleCnt="3"/>
      <dgm:spPr/>
    </dgm:pt>
    <dgm:pt modelId="{C0FF0BE9-2C6E-4E29-83E7-C8860980AA44}" type="pres">
      <dgm:prSet presAssocID="{5D318B65-D705-4338-B2E8-37FA24E5B072}" presName="text3" presStyleLbl="fgAcc3" presStyleIdx="0" presStyleCnt="3" custScaleY="3205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F79C62-6C1F-42A1-ACE6-930A0FDDBC13}" type="pres">
      <dgm:prSet presAssocID="{5D318B65-D705-4338-B2E8-37FA24E5B072}" presName="hierChild4" presStyleCnt="0"/>
      <dgm:spPr/>
    </dgm:pt>
    <dgm:pt modelId="{8E1FEFCA-8C99-469B-8CF1-5DF04F2F4A4A}" type="pres">
      <dgm:prSet presAssocID="{4571EFF2-CE0B-4820-9E82-77FF9988CE4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822E63ED-5AE5-4141-8D3C-C6B07185CD94}" type="pres">
      <dgm:prSet presAssocID="{07855FE0-9120-4C33-8FF8-2DF20AA380A2}" presName="hierRoot2" presStyleCnt="0"/>
      <dgm:spPr/>
    </dgm:pt>
    <dgm:pt modelId="{3EF00236-1213-4F33-AD43-BC7B38202E86}" type="pres">
      <dgm:prSet presAssocID="{07855FE0-9120-4C33-8FF8-2DF20AA380A2}" presName="composite2" presStyleCnt="0"/>
      <dgm:spPr/>
    </dgm:pt>
    <dgm:pt modelId="{D24FDCEE-48CC-48A0-B69D-30C426C5C703}" type="pres">
      <dgm:prSet presAssocID="{07855FE0-9120-4C33-8FF8-2DF20AA380A2}" presName="background2" presStyleLbl="node2" presStyleIdx="1" presStyleCnt="2"/>
      <dgm:spPr/>
    </dgm:pt>
    <dgm:pt modelId="{4DB5574B-1490-4561-A94B-735D5B706849}" type="pres">
      <dgm:prSet presAssocID="{07855FE0-9120-4C33-8FF8-2DF20AA380A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157E06-379F-4EAA-A501-0F372AD8A89A}" type="pres">
      <dgm:prSet presAssocID="{07855FE0-9120-4C33-8FF8-2DF20AA380A2}" presName="hierChild3" presStyleCnt="0"/>
      <dgm:spPr/>
    </dgm:pt>
    <dgm:pt modelId="{E9168E57-D000-4988-80B2-46B1166A2D7F}" type="pres">
      <dgm:prSet presAssocID="{6BD8B468-74DF-4410-B655-DEA22970BC93}" presName="Name17" presStyleLbl="parChTrans1D3" presStyleIdx="1" presStyleCnt="3"/>
      <dgm:spPr/>
      <dgm:t>
        <a:bodyPr/>
        <a:lstStyle/>
        <a:p>
          <a:endParaRPr lang="en-US"/>
        </a:p>
      </dgm:t>
    </dgm:pt>
    <dgm:pt modelId="{A885D198-5E4C-450B-9CC2-622582B04A8D}" type="pres">
      <dgm:prSet presAssocID="{A7E1A4B5-04ED-411B-9C74-EFFB2F37A0CE}" presName="hierRoot3" presStyleCnt="0"/>
      <dgm:spPr/>
    </dgm:pt>
    <dgm:pt modelId="{081460C5-DF81-4887-9DB9-B95D51131F2F}" type="pres">
      <dgm:prSet presAssocID="{A7E1A4B5-04ED-411B-9C74-EFFB2F37A0CE}" presName="composite3" presStyleCnt="0"/>
      <dgm:spPr/>
    </dgm:pt>
    <dgm:pt modelId="{D543A13A-9F75-44C4-9961-609C635FB962}" type="pres">
      <dgm:prSet presAssocID="{A7E1A4B5-04ED-411B-9C74-EFFB2F37A0CE}" presName="background3" presStyleLbl="node3" presStyleIdx="1" presStyleCnt="3"/>
      <dgm:spPr/>
    </dgm:pt>
    <dgm:pt modelId="{D0123AAE-1C0E-464A-BB96-F0FF94334F26}" type="pres">
      <dgm:prSet presAssocID="{A7E1A4B5-04ED-411B-9C74-EFFB2F37A0CE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28B8D9-9ABC-4BF9-8F64-63791026D956}" type="pres">
      <dgm:prSet presAssocID="{A7E1A4B5-04ED-411B-9C74-EFFB2F37A0CE}" presName="hierChild4" presStyleCnt="0"/>
      <dgm:spPr/>
    </dgm:pt>
    <dgm:pt modelId="{1F7462C4-DB81-4D63-BDE6-D2A2FBEB7700}" type="pres">
      <dgm:prSet presAssocID="{A9EA4349-BEBD-4A85-925D-CB7BD92242F1}" presName="Name23" presStyleLbl="parChTrans1D4" presStyleIdx="0" presStyleCnt="4"/>
      <dgm:spPr/>
      <dgm:t>
        <a:bodyPr/>
        <a:lstStyle/>
        <a:p>
          <a:endParaRPr lang="en-US"/>
        </a:p>
      </dgm:t>
    </dgm:pt>
    <dgm:pt modelId="{F8366A31-72E3-4F3B-B302-3FB74DCAF4C7}" type="pres">
      <dgm:prSet presAssocID="{00943A7F-76C4-496A-AAF5-109C668E32AA}" presName="hierRoot4" presStyleCnt="0"/>
      <dgm:spPr/>
    </dgm:pt>
    <dgm:pt modelId="{27EDF48B-8E8E-4FA5-819F-B686EF2318F2}" type="pres">
      <dgm:prSet presAssocID="{00943A7F-76C4-496A-AAF5-109C668E32AA}" presName="composite4" presStyleCnt="0"/>
      <dgm:spPr/>
    </dgm:pt>
    <dgm:pt modelId="{0D3496E8-2EBA-474C-B579-09094EB3FE1F}" type="pres">
      <dgm:prSet presAssocID="{00943A7F-76C4-496A-AAF5-109C668E32AA}" presName="background4" presStyleLbl="node4" presStyleIdx="0" presStyleCnt="4"/>
      <dgm:spPr/>
    </dgm:pt>
    <dgm:pt modelId="{73BAA7BB-DDF9-42FB-9FB5-176FAE790EF7}" type="pres">
      <dgm:prSet presAssocID="{00943A7F-76C4-496A-AAF5-109C668E32AA}" presName="text4" presStyleLbl="fgAcc4" presStyleIdx="0" presStyleCnt="4" custScaleY="1747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555F91-0325-47E2-B820-3965149A1091}" type="pres">
      <dgm:prSet presAssocID="{00943A7F-76C4-496A-AAF5-109C668E32AA}" presName="hierChild5" presStyleCnt="0"/>
      <dgm:spPr/>
    </dgm:pt>
    <dgm:pt modelId="{33D363A8-E6EB-4FD7-BC4F-BE3920DEC466}" type="pres">
      <dgm:prSet presAssocID="{986F2A49-303F-4AC6-A2A8-4DE0F2B0FEE5}" presName="Name23" presStyleLbl="parChTrans1D4" presStyleIdx="1" presStyleCnt="4"/>
      <dgm:spPr/>
      <dgm:t>
        <a:bodyPr/>
        <a:lstStyle/>
        <a:p>
          <a:endParaRPr lang="en-US"/>
        </a:p>
      </dgm:t>
    </dgm:pt>
    <dgm:pt modelId="{705F3BFC-7C23-44EE-8293-F34622B5EFEE}" type="pres">
      <dgm:prSet presAssocID="{AB692CAE-1A7B-4F78-BE50-10642C3B39D9}" presName="hierRoot4" presStyleCnt="0"/>
      <dgm:spPr/>
    </dgm:pt>
    <dgm:pt modelId="{460E84EB-7544-44E2-89AA-9A4569C2D0B4}" type="pres">
      <dgm:prSet presAssocID="{AB692CAE-1A7B-4F78-BE50-10642C3B39D9}" presName="composite4" presStyleCnt="0"/>
      <dgm:spPr/>
    </dgm:pt>
    <dgm:pt modelId="{6A020E31-7688-4178-BD9B-D41F92A9F5AF}" type="pres">
      <dgm:prSet presAssocID="{AB692CAE-1A7B-4F78-BE50-10642C3B39D9}" presName="background4" presStyleLbl="node4" presStyleIdx="1" presStyleCnt="4"/>
      <dgm:spPr/>
    </dgm:pt>
    <dgm:pt modelId="{0A5DDD06-935B-4A57-8489-4EFC47E9CAFD}" type="pres">
      <dgm:prSet presAssocID="{AB692CAE-1A7B-4F78-BE50-10642C3B39D9}" presName="text4" presStyleLbl="fgAcc4" presStyleIdx="1" presStyleCnt="4" custScaleY="1747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DFAC5A-0166-40C8-9D10-E506852B44AD}" type="pres">
      <dgm:prSet presAssocID="{AB692CAE-1A7B-4F78-BE50-10642C3B39D9}" presName="hierChild5" presStyleCnt="0"/>
      <dgm:spPr/>
    </dgm:pt>
    <dgm:pt modelId="{BC3B0221-BF38-405F-8A2C-C8F76BECF4F0}" type="pres">
      <dgm:prSet presAssocID="{ADB8C278-E378-4EA7-B487-602204AEE396}" presName="Name17" presStyleLbl="parChTrans1D3" presStyleIdx="2" presStyleCnt="3"/>
      <dgm:spPr/>
      <dgm:t>
        <a:bodyPr/>
        <a:lstStyle/>
        <a:p>
          <a:endParaRPr lang="en-US"/>
        </a:p>
      </dgm:t>
    </dgm:pt>
    <dgm:pt modelId="{861C5D69-EB54-489C-94AF-B3CF91117C3E}" type="pres">
      <dgm:prSet presAssocID="{A26F134C-D5FE-40D0-A6E8-0A74621BB983}" presName="hierRoot3" presStyleCnt="0"/>
      <dgm:spPr/>
    </dgm:pt>
    <dgm:pt modelId="{6F6F1512-C2A5-44F0-8B30-45B023867E39}" type="pres">
      <dgm:prSet presAssocID="{A26F134C-D5FE-40D0-A6E8-0A74621BB983}" presName="composite3" presStyleCnt="0"/>
      <dgm:spPr/>
    </dgm:pt>
    <dgm:pt modelId="{64110389-7423-4296-B51A-A6FCD861F465}" type="pres">
      <dgm:prSet presAssocID="{A26F134C-D5FE-40D0-A6E8-0A74621BB983}" presName="background3" presStyleLbl="node3" presStyleIdx="2" presStyleCnt="3"/>
      <dgm:spPr/>
    </dgm:pt>
    <dgm:pt modelId="{37FF727E-28F7-43BA-ABC7-4058F826267D}" type="pres">
      <dgm:prSet presAssocID="{A26F134C-D5FE-40D0-A6E8-0A74621BB983}" presName="text3" presStyleLbl="fgAcc3" presStyleIdx="2" presStyleCnt="3" custLinFactNeighborX="1122" custLinFactNeighborY="2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5A5266-B01E-43E4-A6A3-81426CFA245E}" type="pres">
      <dgm:prSet presAssocID="{A26F134C-D5FE-40D0-A6E8-0A74621BB983}" presName="hierChild4" presStyleCnt="0"/>
      <dgm:spPr/>
    </dgm:pt>
    <dgm:pt modelId="{E6D0A96F-AB83-4352-B47E-C3CF0903E61D}" type="pres">
      <dgm:prSet presAssocID="{D6931D67-95DA-42C1-991D-67A2D390F7E6}" presName="Name23" presStyleLbl="parChTrans1D4" presStyleIdx="2" presStyleCnt="4"/>
      <dgm:spPr/>
      <dgm:t>
        <a:bodyPr/>
        <a:lstStyle/>
        <a:p>
          <a:endParaRPr lang="en-US"/>
        </a:p>
      </dgm:t>
    </dgm:pt>
    <dgm:pt modelId="{6A25AA89-0A8B-4E4A-827A-D5F635CF59D1}" type="pres">
      <dgm:prSet presAssocID="{CACB1464-515F-43F1-96D3-2D63B79DC17C}" presName="hierRoot4" presStyleCnt="0"/>
      <dgm:spPr/>
    </dgm:pt>
    <dgm:pt modelId="{DB7CC514-E7A1-45A1-B073-4AACF962EE4A}" type="pres">
      <dgm:prSet presAssocID="{CACB1464-515F-43F1-96D3-2D63B79DC17C}" presName="composite4" presStyleCnt="0"/>
      <dgm:spPr/>
    </dgm:pt>
    <dgm:pt modelId="{88D44CAE-C620-4F3E-97B3-677D5C4C4377}" type="pres">
      <dgm:prSet presAssocID="{CACB1464-515F-43F1-96D3-2D63B79DC17C}" presName="background4" presStyleLbl="node4" presStyleIdx="2" presStyleCnt="4"/>
      <dgm:spPr/>
    </dgm:pt>
    <dgm:pt modelId="{2B5F4D53-B510-4CA6-ADBA-FF3F7FDE037A}" type="pres">
      <dgm:prSet presAssocID="{CACB1464-515F-43F1-96D3-2D63B79DC17C}" presName="text4" presStyleLbl="fgAcc4" presStyleIdx="2" presStyleCnt="4" custScaleY="1664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7E10BAD-9ABE-4234-B14A-0AA9E8E96FB4}" type="pres">
      <dgm:prSet presAssocID="{CACB1464-515F-43F1-96D3-2D63B79DC17C}" presName="hierChild5" presStyleCnt="0"/>
      <dgm:spPr/>
    </dgm:pt>
    <dgm:pt modelId="{8C5A519F-564B-4419-AF25-117BEAD07B69}" type="pres">
      <dgm:prSet presAssocID="{A01D8288-18FF-4976-A6A8-3A29DE810EB7}" presName="Name23" presStyleLbl="parChTrans1D4" presStyleIdx="3" presStyleCnt="4"/>
      <dgm:spPr/>
      <dgm:t>
        <a:bodyPr/>
        <a:lstStyle/>
        <a:p>
          <a:endParaRPr lang="en-US"/>
        </a:p>
      </dgm:t>
    </dgm:pt>
    <dgm:pt modelId="{5F65791C-01D7-47E2-A106-10B8DC5FF0A3}" type="pres">
      <dgm:prSet presAssocID="{235768F0-641E-4D3E-AE23-C345E445AF0F}" presName="hierRoot4" presStyleCnt="0"/>
      <dgm:spPr/>
    </dgm:pt>
    <dgm:pt modelId="{E4D861A2-5D62-4B3F-A5C5-16547F2545CB}" type="pres">
      <dgm:prSet presAssocID="{235768F0-641E-4D3E-AE23-C345E445AF0F}" presName="composite4" presStyleCnt="0"/>
      <dgm:spPr/>
    </dgm:pt>
    <dgm:pt modelId="{E349A9E0-0750-458A-B037-DB63C91B2BAE}" type="pres">
      <dgm:prSet presAssocID="{235768F0-641E-4D3E-AE23-C345E445AF0F}" presName="background4" presStyleLbl="node4" presStyleIdx="3" presStyleCnt="4"/>
      <dgm:spPr/>
    </dgm:pt>
    <dgm:pt modelId="{7D00425D-7D87-4942-8B45-ABEF852984E6}" type="pres">
      <dgm:prSet presAssocID="{235768F0-641E-4D3E-AE23-C345E445AF0F}" presName="text4" presStyleLbl="fgAcc4" presStyleIdx="3" presStyleCnt="4" custScaleY="1664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AF9C82-A5B3-4ED8-AB38-0F336753325F}" type="pres">
      <dgm:prSet presAssocID="{235768F0-641E-4D3E-AE23-C345E445AF0F}" presName="hierChild5" presStyleCnt="0"/>
      <dgm:spPr/>
    </dgm:pt>
  </dgm:ptLst>
  <dgm:cxnLst>
    <dgm:cxn modelId="{74FD847E-44BF-4DDD-8E41-A7D2ED209311}" type="presOf" srcId="{986F2A49-303F-4AC6-A2A8-4DE0F2B0FEE5}" destId="{33D363A8-E6EB-4FD7-BC4F-BE3920DEC466}" srcOrd="0" destOrd="0" presId="urn:microsoft.com/office/officeart/2005/8/layout/hierarchy1"/>
    <dgm:cxn modelId="{0A3C182A-E7EF-4856-A752-7B51981DAF5E}" srcId="{A26F134C-D5FE-40D0-A6E8-0A74621BB983}" destId="{CACB1464-515F-43F1-96D3-2D63B79DC17C}" srcOrd="0" destOrd="0" parTransId="{D6931D67-95DA-42C1-991D-67A2D390F7E6}" sibTransId="{DEFC279F-C45F-4033-84EC-7A7995E819DC}"/>
    <dgm:cxn modelId="{FCEA8D82-406D-4F2E-881A-15FB70E453E8}" type="presOf" srcId="{A01D8288-18FF-4976-A6A8-3A29DE810EB7}" destId="{8C5A519F-564B-4419-AF25-117BEAD07B69}" srcOrd="0" destOrd="0" presId="urn:microsoft.com/office/officeart/2005/8/layout/hierarchy1"/>
    <dgm:cxn modelId="{2D576A23-CE74-449A-955E-4FE7126F5FB2}" type="presOf" srcId="{235768F0-641E-4D3E-AE23-C345E445AF0F}" destId="{7D00425D-7D87-4942-8B45-ABEF852984E6}" srcOrd="0" destOrd="0" presId="urn:microsoft.com/office/officeart/2005/8/layout/hierarchy1"/>
    <dgm:cxn modelId="{3B531B26-BEAF-4201-AFFB-E41141ACD63B}" srcId="{AF87C70F-680A-444C-91E7-27D26BCA62B3}" destId="{5D318B65-D705-4338-B2E8-37FA24E5B072}" srcOrd="0" destOrd="0" parTransId="{3134A401-4E82-43E7-B231-C598A02299D9}" sibTransId="{27734A2B-B41B-4929-B14F-F02E3BB9491E}"/>
    <dgm:cxn modelId="{69F7B363-3449-46A8-9BA4-E51618F79FCF}" srcId="{A7E1A4B5-04ED-411B-9C74-EFFB2F37A0CE}" destId="{00943A7F-76C4-496A-AAF5-109C668E32AA}" srcOrd="0" destOrd="0" parTransId="{A9EA4349-BEBD-4A85-925D-CB7BD92242F1}" sibTransId="{52D0749B-65A3-4C72-9805-DFBEF96B183B}"/>
    <dgm:cxn modelId="{D44160A5-7A69-4C99-8A81-4AAD4F059BE8}" srcId="{A7E1A4B5-04ED-411B-9C74-EFFB2F37A0CE}" destId="{AB692CAE-1A7B-4F78-BE50-10642C3B39D9}" srcOrd="1" destOrd="0" parTransId="{986F2A49-303F-4AC6-A2A8-4DE0F2B0FEE5}" sibTransId="{9E79CCA4-2ECB-45C8-9CFF-0553C6036925}"/>
    <dgm:cxn modelId="{4BD3607C-9004-4F66-A04F-531AD517BBAF}" type="presOf" srcId="{74B0D8E0-8E3E-48B7-B37C-2005A962374A}" destId="{4AEAC457-7DB2-42F2-8B31-830FB744042F}" srcOrd="0" destOrd="0" presId="urn:microsoft.com/office/officeart/2005/8/layout/hierarchy1"/>
    <dgm:cxn modelId="{9C5FA9EC-9FDA-4E28-A79B-DD527EE5392A}" srcId="{0119566D-E113-4A70-A86E-6A74F638620C}" destId="{4A255BCD-491D-4E7E-AB1A-C1D22E335331}" srcOrd="0" destOrd="0" parTransId="{527E858F-47A0-44E9-BD98-111E551D7248}" sibTransId="{8F353503-9B52-4CA5-8D98-984EBF07DC4A}"/>
    <dgm:cxn modelId="{45BB3ABA-998C-4DFE-88CC-FC30FAE91331}" type="presOf" srcId="{AF87C70F-680A-444C-91E7-27D26BCA62B3}" destId="{04CCA893-3962-4011-8064-6487EE872817}" srcOrd="0" destOrd="0" presId="urn:microsoft.com/office/officeart/2005/8/layout/hierarchy1"/>
    <dgm:cxn modelId="{AB079A8D-B7B0-40B5-BA71-98B787F49D43}" type="presOf" srcId="{3134A401-4E82-43E7-B231-C598A02299D9}" destId="{E8F7E248-53E4-4BFE-8AF3-01846D993FC1}" srcOrd="0" destOrd="0" presId="urn:microsoft.com/office/officeart/2005/8/layout/hierarchy1"/>
    <dgm:cxn modelId="{C7BAAAFD-1AAD-4B6F-A1F9-18668091DB26}" type="presOf" srcId="{A9EA4349-BEBD-4A85-925D-CB7BD92242F1}" destId="{1F7462C4-DB81-4D63-BDE6-D2A2FBEB7700}" srcOrd="0" destOrd="0" presId="urn:microsoft.com/office/officeart/2005/8/layout/hierarchy1"/>
    <dgm:cxn modelId="{E0D9DCA1-9427-460C-8E0A-89F43AF8CE41}" type="presOf" srcId="{ADB8C278-E378-4EA7-B487-602204AEE396}" destId="{BC3B0221-BF38-405F-8A2C-C8F76BECF4F0}" srcOrd="0" destOrd="0" presId="urn:microsoft.com/office/officeart/2005/8/layout/hierarchy1"/>
    <dgm:cxn modelId="{A2422CED-73CF-4E49-9E97-F389563B41AF}" type="presOf" srcId="{D6931D67-95DA-42C1-991D-67A2D390F7E6}" destId="{E6D0A96F-AB83-4352-B47E-C3CF0903E61D}" srcOrd="0" destOrd="0" presId="urn:microsoft.com/office/officeart/2005/8/layout/hierarchy1"/>
    <dgm:cxn modelId="{B9813608-502C-4EFB-B5A2-D4E08DEFF6D6}" type="presOf" srcId="{07855FE0-9120-4C33-8FF8-2DF20AA380A2}" destId="{4DB5574B-1490-4561-A94B-735D5B706849}" srcOrd="0" destOrd="0" presId="urn:microsoft.com/office/officeart/2005/8/layout/hierarchy1"/>
    <dgm:cxn modelId="{76EB89B2-D0F9-42C9-8643-00772EDC8DBB}" srcId="{A26F134C-D5FE-40D0-A6E8-0A74621BB983}" destId="{235768F0-641E-4D3E-AE23-C345E445AF0F}" srcOrd="1" destOrd="0" parTransId="{A01D8288-18FF-4976-A6A8-3A29DE810EB7}" sibTransId="{D2870ED1-4D28-45FD-9F7F-ABC04AE0F807}"/>
    <dgm:cxn modelId="{68185376-9C3B-45DE-B6AC-CC853D71982A}" type="presOf" srcId="{0119566D-E113-4A70-A86E-6A74F638620C}" destId="{3BCB6E83-A85D-44F8-B44A-ED83FF211755}" srcOrd="0" destOrd="0" presId="urn:microsoft.com/office/officeart/2005/8/layout/hierarchy1"/>
    <dgm:cxn modelId="{FF7484EC-6481-4560-92FD-0B14DCD8E1ED}" type="presOf" srcId="{6BD8B468-74DF-4410-B655-DEA22970BC93}" destId="{E9168E57-D000-4988-80B2-46B1166A2D7F}" srcOrd="0" destOrd="0" presId="urn:microsoft.com/office/officeart/2005/8/layout/hierarchy1"/>
    <dgm:cxn modelId="{3CEEB270-A22F-416C-8268-F5CBFF2CF61E}" type="presOf" srcId="{AB692CAE-1A7B-4F78-BE50-10642C3B39D9}" destId="{0A5DDD06-935B-4A57-8489-4EFC47E9CAFD}" srcOrd="0" destOrd="0" presId="urn:microsoft.com/office/officeart/2005/8/layout/hierarchy1"/>
    <dgm:cxn modelId="{F669F23E-9760-4B6C-B92A-9715CE1562F8}" srcId="{07855FE0-9120-4C33-8FF8-2DF20AA380A2}" destId="{A7E1A4B5-04ED-411B-9C74-EFFB2F37A0CE}" srcOrd="0" destOrd="0" parTransId="{6BD8B468-74DF-4410-B655-DEA22970BC93}" sibTransId="{B8229A24-2249-4771-857D-61AFA19143EB}"/>
    <dgm:cxn modelId="{CA74AFD3-DC2D-466B-AE66-5374B73581E1}" srcId="{4A255BCD-491D-4E7E-AB1A-C1D22E335331}" destId="{07855FE0-9120-4C33-8FF8-2DF20AA380A2}" srcOrd="1" destOrd="0" parTransId="{4571EFF2-CE0B-4820-9E82-77FF9988CE4C}" sibTransId="{BA04CB72-4EC9-4EF2-B70E-9C351442F6C3}"/>
    <dgm:cxn modelId="{5731076B-9A6D-4AE7-8CF0-AA433371F30F}" srcId="{4A255BCD-491D-4E7E-AB1A-C1D22E335331}" destId="{AF87C70F-680A-444C-91E7-27D26BCA62B3}" srcOrd="0" destOrd="0" parTransId="{74B0D8E0-8E3E-48B7-B37C-2005A962374A}" sibTransId="{8A98901A-69E6-447B-A325-46F0BCAFF015}"/>
    <dgm:cxn modelId="{DA61EBBB-0594-43E7-9B9C-50974C4928A6}" type="presOf" srcId="{A26F134C-D5FE-40D0-A6E8-0A74621BB983}" destId="{37FF727E-28F7-43BA-ABC7-4058F826267D}" srcOrd="0" destOrd="0" presId="urn:microsoft.com/office/officeart/2005/8/layout/hierarchy1"/>
    <dgm:cxn modelId="{AD47774C-EA98-44E4-A920-0CA8520771D3}" type="presOf" srcId="{00943A7F-76C4-496A-AAF5-109C668E32AA}" destId="{73BAA7BB-DDF9-42FB-9FB5-176FAE790EF7}" srcOrd="0" destOrd="0" presId="urn:microsoft.com/office/officeart/2005/8/layout/hierarchy1"/>
    <dgm:cxn modelId="{54121940-E4BC-4590-B1B5-61871F7439CB}" type="presOf" srcId="{4571EFF2-CE0B-4820-9E82-77FF9988CE4C}" destId="{8E1FEFCA-8C99-469B-8CF1-5DF04F2F4A4A}" srcOrd="0" destOrd="0" presId="urn:microsoft.com/office/officeart/2005/8/layout/hierarchy1"/>
    <dgm:cxn modelId="{D1968611-C71E-4D2D-A500-6F2BEB730851}" type="presOf" srcId="{CACB1464-515F-43F1-96D3-2D63B79DC17C}" destId="{2B5F4D53-B510-4CA6-ADBA-FF3F7FDE037A}" srcOrd="0" destOrd="0" presId="urn:microsoft.com/office/officeart/2005/8/layout/hierarchy1"/>
    <dgm:cxn modelId="{80727933-F677-442F-9D4E-4CBE949AD9EE}" type="presOf" srcId="{A7E1A4B5-04ED-411B-9C74-EFFB2F37A0CE}" destId="{D0123AAE-1C0E-464A-BB96-F0FF94334F26}" srcOrd="0" destOrd="0" presId="urn:microsoft.com/office/officeart/2005/8/layout/hierarchy1"/>
    <dgm:cxn modelId="{801FE831-D1EA-4A12-934F-064DF380D62A}" srcId="{07855FE0-9120-4C33-8FF8-2DF20AA380A2}" destId="{A26F134C-D5FE-40D0-A6E8-0A74621BB983}" srcOrd="1" destOrd="0" parTransId="{ADB8C278-E378-4EA7-B487-602204AEE396}" sibTransId="{EBC56A27-18E2-434E-AAA1-0256386DE347}"/>
    <dgm:cxn modelId="{5BCDE9DE-9AD2-47D3-A3A0-9350EE55BBDF}" type="presOf" srcId="{4A255BCD-491D-4E7E-AB1A-C1D22E335331}" destId="{C9D569CD-BFF7-4EF9-8020-ABB65AB92C41}" srcOrd="0" destOrd="0" presId="urn:microsoft.com/office/officeart/2005/8/layout/hierarchy1"/>
    <dgm:cxn modelId="{0D4C61DF-A652-4589-ABE1-E8152C979F9D}" type="presOf" srcId="{5D318B65-D705-4338-B2E8-37FA24E5B072}" destId="{C0FF0BE9-2C6E-4E29-83E7-C8860980AA44}" srcOrd="0" destOrd="0" presId="urn:microsoft.com/office/officeart/2005/8/layout/hierarchy1"/>
    <dgm:cxn modelId="{8CEB36AB-5EEC-49F4-9C3D-47DF05EDB8D2}" type="presParOf" srcId="{3BCB6E83-A85D-44F8-B44A-ED83FF211755}" destId="{66763BB0-1A87-4987-A8FC-D4BDE2B3F048}" srcOrd="0" destOrd="0" presId="urn:microsoft.com/office/officeart/2005/8/layout/hierarchy1"/>
    <dgm:cxn modelId="{F92040EE-7FF3-43C8-BA36-E130349A0890}" type="presParOf" srcId="{66763BB0-1A87-4987-A8FC-D4BDE2B3F048}" destId="{8AEF20B3-8500-4716-9204-44088AD5654C}" srcOrd="0" destOrd="0" presId="urn:microsoft.com/office/officeart/2005/8/layout/hierarchy1"/>
    <dgm:cxn modelId="{30420271-6A79-41D5-9201-E94E1E63D944}" type="presParOf" srcId="{8AEF20B3-8500-4716-9204-44088AD5654C}" destId="{6F3E6465-1F9D-4B75-BD97-B9D9DE47A122}" srcOrd="0" destOrd="0" presId="urn:microsoft.com/office/officeart/2005/8/layout/hierarchy1"/>
    <dgm:cxn modelId="{BA85E26C-B14A-4654-99A7-6D6BC06D5B6A}" type="presParOf" srcId="{8AEF20B3-8500-4716-9204-44088AD5654C}" destId="{C9D569CD-BFF7-4EF9-8020-ABB65AB92C41}" srcOrd="1" destOrd="0" presId="urn:microsoft.com/office/officeart/2005/8/layout/hierarchy1"/>
    <dgm:cxn modelId="{8B90FDB8-E3F8-4836-87D6-D151C7A02647}" type="presParOf" srcId="{66763BB0-1A87-4987-A8FC-D4BDE2B3F048}" destId="{D5B6FA8B-E077-4BA3-973A-0FE43DE35B74}" srcOrd="1" destOrd="0" presId="urn:microsoft.com/office/officeart/2005/8/layout/hierarchy1"/>
    <dgm:cxn modelId="{02F8DEE6-8CFC-438A-AE04-622547FC60DA}" type="presParOf" srcId="{D5B6FA8B-E077-4BA3-973A-0FE43DE35B74}" destId="{4AEAC457-7DB2-42F2-8B31-830FB744042F}" srcOrd="0" destOrd="0" presId="urn:microsoft.com/office/officeart/2005/8/layout/hierarchy1"/>
    <dgm:cxn modelId="{B031355C-09FB-4150-8550-79FA3A9C62E1}" type="presParOf" srcId="{D5B6FA8B-E077-4BA3-973A-0FE43DE35B74}" destId="{9F23DAC9-246A-4E1D-B784-F6E32C86070C}" srcOrd="1" destOrd="0" presId="urn:microsoft.com/office/officeart/2005/8/layout/hierarchy1"/>
    <dgm:cxn modelId="{17B37447-E46E-4B14-A70D-8A8B826D6C96}" type="presParOf" srcId="{9F23DAC9-246A-4E1D-B784-F6E32C86070C}" destId="{82EC3EA0-5DF6-46D6-A690-ACB7D5843B6A}" srcOrd="0" destOrd="0" presId="urn:microsoft.com/office/officeart/2005/8/layout/hierarchy1"/>
    <dgm:cxn modelId="{4F9BE8F4-BD1D-46F7-B19A-BC7C4B755CA2}" type="presParOf" srcId="{82EC3EA0-5DF6-46D6-A690-ACB7D5843B6A}" destId="{E4B435A8-B2FC-4CFA-BC8E-0DACC462DF7D}" srcOrd="0" destOrd="0" presId="urn:microsoft.com/office/officeart/2005/8/layout/hierarchy1"/>
    <dgm:cxn modelId="{F651DE7C-EED4-4111-B7AA-05561FCDFDBD}" type="presParOf" srcId="{82EC3EA0-5DF6-46D6-A690-ACB7D5843B6A}" destId="{04CCA893-3962-4011-8064-6487EE872817}" srcOrd="1" destOrd="0" presId="urn:microsoft.com/office/officeart/2005/8/layout/hierarchy1"/>
    <dgm:cxn modelId="{752D0DC9-C50B-4AE9-BAC6-D8F3C9C42165}" type="presParOf" srcId="{9F23DAC9-246A-4E1D-B784-F6E32C86070C}" destId="{8E4CD707-227D-4D54-BE8C-C2168D52C7D0}" srcOrd="1" destOrd="0" presId="urn:microsoft.com/office/officeart/2005/8/layout/hierarchy1"/>
    <dgm:cxn modelId="{C86969AB-B460-402A-9619-F177DA664E56}" type="presParOf" srcId="{8E4CD707-227D-4D54-BE8C-C2168D52C7D0}" destId="{E8F7E248-53E4-4BFE-8AF3-01846D993FC1}" srcOrd="0" destOrd="0" presId="urn:microsoft.com/office/officeart/2005/8/layout/hierarchy1"/>
    <dgm:cxn modelId="{993C2D7C-BDB6-4AD6-8671-3D7E26AF8205}" type="presParOf" srcId="{8E4CD707-227D-4D54-BE8C-C2168D52C7D0}" destId="{A83DA573-6686-4D54-B7AA-E79B85D46D47}" srcOrd="1" destOrd="0" presId="urn:microsoft.com/office/officeart/2005/8/layout/hierarchy1"/>
    <dgm:cxn modelId="{720048D0-4AAA-41B5-9F85-FBA688CC439C}" type="presParOf" srcId="{A83DA573-6686-4D54-B7AA-E79B85D46D47}" destId="{E8D879C9-20A0-4908-B5CE-A152922CE324}" srcOrd="0" destOrd="0" presId="urn:microsoft.com/office/officeart/2005/8/layout/hierarchy1"/>
    <dgm:cxn modelId="{4F22D60C-9622-4256-BD70-DCDFCA4AA55B}" type="presParOf" srcId="{E8D879C9-20A0-4908-B5CE-A152922CE324}" destId="{F34DB90D-9966-477F-8576-96E8304E4862}" srcOrd="0" destOrd="0" presId="urn:microsoft.com/office/officeart/2005/8/layout/hierarchy1"/>
    <dgm:cxn modelId="{E5C59470-ACFA-4CDD-8927-DE64C8BE5B6F}" type="presParOf" srcId="{E8D879C9-20A0-4908-B5CE-A152922CE324}" destId="{C0FF0BE9-2C6E-4E29-83E7-C8860980AA44}" srcOrd="1" destOrd="0" presId="urn:microsoft.com/office/officeart/2005/8/layout/hierarchy1"/>
    <dgm:cxn modelId="{66294886-C13D-4650-91DC-737DBC943AB7}" type="presParOf" srcId="{A83DA573-6686-4D54-B7AA-E79B85D46D47}" destId="{01F79C62-6C1F-42A1-ACE6-930A0FDDBC13}" srcOrd="1" destOrd="0" presId="urn:microsoft.com/office/officeart/2005/8/layout/hierarchy1"/>
    <dgm:cxn modelId="{7D61521A-8107-4314-AB63-AB8FDC84A63C}" type="presParOf" srcId="{D5B6FA8B-E077-4BA3-973A-0FE43DE35B74}" destId="{8E1FEFCA-8C99-469B-8CF1-5DF04F2F4A4A}" srcOrd="2" destOrd="0" presId="urn:microsoft.com/office/officeart/2005/8/layout/hierarchy1"/>
    <dgm:cxn modelId="{6905111E-65D7-4C3B-970C-75F375CBE852}" type="presParOf" srcId="{D5B6FA8B-E077-4BA3-973A-0FE43DE35B74}" destId="{822E63ED-5AE5-4141-8D3C-C6B07185CD94}" srcOrd="3" destOrd="0" presId="urn:microsoft.com/office/officeart/2005/8/layout/hierarchy1"/>
    <dgm:cxn modelId="{38872BC1-A660-47FA-ABAE-D07500D2AC86}" type="presParOf" srcId="{822E63ED-5AE5-4141-8D3C-C6B07185CD94}" destId="{3EF00236-1213-4F33-AD43-BC7B38202E86}" srcOrd="0" destOrd="0" presId="urn:microsoft.com/office/officeart/2005/8/layout/hierarchy1"/>
    <dgm:cxn modelId="{91E8576A-6499-4D86-B9D3-9A606293F422}" type="presParOf" srcId="{3EF00236-1213-4F33-AD43-BC7B38202E86}" destId="{D24FDCEE-48CC-48A0-B69D-30C426C5C703}" srcOrd="0" destOrd="0" presId="urn:microsoft.com/office/officeart/2005/8/layout/hierarchy1"/>
    <dgm:cxn modelId="{769001CD-1C4E-4669-B0B9-0FECE62F3223}" type="presParOf" srcId="{3EF00236-1213-4F33-AD43-BC7B38202E86}" destId="{4DB5574B-1490-4561-A94B-735D5B706849}" srcOrd="1" destOrd="0" presId="urn:microsoft.com/office/officeart/2005/8/layout/hierarchy1"/>
    <dgm:cxn modelId="{69C98A7E-B150-4B69-A094-DA0590522D5D}" type="presParOf" srcId="{822E63ED-5AE5-4141-8D3C-C6B07185CD94}" destId="{DF157E06-379F-4EAA-A501-0F372AD8A89A}" srcOrd="1" destOrd="0" presId="urn:microsoft.com/office/officeart/2005/8/layout/hierarchy1"/>
    <dgm:cxn modelId="{E14370DA-66F5-4127-8D8F-5832F16807B2}" type="presParOf" srcId="{DF157E06-379F-4EAA-A501-0F372AD8A89A}" destId="{E9168E57-D000-4988-80B2-46B1166A2D7F}" srcOrd="0" destOrd="0" presId="urn:microsoft.com/office/officeart/2005/8/layout/hierarchy1"/>
    <dgm:cxn modelId="{9AC29C27-40A3-44CF-9FDC-C434F65E1B4A}" type="presParOf" srcId="{DF157E06-379F-4EAA-A501-0F372AD8A89A}" destId="{A885D198-5E4C-450B-9CC2-622582B04A8D}" srcOrd="1" destOrd="0" presId="urn:microsoft.com/office/officeart/2005/8/layout/hierarchy1"/>
    <dgm:cxn modelId="{4E1A058A-D682-446C-BFE7-9F65C1166CE1}" type="presParOf" srcId="{A885D198-5E4C-450B-9CC2-622582B04A8D}" destId="{081460C5-DF81-4887-9DB9-B95D51131F2F}" srcOrd="0" destOrd="0" presId="urn:microsoft.com/office/officeart/2005/8/layout/hierarchy1"/>
    <dgm:cxn modelId="{517B7615-2BC9-40B6-983B-03BCF4C7D49F}" type="presParOf" srcId="{081460C5-DF81-4887-9DB9-B95D51131F2F}" destId="{D543A13A-9F75-44C4-9961-609C635FB962}" srcOrd="0" destOrd="0" presId="urn:microsoft.com/office/officeart/2005/8/layout/hierarchy1"/>
    <dgm:cxn modelId="{972DDF6D-3AAA-4A74-AF37-FA85775C5F48}" type="presParOf" srcId="{081460C5-DF81-4887-9DB9-B95D51131F2F}" destId="{D0123AAE-1C0E-464A-BB96-F0FF94334F26}" srcOrd="1" destOrd="0" presId="urn:microsoft.com/office/officeart/2005/8/layout/hierarchy1"/>
    <dgm:cxn modelId="{7C50312F-9C87-45FB-B22F-F1C379AB135D}" type="presParOf" srcId="{A885D198-5E4C-450B-9CC2-622582B04A8D}" destId="{0F28B8D9-9ABC-4BF9-8F64-63791026D956}" srcOrd="1" destOrd="0" presId="urn:microsoft.com/office/officeart/2005/8/layout/hierarchy1"/>
    <dgm:cxn modelId="{79B02D82-FC90-48CF-9C28-F7488B68249F}" type="presParOf" srcId="{0F28B8D9-9ABC-4BF9-8F64-63791026D956}" destId="{1F7462C4-DB81-4D63-BDE6-D2A2FBEB7700}" srcOrd="0" destOrd="0" presId="urn:microsoft.com/office/officeart/2005/8/layout/hierarchy1"/>
    <dgm:cxn modelId="{DDEA8C8F-2AA6-47E9-BC05-1EA4AB1ADACD}" type="presParOf" srcId="{0F28B8D9-9ABC-4BF9-8F64-63791026D956}" destId="{F8366A31-72E3-4F3B-B302-3FB74DCAF4C7}" srcOrd="1" destOrd="0" presId="urn:microsoft.com/office/officeart/2005/8/layout/hierarchy1"/>
    <dgm:cxn modelId="{1E40B988-6B14-4D25-BC3D-B8124EA905A2}" type="presParOf" srcId="{F8366A31-72E3-4F3B-B302-3FB74DCAF4C7}" destId="{27EDF48B-8E8E-4FA5-819F-B686EF2318F2}" srcOrd="0" destOrd="0" presId="urn:microsoft.com/office/officeart/2005/8/layout/hierarchy1"/>
    <dgm:cxn modelId="{F1D118E0-2C75-4CD3-94AF-4A1CC1B34C3F}" type="presParOf" srcId="{27EDF48B-8E8E-4FA5-819F-B686EF2318F2}" destId="{0D3496E8-2EBA-474C-B579-09094EB3FE1F}" srcOrd="0" destOrd="0" presId="urn:microsoft.com/office/officeart/2005/8/layout/hierarchy1"/>
    <dgm:cxn modelId="{B45EF4BB-98E2-4A17-89D5-42AE3465C4C0}" type="presParOf" srcId="{27EDF48B-8E8E-4FA5-819F-B686EF2318F2}" destId="{73BAA7BB-DDF9-42FB-9FB5-176FAE790EF7}" srcOrd="1" destOrd="0" presId="urn:microsoft.com/office/officeart/2005/8/layout/hierarchy1"/>
    <dgm:cxn modelId="{33E23236-A679-43BB-98EC-E162281ABF04}" type="presParOf" srcId="{F8366A31-72E3-4F3B-B302-3FB74DCAF4C7}" destId="{1E555F91-0325-47E2-B820-3965149A1091}" srcOrd="1" destOrd="0" presId="urn:microsoft.com/office/officeart/2005/8/layout/hierarchy1"/>
    <dgm:cxn modelId="{0A2BA3B6-64D3-4829-8E99-32CCDAE43A6C}" type="presParOf" srcId="{0F28B8D9-9ABC-4BF9-8F64-63791026D956}" destId="{33D363A8-E6EB-4FD7-BC4F-BE3920DEC466}" srcOrd="2" destOrd="0" presId="urn:microsoft.com/office/officeart/2005/8/layout/hierarchy1"/>
    <dgm:cxn modelId="{EFF8201E-C710-49FC-8E36-F4BB83028658}" type="presParOf" srcId="{0F28B8D9-9ABC-4BF9-8F64-63791026D956}" destId="{705F3BFC-7C23-44EE-8293-F34622B5EFEE}" srcOrd="3" destOrd="0" presId="urn:microsoft.com/office/officeart/2005/8/layout/hierarchy1"/>
    <dgm:cxn modelId="{18FAA913-DB70-4E5A-8102-02D9DA81E366}" type="presParOf" srcId="{705F3BFC-7C23-44EE-8293-F34622B5EFEE}" destId="{460E84EB-7544-44E2-89AA-9A4569C2D0B4}" srcOrd="0" destOrd="0" presId="urn:microsoft.com/office/officeart/2005/8/layout/hierarchy1"/>
    <dgm:cxn modelId="{DB67192E-56B9-4F13-93D7-0CFC829B8BF8}" type="presParOf" srcId="{460E84EB-7544-44E2-89AA-9A4569C2D0B4}" destId="{6A020E31-7688-4178-BD9B-D41F92A9F5AF}" srcOrd="0" destOrd="0" presId="urn:microsoft.com/office/officeart/2005/8/layout/hierarchy1"/>
    <dgm:cxn modelId="{19865D16-2427-4F2C-92B4-146F73EA04EB}" type="presParOf" srcId="{460E84EB-7544-44E2-89AA-9A4569C2D0B4}" destId="{0A5DDD06-935B-4A57-8489-4EFC47E9CAFD}" srcOrd="1" destOrd="0" presId="urn:microsoft.com/office/officeart/2005/8/layout/hierarchy1"/>
    <dgm:cxn modelId="{58ECE130-3AF9-4E5F-9576-919C83746218}" type="presParOf" srcId="{705F3BFC-7C23-44EE-8293-F34622B5EFEE}" destId="{3CDFAC5A-0166-40C8-9D10-E506852B44AD}" srcOrd="1" destOrd="0" presId="urn:microsoft.com/office/officeart/2005/8/layout/hierarchy1"/>
    <dgm:cxn modelId="{BC4B5628-E840-4857-AE2D-D63AD3020577}" type="presParOf" srcId="{DF157E06-379F-4EAA-A501-0F372AD8A89A}" destId="{BC3B0221-BF38-405F-8A2C-C8F76BECF4F0}" srcOrd="2" destOrd="0" presId="urn:microsoft.com/office/officeart/2005/8/layout/hierarchy1"/>
    <dgm:cxn modelId="{23781081-8D4B-4711-8F0F-D108D66609CE}" type="presParOf" srcId="{DF157E06-379F-4EAA-A501-0F372AD8A89A}" destId="{861C5D69-EB54-489C-94AF-B3CF91117C3E}" srcOrd="3" destOrd="0" presId="urn:microsoft.com/office/officeart/2005/8/layout/hierarchy1"/>
    <dgm:cxn modelId="{8DF63C88-BFEE-43E8-BA4C-48E96E2B36B1}" type="presParOf" srcId="{861C5D69-EB54-489C-94AF-B3CF91117C3E}" destId="{6F6F1512-C2A5-44F0-8B30-45B023867E39}" srcOrd="0" destOrd="0" presId="urn:microsoft.com/office/officeart/2005/8/layout/hierarchy1"/>
    <dgm:cxn modelId="{657192E1-EFFF-43A0-8C0F-7C5F53421FB7}" type="presParOf" srcId="{6F6F1512-C2A5-44F0-8B30-45B023867E39}" destId="{64110389-7423-4296-B51A-A6FCD861F465}" srcOrd="0" destOrd="0" presId="urn:microsoft.com/office/officeart/2005/8/layout/hierarchy1"/>
    <dgm:cxn modelId="{E64057D2-2774-4B14-BAED-CBB54530F6C3}" type="presParOf" srcId="{6F6F1512-C2A5-44F0-8B30-45B023867E39}" destId="{37FF727E-28F7-43BA-ABC7-4058F826267D}" srcOrd="1" destOrd="0" presId="urn:microsoft.com/office/officeart/2005/8/layout/hierarchy1"/>
    <dgm:cxn modelId="{3E365C71-F50A-4167-9F19-DC74D555473A}" type="presParOf" srcId="{861C5D69-EB54-489C-94AF-B3CF91117C3E}" destId="{6A5A5266-B01E-43E4-A6A3-81426CFA245E}" srcOrd="1" destOrd="0" presId="urn:microsoft.com/office/officeart/2005/8/layout/hierarchy1"/>
    <dgm:cxn modelId="{BA60E470-31E5-45AA-BC6E-87E36E2A5311}" type="presParOf" srcId="{6A5A5266-B01E-43E4-A6A3-81426CFA245E}" destId="{E6D0A96F-AB83-4352-B47E-C3CF0903E61D}" srcOrd="0" destOrd="0" presId="urn:microsoft.com/office/officeart/2005/8/layout/hierarchy1"/>
    <dgm:cxn modelId="{ECA88E6E-9042-422B-B0F6-76368C7AFCA9}" type="presParOf" srcId="{6A5A5266-B01E-43E4-A6A3-81426CFA245E}" destId="{6A25AA89-0A8B-4E4A-827A-D5F635CF59D1}" srcOrd="1" destOrd="0" presId="urn:microsoft.com/office/officeart/2005/8/layout/hierarchy1"/>
    <dgm:cxn modelId="{0723F0CA-6C63-42CF-AD6D-552F0E390F6D}" type="presParOf" srcId="{6A25AA89-0A8B-4E4A-827A-D5F635CF59D1}" destId="{DB7CC514-E7A1-45A1-B073-4AACF962EE4A}" srcOrd="0" destOrd="0" presId="urn:microsoft.com/office/officeart/2005/8/layout/hierarchy1"/>
    <dgm:cxn modelId="{A9A53851-976B-4CCC-BEB6-59AF05D5A914}" type="presParOf" srcId="{DB7CC514-E7A1-45A1-B073-4AACF962EE4A}" destId="{88D44CAE-C620-4F3E-97B3-677D5C4C4377}" srcOrd="0" destOrd="0" presId="urn:microsoft.com/office/officeart/2005/8/layout/hierarchy1"/>
    <dgm:cxn modelId="{C787C7BF-154A-4F19-9AE1-7DCF0FC2D10E}" type="presParOf" srcId="{DB7CC514-E7A1-45A1-B073-4AACF962EE4A}" destId="{2B5F4D53-B510-4CA6-ADBA-FF3F7FDE037A}" srcOrd="1" destOrd="0" presId="urn:microsoft.com/office/officeart/2005/8/layout/hierarchy1"/>
    <dgm:cxn modelId="{6D9DBFF7-E454-4067-A818-71CBC86429D2}" type="presParOf" srcId="{6A25AA89-0A8B-4E4A-827A-D5F635CF59D1}" destId="{67E10BAD-9ABE-4234-B14A-0AA9E8E96FB4}" srcOrd="1" destOrd="0" presId="urn:microsoft.com/office/officeart/2005/8/layout/hierarchy1"/>
    <dgm:cxn modelId="{C4ABF989-7F62-4CF1-AFE7-B858A39333D4}" type="presParOf" srcId="{6A5A5266-B01E-43E4-A6A3-81426CFA245E}" destId="{8C5A519F-564B-4419-AF25-117BEAD07B69}" srcOrd="2" destOrd="0" presId="urn:microsoft.com/office/officeart/2005/8/layout/hierarchy1"/>
    <dgm:cxn modelId="{E425A7FD-891D-4A72-8689-E32D8CEE6D20}" type="presParOf" srcId="{6A5A5266-B01E-43E4-A6A3-81426CFA245E}" destId="{5F65791C-01D7-47E2-A106-10B8DC5FF0A3}" srcOrd="3" destOrd="0" presId="urn:microsoft.com/office/officeart/2005/8/layout/hierarchy1"/>
    <dgm:cxn modelId="{4AB932D0-7DAB-449F-94B4-8510CC208BC1}" type="presParOf" srcId="{5F65791C-01D7-47E2-A106-10B8DC5FF0A3}" destId="{E4D861A2-5D62-4B3F-A5C5-16547F2545CB}" srcOrd="0" destOrd="0" presId="urn:microsoft.com/office/officeart/2005/8/layout/hierarchy1"/>
    <dgm:cxn modelId="{48939C95-65F9-42AC-982C-1ECC8357D804}" type="presParOf" srcId="{E4D861A2-5D62-4B3F-A5C5-16547F2545CB}" destId="{E349A9E0-0750-458A-B037-DB63C91B2BAE}" srcOrd="0" destOrd="0" presId="urn:microsoft.com/office/officeart/2005/8/layout/hierarchy1"/>
    <dgm:cxn modelId="{C2272C6B-7867-4714-BFFA-032CA08BD5AE}" type="presParOf" srcId="{E4D861A2-5D62-4B3F-A5C5-16547F2545CB}" destId="{7D00425D-7D87-4942-8B45-ABEF852984E6}" srcOrd="1" destOrd="0" presId="urn:microsoft.com/office/officeart/2005/8/layout/hierarchy1"/>
    <dgm:cxn modelId="{74969AA5-D765-4505-8E1C-22A7E8C212DF}" type="presParOf" srcId="{5F65791C-01D7-47E2-A106-10B8DC5FF0A3}" destId="{1EAF9C82-A5B3-4ED8-AB38-0F33675332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5A519F-564B-4419-AF25-117BEAD07B69}">
      <dsp:nvSpPr>
        <dsp:cNvPr id="0" name=""/>
        <dsp:cNvSpPr/>
      </dsp:nvSpPr>
      <dsp:spPr>
        <a:xfrm>
          <a:off x="688144" y="3822034"/>
          <a:ext cx="853005" cy="381026"/>
        </a:xfrm>
        <a:custGeom>
          <a:avLst/>
          <a:gdLst/>
          <a:ahLst/>
          <a:cxnLst/>
          <a:rect l="0" t="0" r="0" b="0"/>
          <a:pathLst>
            <a:path>
              <a:moveTo>
                <a:pt x="853005" y="0"/>
              </a:moveTo>
              <a:lnTo>
                <a:pt x="853005" y="254050"/>
              </a:lnTo>
              <a:lnTo>
                <a:pt x="0" y="254050"/>
              </a:lnTo>
              <a:lnTo>
                <a:pt x="0" y="38102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D0A96F-AB83-4352-B47E-C3CF0903E61D}">
      <dsp:nvSpPr>
        <dsp:cNvPr id="0" name=""/>
        <dsp:cNvSpPr/>
      </dsp:nvSpPr>
      <dsp:spPr>
        <a:xfrm>
          <a:off x="1541149" y="3822034"/>
          <a:ext cx="822248" cy="381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50"/>
              </a:lnTo>
              <a:lnTo>
                <a:pt x="822248" y="254050"/>
              </a:lnTo>
              <a:lnTo>
                <a:pt x="822248" y="38102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B0221-BF38-405F-8A2C-C8F76BECF4F0}">
      <dsp:nvSpPr>
        <dsp:cNvPr id="0" name=""/>
        <dsp:cNvSpPr/>
      </dsp:nvSpPr>
      <dsp:spPr>
        <a:xfrm>
          <a:off x="1541149" y="2535422"/>
          <a:ext cx="1659875" cy="416241"/>
        </a:xfrm>
        <a:custGeom>
          <a:avLst/>
          <a:gdLst/>
          <a:ahLst/>
          <a:cxnLst/>
          <a:rect l="0" t="0" r="0" b="0"/>
          <a:pathLst>
            <a:path>
              <a:moveTo>
                <a:pt x="1659875" y="0"/>
              </a:moveTo>
              <a:lnTo>
                <a:pt x="1659875" y="289265"/>
              </a:lnTo>
              <a:lnTo>
                <a:pt x="0" y="289265"/>
              </a:lnTo>
              <a:lnTo>
                <a:pt x="0" y="4162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D363A8-E6EB-4FD7-BC4F-BE3920DEC466}">
      <dsp:nvSpPr>
        <dsp:cNvPr id="0" name=""/>
        <dsp:cNvSpPr/>
      </dsp:nvSpPr>
      <dsp:spPr>
        <a:xfrm>
          <a:off x="4038652" y="3804426"/>
          <a:ext cx="837627" cy="398634"/>
        </a:xfrm>
        <a:custGeom>
          <a:avLst/>
          <a:gdLst/>
          <a:ahLst/>
          <a:cxnLst/>
          <a:rect l="0" t="0" r="0" b="0"/>
          <a:pathLst>
            <a:path>
              <a:moveTo>
                <a:pt x="837627" y="0"/>
              </a:moveTo>
              <a:lnTo>
                <a:pt x="837627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7462C4-DB81-4D63-BDE6-D2A2FBEB7700}">
      <dsp:nvSpPr>
        <dsp:cNvPr id="0" name=""/>
        <dsp:cNvSpPr/>
      </dsp:nvSpPr>
      <dsp:spPr>
        <a:xfrm>
          <a:off x="4876279" y="3804426"/>
          <a:ext cx="837627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837627" y="271657"/>
              </a:lnTo>
              <a:lnTo>
                <a:pt x="837627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68E57-D000-4988-80B2-46B1166A2D7F}">
      <dsp:nvSpPr>
        <dsp:cNvPr id="0" name=""/>
        <dsp:cNvSpPr/>
      </dsp:nvSpPr>
      <dsp:spPr>
        <a:xfrm>
          <a:off x="3201025" y="2535422"/>
          <a:ext cx="1675254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1675254" y="271657"/>
              </a:lnTo>
              <a:lnTo>
                <a:pt x="1675254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1FEFCA-8C99-469B-8CF1-5DF04F2F4A4A}">
      <dsp:nvSpPr>
        <dsp:cNvPr id="0" name=""/>
        <dsp:cNvSpPr/>
      </dsp:nvSpPr>
      <dsp:spPr>
        <a:xfrm>
          <a:off x="3201025" y="1095371"/>
          <a:ext cx="1950052" cy="569679"/>
        </a:xfrm>
        <a:custGeom>
          <a:avLst/>
          <a:gdLst/>
          <a:ahLst/>
          <a:cxnLst/>
          <a:rect l="0" t="0" r="0" b="0"/>
          <a:pathLst>
            <a:path>
              <a:moveTo>
                <a:pt x="1950052" y="0"/>
              </a:moveTo>
              <a:lnTo>
                <a:pt x="1950052" y="442702"/>
              </a:lnTo>
              <a:lnTo>
                <a:pt x="0" y="442702"/>
              </a:lnTo>
              <a:lnTo>
                <a:pt x="0" y="5696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7E248-53E4-4BFE-8AF3-01846D993FC1}">
      <dsp:nvSpPr>
        <dsp:cNvPr id="0" name=""/>
        <dsp:cNvSpPr/>
      </dsp:nvSpPr>
      <dsp:spPr>
        <a:xfrm>
          <a:off x="7343440" y="2535422"/>
          <a:ext cx="91440" cy="398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AC457-7DB2-42F2-8B31-830FB744042F}">
      <dsp:nvSpPr>
        <dsp:cNvPr id="0" name=""/>
        <dsp:cNvSpPr/>
      </dsp:nvSpPr>
      <dsp:spPr>
        <a:xfrm>
          <a:off x="5151077" y="1095371"/>
          <a:ext cx="2238083" cy="569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702"/>
              </a:lnTo>
              <a:lnTo>
                <a:pt x="2238083" y="442702"/>
              </a:lnTo>
              <a:lnTo>
                <a:pt x="2238083" y="5696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3E6465-1F9D-4B75-BD97-B9D9DE47A122}">
      <dsp:nvSpPr>
        <dsp:cNvPr id="0" name=""/>
        <dsp:cNvSpPr/>
      </dsp:nvSpPr>
      <dsp:spPr>
        <a:xfrm>
          <a:off x="3592119" y="225001"/>
          <a:ext cx="3117914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569CD-BFF7-4EF9-8020-ABB65AB92C41}">
      <dsp:nvSpPr>
        <dsp:cNvPr id="0" name=""/>
        <dsp:cNvSpPr/>
      </dsp:nvSpPr>
      <dsp:spPr>
        <a:xfrm>
          <a:off x="3744415" y="369682"/>
          <a:ext cx="3117914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انواع الحشائش</a:t>
          </a:r>
          <a:endParaRPr lang="en-US" sz="3200" kern="1200" dirty="0"/>
        </a:p>
      </dsp:txBody>
      <dsp:txXfrm>
        <a:off x="3744415" y="369682"/>
        <a:ext cx="3117914" cy="870370"/>
      </dsp:txXfrm>
    </dsp:sp>
    <dsp:sp modelId="{E4B435A8-B2FC-4CFA-BC8E-0DACC462DF7D}">
      <dsp:nvSpPr>
        <dsp:cNvPr id="0" name=""/>
        <dsp:cNvSpPr/>
      </dsp:nvSpPr>
      <dsp:spPr>
        <a:xfrm>
          <a:off x="6703828" y="1665051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CA893-3962-4011-8064-6487EE872817}">
      <dsp:nvSpPr>
        <dsp:cNvPr id="0" name=""/>
        <dsp:cNvSpPr/>
      </dsp:nvSpPr>
      <dsp:spPr>
        <a:xfrm>
          <a:off x="6856124" y="1809732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الحشائش المعمرة</a:t>
          </a:r>
          <a:endParaRPr lang="en-US" sz="2800" kern="1200" dirty="0"/>
        </a:p>
      </dsp:txBody>
      <dsp:txXfrm>
        <a:off x="6856124" y="1809732"/>
        <a:ext cx="1370662" cy="870370"/>
      </dsp:txXfrm>
    </dsp:sp>
    <dsp:sp modelId="{F34DB90D-9966-477F-8576-96E8304E4862}">
      <dsp:nvSpPr>
        <dsp:cNvPr id="0" name=""/>
        <dsp:cNvSpPr/>
      </dsp:nvSpPr>
      <dsp:spPr>
        <a:xfrm>
          <a:off x="6703828" y="2934056"/>
          <a:ext cx="1370662" cy="2789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F0BE9-2C6E-4E29-83E7-C8860980AA44}">
      <dsp:nvSpPr>
        <dsp:cNvPr id="0" name=""/>
        <dsp:cNvSpPr/>
      </dsp:nvSpPr>
      <dsp:spPr>
        <a:xfrm>
          <a:off x="6856124" y="3078737"/>
          <a:ext cx="1370662" cy="27899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السعد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الحلفا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الحجنة</a:t>
          </a:r>
          <a:endParaRPr lang="ar-SA" sz="2800" kern="1200" dirty="0" smtClean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العليق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النجيل</a:t>
          </a:r>
          <a:endParaRPr lang="en-US" sz="2800" kern="1200" dirty="0"/>
        </a:p>
      </dsp:txBody>
      <dsp:txXfrm>
        <a:off x="6856124" y="3078737"/>
        <a:ext cx="1370662" cy="2789912"/>
      </dsp:txXfrm>
    </dsp:sp>
    <dsp:sp modelId="{D24FDCEE-48CC-48A0-B69D-30C426C5C703}">
      <dsp:nvSpPr>
        <dsp:cNvPr id="0" name=""/>
        <dsp:cNvSpPr/>
      </dsp:nvSpPr>
      <dsp:spPr>
        <a:xfrm>
          <a:off x="2515693" y="1665051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B5574B-1490-4561-A94B-735D5B706849}">
      <dsp:nvSpPr>
        <dsp:cNvPr id="0" name=""/>
        <dsp:cNvSpPr/>
      </dsp:nvSpPr>
      <dsp:spPr>
        <a:xfrm>
          <a:off x="2667989" y="1809732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الحشائش الحولية</a:t>
          </a:r>
          <a:endParaRPr lang="en-US" sz="2800" kern="1200" dirty="0"/>
        </a:p>
      </dsp:txBody>
      <dsp:txXfrm>
        <a:off x="2667989" y="1809732"/>
        <a:ext cx="1370662" cy="870370"/>
      </dsp:txXfrm>
    </dsp:sp>
    <dsp:sp modelId="{D543A13A-9F75-44C4-9961-609C635FB962}">
      <dsp:nvSpPr>
        <dsp:cNvPr id="0" name=""/>
        <dsp:cNvSpPr/>
      </dsp:nvSpPr>
      <dsp:spPr>
        <a:xfrm>
          <a:off x="4190947" y="2934056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23AAE-1C0E-464A-BB96-F0FF94334F26}">
      <dsp:nvSpPr>
        <dsp:cNvPr id="0" name=""/>
        <dsp:cNvSpPr/>
      </dsp:nvSpPr>
      <dsp:spPr>
        <a:xfrm>
          <a:off x="4343243" y="3078737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حولي شتوي</a:t>
          </a:r>
          <a:endParaRPr lang="en-US" sz="2300" kern="1200" dirty="0"/>
        </a:p>
      </dsp:txBody>
      <dsp:txXfrm>
        <a:off x="4343243" y="3078737"/>
        <a:ext cx="1370662" cy="870370"/>
      </dsp:txXfrm>
    </dsp:sp>
    <dsp:sp modelId="{0D3496E8-2EBA-474C-B579-09094EB3FE1F}">
      <dsp:nvSpPr>
        <dsp:cNvPr id="0" name=""/>
        <dsp:cNvSpPr/>
      </dsp:nvSpPr>
      <dsp:spPr>
        <a:xfrm>
          <a:off x="5028574" y="4203061"/>
          <a:ext cx="1370662" cy="152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BAA7BB-DDF9-42FB-9FB5-176FAE790EF7}">
      <dsp:nvSpPr>
        <dsp:cNvPr id="0" name=""/>
        <dsp:cNvSpPr/>
      </dsp:nvSpPr>
      <dsp:spPr>
        <a:xfrm>
          <a:off x="5180870" y="4347742"/>
          <a:ext cx="1370662" cy="1520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عريضة الأوراق</a:t>
          </a:r>
          <a:endParaRPr lang="en-US" sz="2300" kern="1200" dirty="0"/>
        </a:p>
      </dsp:txBody>
      <dsp:txXfrm>
        <a:off x="5180870" y="4347742"/>
        <a:ext cx="1370662" cy="1520903"/>
      </dsp:txXfrm>
    </dsp:sp>
    <dsp:sp modelId="{6A020E31-7688-4178-BD9B-D41F92A9F5AF}">
      <dsp:nvSpPr>
        <dsp:cNvPr id="0" name=""/>
        <dsp:cNvSpPr/>
      </dsp:nvSpPr>
      <dsp:spPr>
        <a:xfrm>
          <a:off x="3353320" y="4203061"/>
          <a:ext cx="1370662" cy="152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DDD06-935B-4A57-8489-4EFC47E9CAFD}">
      <dsp:nvSpPr>
        <dsp:cNvPr id="0" name=""/>
        <dsp:cNvSpPr/>
      </dsp:nvSpPr>
      <dsp:spPr>
        <a:xfrm>
          <a:off x="3505616" y="4347742"/>
          <a:ext cx="1370662" cy="1520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رفيعة الأوراق</a:t>
          </a:r>
          <a:endParaRPr lang="en-US" sz="2300" kern="1200" dirty="0"/>
        </a:p>
      </dsp:txBody>
      <dsp:txXfrm>
        <a:off x="3505616" y="4347742"/>
        <a:ext cx="1370662" cy="1520903"/>
      </dsp:txXfrm>
    </dsp:sp>
    <dsp:sp modelId="{64110389-7423-4296-B51A-A6FCD861F465}">
      <dsp:nvSpPr>
        <dsp:cNvPr id="0" name=""/>
        <dsp:cNvSpPr/>
      </dsp:nvSpPr>
      <dsp:spPr>
        <a:xfrm>
          <a:off x="855818" y="2951663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F727E-28F7-43BA-ABC7-4058F826267D}">
      <dsp:nvSpPr>
        <dsp:cNvPr id="0" name=""/>
        <dsp:cNvSpPr/>
      </dsp:nvSpPr>
      <dsp:spPr>
        <a:xfrm>
          <a:off x="1008114" y="3096344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حولى صيفي</a:t>
          </a:r>
          <a:endParaRPr lang="en-US" sz="2300" kern="1200" dirty="0"/>
        </a:p>
      </dsp:txBody>
      <dsp:txXfrm>
        <a:off x="1008114" y="3096344"/>
        <a:ext cx="1370662" cy="870370"/>
      </dsp:txXfrm>
    </dsp:sp>
    <dsp:sp modelId="{88D44CAE-C620-4F3E-97B3-677D5C4C4377}">
      <dsp:nvSpPr>
        <dsp:cNvPr id="0" name=""/>
        <dsp:cNvSpPr/>
      </dsp:nvSpPr>
      <dsp:spPr>
        <a:xfrm>
          <a:off x="1678066" y="4203061"/>
          <a:ext cx="1370662" cy="1448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4D53-B510-4CA6-ADBA-FF3F7FDE037A}">
      <dsp:nvSpPr>
        <dsp:cNvPr id="0" name=""/>
        <dsp:cNvSpPr/>
      </dsp:nvSpPr>
      <dsp:spPr>
        <a:xfrm>
          <a:off x="1830362" y="4347742"/>
          <a:ext cx="1370662" cy="1448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عريضة الأوراق</a:t>
          </a:r>
          <a:endParaRPr lang="en-US" sz="2300" kern="1200" dirty="0"/>
        </a:p>
      </dsp:txBody>
      <dsp:txXfrm>
        <a:off x="1830362" y="4347742"/>
        <a:ext cx="1370662" cy="1448905"/>
      </dsp:txXfrm>
    </dsp:sp>
    <dsp:sp modelId="{E349A9E0-0750-458A-B037-DB63C91B2BAE}">
      <dsp:nvSpPr>
        <dsp:cNvPr id="0" name=""/>
        <dsp:cNvSpPr/>
      </dsp:nvSpPr>
      <dsp:spPr>
        <a:xfrm>
          <a:off x="2812" y="4203061"/>
          <a:ext cx="1370662" cy="1448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00425D-7D87-4942-8B45-ABEF852984E6}">
      <dsp:nvSpPr>
        <dsp:cNvPr id="0" name=""/>
        <dsp:cNvSpPr/>
      </dsp:nvSpPr>
      <dsp:spPr>
        <a:xfrm>
          <a:off x="155108" y="4347742"/>
          <a:ext cx="1370662" cy="1448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رفيعة الأوراق</a:t>
          </a:r>
          <a:endParaRPr lang="en-US" sz="2300" kern="1200" dirty="0"/>
        </a:p>
      </dsp:txBody>
      <dsp:txXfrm>
        <a:off x="155108" y="4347742"/>
        <a:ext cx="1370662" cy="1448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3C4D1-3BBC-415E-870A-63214FDFD4A5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86F92-5EF2-4092-AC2F-B648DC1C06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260648"/>
          <a:ext cx="82296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3E6465-1F9D-4B75-BD97-B9D9DE47A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F3E6465-1F9D-4B75-BD97-B9D9DE47A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D569CD-BFF7-4EF9-8020-ABB65AB92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C9D569CD-BFF7-4EF9-8020-ABB65AB92C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EAC457-7DB2-42F2-8B31-830FB7440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4AEAC457-7DB2-42F2-8B31-830FB74404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B435A8-B2FC-4CFA-BC8E-0DACC462DF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E4B435A8-B2FC-4CFA-BC8E-0DACC462DF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CA893-3962-4011-8064-6487EE872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04CCA893-3962-4011-8064-6487EE8728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F7E248-53E4-4BFE-8AF3-01846D993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E8F7E248-53E4-4BFE-8AF3-01846D993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4DB90D-9966-477F-8576-96E8304E4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F34DB90D-9966-477F-8576-96E8304E4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FF0BE9-2C6E-4E29-83E7-C8860980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C0FF0BE9-2C6E-4E29-83E7-C8860980AA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1FEFCA-8C99-469B-8CF1-5DF04F2F4A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8E1FEFCA-8C99-469B-8CF1-5DF04F2F4A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4FDCEE-48CC-48A0-B69D-30C426C5C7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D24FDCEE-48CC-48A0-B69D-30C426C5C7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B5574B-1490-4561-A94B-735D5B7068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4DB5574B-1490-4561-A94B-735D5B7068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168E57-D000-4988-80B2-46B1166A2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>
                                            <p:graphicEl>
                                              <a:dgm id="{E9168E57-D000-4988-80B2-46B1166A2D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43A13A-9F75-44C4-9961-609C635FB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D543A13A-9F75-44C4-9961-609C635FB9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123AAE-1C0E-464A-BB96-F0FF9433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D0123AAE-1C0E-464A-BB96-F0FF94334F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7462C4-DB81-4D63-BDE6-D2A2FBEB7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dgm id="{1F7462C4-DB81-4D63-BDE6-D2A2FBEB7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3496E8-2EBA-474C-B579-09094EB3F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0D3496E8-2EBA-474C-B579-09094EB3FE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BAA7BB-DDF9-42FB-9FB5-176FAE790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73BAA7BB-DDF9-42FB-9FB5-176FAE790E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D363A8-E6EB-4FD7-BC4F-BE3920DEC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33D363A8-E6EB-4FD7-BC4F-BE3920DEC4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020E31-7688-4178-BD9B-D41F92A9F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6A020E31-7688-4178-BD9B-D41F92A9F5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5DDD06-935B-4A57-8489-4EFC47E9C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A5DDD06-935B-4A57-8489-4EFC47E9CA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3B0221-BF38-405F-8A2C-C8F76BECF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dgm id="{BC3B0221-BF38-405F-8A2C-C8F76BECF4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110389-7423-4296-B51A-A6FCD861F4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dgm id="{64110389-7423-4296-B51A-A6FCD861F4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FF727E-28F7-43BA-ABC7-4058F8262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37FF727E-28F7-43BA-ABC7-4058F82626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D0A96F-AB83-4352-B47E-C3CF0903E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E6D0A96F-AB83-4352-B47E-C3CF0903E6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D44CAE-C620-4F3E-97B3-677D5C4C43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dgm id="{88D44CAE-C620-4F3E-97B3-677D5C4C43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5F4D53-B510-4CA6-ADBA-FF3F7FDE0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">
                                            <p:graphicEl>
                                              <a:dgm id="{2B5F4D53-B510-4CA6-ADBA-FF3F7FDE0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5A519F-564B-4419-AF25-117BEAD07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">
                                            <p:graphicEl>
                                              <a:dgm id="{8C5A519F-564B-4419-AF25-117BEAD07B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49A9E0-0750-458A-B037-DB63C91B2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">
                                            <p:graphicEl>
                                              <a:dgm id="{E349A9E0-0750-458A-B037-DB63C91B2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00425D-7D87-4942-8B45-ABEF85298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">
                                            <p:graphicEl>
                                              <a:dgm id="{7D00425D-7D87-4942-8B45-ABEF852984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000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المعمرة</a:t>
            </a:r>
            <a:endParaRPr lang="en-US" sz="6000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السعد</a:t>
            </a:r>
          </a:p>
          <a:p>
            <a:pPr lvl="0" algn="r" rtl="1"/>
            <a:r>
              <a:rPr lang="ar-SA" dirty="0" smtClean="0"/>
              <a:t>الحلفا</a:t>
            </a:r>
          </a:p>
          <a:p>
            <a:pPr lvl="0" algn="r" rtl="1"/>
            <a:r>
              <a:rPr lang="ar-SA" dirty="0" smtClean="0"/>
              <a:t>الحجنة</a:t>
            </a:r>
          </a:p>
          <a:p>
            <a:pPr lvl="0" algn="r" rtl="1"/>
            <a:r>
              <a:rPr lang="ar-SA" dirty="0" smtClean="0"/>
              <a:t>العليق</a:t>
            </a:r>
          </a:p>
          <a:p>
            <a:pPr lvl="0" algn="r" rtl="1"/>
            <a:r>
              <a:rPr lang="ar-SA" dirty="0" smtClean="0"/>
              <a:t>النجيل</a:t>
            </a:r>
            <a:endParaRPr lang="en-US" dirty="0" smtClean="0"/>
          </a:p>
          <a:p>
            <a:pPr algn="r" rtl="1"/>
            <a:endParaRPr lang="en-US" dirty="0"/>
          </a:p>
        </p:txBody>
      </p:sp>
      <p:pic>
        <p:nvPicPr>
          <p:cNvPr id="4" name="Picture 3" descr="Convolvulus_arvens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5616624" cy="5400600"/>
          </a:xfrm>
          <a:prstGeom prst="rect">
            <a:avLst/>
          </a:prstGeom>
        </p:spPr>
      </p:pic>
      <p:pic>
        <p:nvPicPr>
          <p:cNvPr id="5" name="Picture 4" descr="الحجنة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484784"/>
            <a:ext cx="5616624" cy="5040560"/>
          </a:xfrm>
          <a:prstGeom prst="rect">
            <a:avLst/>
          </a:prstGeom>
        </p:spPr>
      </p:pic>
      <p:pic>
        <p:nvPicPr>
          <p:cNvPr id="6" name="Picture 5" descr="الحلفا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556792"/>
            <a:ext cx="5544616" cy="4836504"/>
          </a:xfrm>
          <a:prstGeom prst="rect">
            <a:avLst/>
          </a:prstGeom>
        </p:spPr>
      </p:pic>
      <p:pic>
        <p:nvPicPr>
          <p:cNvPr id="7" name="Picture 6" descr="النجيل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412776"/>
            <a:ext cx="5400600" cy="5112568"/>
          </a:xfrm>
          <a:prstGeom prst="rect">
            <a:avLst/>
          </a:prstGeom>
        </p:spPr>
      </p:pic>
      <p:pic>
        <p:nvPicPr>
          <p:cNvPr id="8" name="Picture 7" descr="نبات السعد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1340768"/>
            <a:ext cx="5544616" cy="5301208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رفيعة الاوراق</a:t>
            </a:r>
            <a:endParaRPr lang="en-US" sz="4800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525963"/>
          </a:xfrm>
        </p:spPr>
        <p:txBody>
          <a:bodyPr/>
          <a:lstStyle/>
          <a:p>
            <a:pPr algn="r" rtl="1"/>
            <a:r>
              <a:rPr lang="ar-SA" dirty="0" smtClean="0"/>
              <a:t>الفلارس</a:t>
            </a:r>
          </a:p>
          <a:p>
            <a:pPr algn="r" rtl="1"/>
            <a:r>
              <a:rPr lang="ar-SA" dirty="0" smtClean="0"/>
              <a:t>الزمير</a:t>
            </a:r>
          </a:p>
          <a:p>
            <a:pPr algn="r" rtl="1"/>
            <a:r>
              <a:rPr lang="ar-SA" dirty="0" smtClean="0"/>
              <a:t>الصامه</a:t>
            </a:r>
            <a:endParaRPr lang="en-US" dirty="0" smtClean="0"/>
          </a:p>
          <a:p>
            <a:pPr algn="r" rtl="1"/>
            <a:r>
              <a:rPr lang="ar-SA" dirty="0" smtClean="0"/>
              <a:t>قمح العصافير </a:t>
            </a:r>
          </a:p>
          <a:p>
            <a:pPr algn="r" rtl="1"/>
            <a:r>
              <a:rPr lang="ar-SA" dirty="0" smtClean="0"/>
              <a:t>ذيل القط</a:t>
            </a:r>
          </a:p>
          <a:p>
            <a:pPr algn="r" rtl="1">
              <a:buNone/>
            </a:pPr>
            <a:r>
              <a:rPr lang="ar-SA" dirty="0" smtClean="0"/>
              <a:t> </a:t>
            </a:r>
          </a:p>
          <a:p>
            <a:pPr algn="r" rtl="1"/>
            <a:endParaRPr lang="en-US" dirty="0"/>
          </a:p>
        </p:txBody>
      </p:sp>
      <p:pic>
        <p:nvPicPr>
          <p:cNvPr id="5" name="Picture 4" descr="Phalaris.min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5040560" cy="5040560"/>
          </a:xfrm>
          <a:prstGeom prst="rect">
            <a:avLst/>
          </a:prstGeom>
        </p:spPr>
      </p:pic>
      <p:pic>
        <p:nvPicPr>
          <p:cNvPr id="10" name="Picture 9" descr="stand of wild oats at soft dou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412776"/>
            <a:ext cx="5101366" cy="4896544"/>
          </a:xfrm>
          <a:prstGeom prst="rect">
            <a:avLst/>
          </a:prstGeom>
        </p:spPr>
      </p:pic>
      <p:pic>
        <p:nvPicPr>
          <p:cNvPr id="13" name="Picture 12" descr="Pou ann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484784"/>
            <a:ext cx="5256584" cy="5040560"/>
          </a:xfrm>
          <a:prstGeom prst="rect">
            <a:avLst/>
          </a:prstGeom>
        </p:spPr>
      </p:pic>
      <p:pic>
        <p:nvPicPr>
          <p:cNvPr id="9" name="Picture 8" descr="annual_ryegras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1556792"/>
            <a:ext cx="5472608" cy="4824535"/>
          </a:xfrm>
          <a:prstGeom prst="rect">
            <a:avLst/>
          </a:prstGeom>
        </p:spPr>
      </p:pic>
      <p:pic>
        <p:nvPicPr>
          <p:cNvPr id="8" name="Picture 7" descr="polypog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1114" y="1484784"/>
            <a:ext cx="5611086" cy="5112568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sz="4800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النفل</a:t>
            </a:r>
          </a:p>
          <a:p>
            <a:pPr algn="r" rtl="1"/>
            <a:r>
              <a:rPr lang="ar-SA" dirty="0" smtClean="0"/>
              <a:t>الجعضيض</a:t>
            </a:r>
          </a:p>
          <a:p>
            <a:pPr algn="r" rtl="1"/>
            <a:r>
              <a:rPr lang="ar-SA" dirty="0" smtClean="0"/>
              <a:t>خلة</a:t>
            </a:r>
            <a:endParaRPr lang="ar-EG" dirty="0" smtClean="0"/>
          </a:p>
          <a:p>
            <a:pPr algn="r" rtl="1"/>
            <a:r>
              <a:rPr lang="ar-SA" dirty="0" smtClean="0"/>
              <a:t>فجل الجمل</a:t>
            </a:r>
            <a:endParaRPr lang="ar-EG" dirty="0" smtClean="0"/>
          </a:p>
          <a:p>
            <a:pPr algn="r" rtl="1"/>
            <a:endParaRPr lang="ar-SA" dirty="0" smtClean="0"/>
          </a:p>
          <a:p>
            <a:pPr algn="r" rtl="1"/>
            <a:endParaRPr lang="ar-SA" dirty="0" smtClean="0"/>
          </a:p>
          <a:p>
            <a:pPr algn="r" rtl="1"/>
            <a:endParaRPr lang="en-US" dirty="0"/>
          </a:p>
        </p:txBody>
      </p:sp>
      <p:pic>
        <p:nvPicPr>
          <p:cNvPr id="11" name="Picture 10" descr="Picture 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00808"/>
            <a:ext cx="5832648" cy="4869160"/>
          </a:xfrm>
          <a:prstGeom prst="rect">
            <a:avLst/>
          </a:prstGeom>
        </p:spPr>
      </p:pic>
      <p:pic>
        <p:nvPicPr>
          <p:cNvPr id="12" name="Picture 11" descr="Picture 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00808"/>
            <a:ext cx="6007725" cy="4824536"/>
          </a:xfrm>
          <a:prstGeom prst="rect">
            <a:avLst/>
          </a:prstGeom>
        </p:spPr>
      </p:pic>
      <p:pic>
        <p:nvPicPr>
          <p:cNvPr id="13" name="Content Placeholder 3" descr="Pictu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772816"/>
            <a:ext cx="5976664" cy="4680520"/>
          </a:xfrm>
          <a:prstGeom prst="rect">
            <a:avLst/>
          </a:prstGeom>
        </p:spPr>
      </p:pic>
      <p:pic>
        <p:nvPicPr>
          <p:cNvPr id="14" name="Picture 13" descr="Picture 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1700808"/>
            <a:ext cx="6315020" cy="493964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الحراقة</a:t>
            </a:r>
          </a:p>
          <a:p>
            <a:pPr algn="r" rtl="1"/>
            <a:r>
              <a:rPr lang="ar-SA" dirty="0" smtClean="0"/>
              <a:t>الزغلنت</a:t>
            </a:r>
          </a:p>
          <a:p>
            <a:pPr algn="r" rtl="1"/>
            <a:r>
              <a:rPr lang="ar-SA" dirty="0" smtClean="0"/>
              <a:t>الحميض</a:t>
            </a:r>
          </a:p>
          <a:p>
            <a:pPr algn="r" rtl="1"/>
            <a:r>
              <a:rPr lang="ar-SA" dirty="0" smtClean="0"/>
              <a:t>الحنزاب</a:t>
            </a:r>
            <a:endParaRPr lang="en-US" dirty="0"/>
          </a:p>
        </p:txBody>
      </p:sp>
      <p:pic>
        <p:nvPicPr>
          <p:cNvPr id="5" name="Picture 4" descr="Picture 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2"/>
            <a:ext cx="5184576" cy="4536504"/>
          </a:xfrm>
          <a:prstGeom prst="rect">
            <a:avLst/>
          </a:prstGeom>
        </p:spPr>
      </p:pic>
      <p:pic>
        <p:nvPicPr>
          <p:cNvPr id="6" name="Picture 5" descr="Picture 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700808"/>
            <a:ext cx="5544616" cy="4608512"/>
          </a:xfrm>
          <a:prstGeom prst="rect">
            <a:avLst/>
          </a:prstGeom>
        </p:spPr>
      </p:pic>
      <p:pic>
        <p:nvPicPr>
          <p:cNvPr id="7" name="Picture 6" descr="Picture 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1700808"/>
            <a:ext cx="5400600" cy="4464496"/>
          </a:xfrm>
          <a:prstGeom prst="rect">
            <a:avLst/>
          </a:prstGeom>
        </p:spPr>
      </p:pic>
      <p:pic>
        <p:nvPicPr>
          <p:cNvPr id="8" name="Picture 7" descr="Picture 0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628800"/>
            <a:ext cx="5688632" cy="4608512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الحارة</a:t>
            </a:r>
          </a:p>
          <a:p>
            <a:pPr algn="r" rtl="1"/>
            <a:r>
              <a:rPr lang="ar-SA" dirty="0" smtClean="0"/>
              <a:t>الزربيح</a:t>
            </a:r>
          </a:p>
          <a:p>
            <a:pPr algn="r" rtl="1"/>
            <a:r>
              <a:rPr lang="ar-SA" dirty="0" smtClean="0"/>
              <a:t>ضرس العجوزة</a:t>
            </a:r>
          </a:p>
          <a:p>
            <a:pPr algn="r" rtl="1"/>
            <a:r>
              <a:rPr lang="ar-SA" dirty="0" smtClean="0"/>
              <a:t>السلق</a:t>
            </a:r>
            <a:endParaRPr lang="en-US" dirty="0"/>
          </a:p>
        </p:txBody>
      </p:sp>
      <p:pic>
        <p:nvPicPr>
          <p:cNvPr id="5" name="Picture 4" descr="Picture 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700808"/>
            <a:ext cx="5184576" cy="4536504"/>
          </a:xfrm>
          <a:prstGeom prst="rect">
            <a:avLst/>
          </a:prstGeom>
        </p:spPr>
      </p:pic>
      <p:pic>
        <p:nvPicPr>
          <p:cNvPr id="7" name="Picture 6" descr="Picture 0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844824"/>
            <a:ext cx="5184576" cy="4536504"/>
          </a:xfrm>
          <a:prstGeom prst="rect">
            <a:avLst/>
          </a:prstGeom>
        </p:spPr>
      </p:pic>
      <p:pic>
        <p:nvPicPr>
          <p:cNvPr id="12" name="Content Placeholder 11" descr="spiny emex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095374" y="1628801"/>
            <a:ext cx="4844778" cy="4608512"/>
          </a:xfrm>
        </p:spPr>
      </p:pic>
      <p:pic>
        <p:nvPicPr>
          <p:cNvPr id="15" name="Picture 14" descr="السل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1628800"/>
            <a:ext cx="5256584" cy="4896544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دحريج</a:t>
            </a:r>
          </a:p>
          <a:p>
            <a:pPr algn="r" rtl="1"/>
            <a:r>
              <a:rPr lang="ar-SA" dirty="0" smtClean="0"/>
              <a:t>خبيزة </a:t>
            </a:r>
          </a:p>
          <a:p>
            <a:pPr algn="r" rtl="1"/>
            <a:r>
              <a:rPr lang="ar-SA" dirty="0" smtClean="0"/>
              <a:t>حندقوق </a:t>
            </a:r>
          </a:p>
          <a:p>
            <a:pPr algn="r" rtl="1"/>
            <a:r>
              <a:rPr lang="ar-SA" dirty="0" smtClean="0"/>
              <a:t>زيته</a:t>
            </a:r>
            <a:endParaRPr lang="en-US" dirty="0"/>
          </a:p>
        </p:txBody>
      </p:sp>
      <p:pic>
        <p:nvPicPr>
          <p:cNvPr id="7" name="Picture 6" descr="vic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939" y="1628800"/>
            <a:ext cx="5161189" cy="4536504"/>
          </a:xfrm>
          <a:prstGeom prst="rect">
            <a:avLst/>
          </a:prstGeom>
        </p:spPr>
      </p:pic>
      <p:pic>
        <p:nvPicPr>
          <p:cNvPr id="8" name="Picture 7" descr="mal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556792"/>
            <a:ext cx="6048672" cy="4711706"/>
          </a:xfrm>
          <a:prstGeom prst="rect">
            <a:avLst/>
          </a:prstGeom>
        </p:spPr>
      </p:pic>
      <p:pic>
        <p:nvPicPr>
          <p:cNvPr id="9" name="Picture 8" descr="melilotus_indica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628800"/>
            <a:ext cx="6192688" cy="4758289"/>
          </a:xfrm>
          <a:prstGeom prst="rect">
            <a:avLst/>
          </a:prstGeom>
        </p:spPr>
      </p:pic>
      <p:pic>
        <p:nvPicPr>
          <p:cNvPr id="10" name="Picture 9" descr="Fumaria-bastardi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9" y="1556792"/>
            <a:ext cx="6264695" cy="4720208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أم اللبن</a:t>
            </a:r>
          </a:p>
          <a:p>
            <a:pPr algn="r" rtl="1"/>
            <a:r>
              <a:rPr lang="ar-SA" dirty="0" smtClean="0"/>
              <a:t>الكبر</a:t>
            </a:r>
          </a:p>
          <a:p>
            <a:pPr algn="r" rtl="1"/>
            <a:r>
              <a:rPr lang="ar-SA" dirty="0" smtClean="0"/>
              <a:t>فجل بري</a:t>
            </a:r>
          </a:p>
          <a:p>
            <a:pPr algn="r" rtl="1"/>
            <a:r>
              <a:rPr lang="ar-SA" dirty="0" smtClean="0"/>
              <a:t>كيس الراعي</a:t>
            </a:r>
            <a:endParaRPr lang="en-US" dirty="0"/>
          </a:p>
        </p:txBody>
      </p:sp>
      <p:pic>
        <p:nvPicPr>
          <p:cNvPr id="4" name="Picture 3" descr="euphorbia-flower-plants-garden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412776"/>
            <a:ext cx="5275385" cy="5085184"/>
          </a:xfrm>
          <a:prstGeom prst="rect">
            <a:avLst/>
          </a:prstGeom>
        </p:spPr>
      </p:pic>
      <p:pic>
        <p:nvPicPr>
          <p:cNvPr id="5" name="Picture 4" descr="sinapis_arvensis_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556792"/>
            <a:ext cx="5976664" cy="4704184"/>
          </a:xfrm>
          <a:prstGeom prst="rect">
            <a:avLst/>
          </a:prstGeom>
        </p:spPr>
      </p:pic>
      <p:pic>
        <p:nvPicPr>
          <p:cNvPr id="6" name="Picture 5" descr="Raphanus_raphanistrum_pla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556792"/>
            <a:ext cx="5544616" cy="4725144"/>
          </a:xfrm>
          <a:prstGeom prst="rect">
            <a:avLst/>
          </a:prstGeom>
        </p:spPr>
      </p:pic>
      <p:pic>
        <p:nvPicPr>
          <p:cNvPr id="7" name="Picture 6" descr="Capsella-bursa-pastori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1484784"/>
            <a:ext cx="5760640" cy="4886325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شوك الجمل</a:t>
            </a:r>
          </a:p>
          <a:p>
            <a:pPr algn="r" rtl="1"/>
            <a:r>
              <a:rPr lang="ar-SA" dirty="0" smtClean="0"/>
              <a:t>القريص</a:t>
            </a:r>
          </a:p>
          <a:p>
            <a:pPr algn="r" rtl="1"/>
            <a:r>
              <a:rPr lang="ar-SA" dirty="0" smtClean="0"/>
              <a:t>سريس</a:t>
            </a:r>
          </a:p>
          <a:p>
            <a:pPr algn="r" rtl="1"/>
            <a:r>
              <a:rPr lang="ar-SA" dirty="0" smtClean="0"/>
              <a:t>عين البقرة</a:t>
            </a:r>
            <a:endParaRPr lang="en-US" dirty="0"/>
          </a:p>
        </p:txBody>
      </p:sp>
      <p:pic>
        <p:nvPicPr>
          <p:cNvPr id="4" name="Picture 3" descr="silyb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628800"/>
            <a:ext cx="5869947" cy="4762500"/>
          </a:xfrm>
          <a:prstGeom prst="rect">
            <a:avLst/>
          </a:prstGeom>
        </p:spPr>
      </p:pic>
      <p:pic>
        <p:nvPicPr>
          <p:cNvPr id="6" name="Picture 5" descr="175px-Senecio_spe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628800"/>
            <a:ext cx="5832648" cy="4752528"/>
          </a:xfrm>
          <a:prstGeom prst="rect">
            <a:avLst/>
          </a:prstGeom>
        </p:spPr>
      </p:pic>
      <p:pic>
        <p:nvPicPr>
          <p:cNvPr id="7" name="Picture 6" descr="chicory_2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484784"/>
            <a:ext cx="5755557" cy="4999112"/>
          </a:xfrm>
          <a:prstGeom prst="rect">
            <a:avLst/>
          </a:prstGeom>
        </p:spPr>
      </p:pic>
      <p:pic>
        <p:nvPicPr>
          <p:cNvPr id="8" name="Picture 7" descr="Calendula_aegyptiaca_tripterocarp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556792"/>
            <a:ext cx="5976664" cy="480281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الشتوية عريضة الاوراق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ابرة العجوزة</a:t>
            </a:r>
          </a:p>
          <a:p>
            <a:pPr algn="r" rtl="1"/>
            <a:r>
              <a:rPr lang="ar-SA" dirty="0" smtClean="0"/>
              <a:t>الزربيح</a:t>
            </a:r>
          </a:p>
          <a:p>
            <a:pPr algn="r" rtl="1">
              <a:buNone/>
            </a:pPr>
            <a:endParaRPr lang="en-US" dirty="0"/>
          </a:p>
        </p:txBody>
      </p:sp>
      <p:pic>
        <p:nvPicPr>
          <p:cNvPr id="4" name="Picture 3" descr="bidens_pilo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5112568" cy="4824536"/>
          </a:xfrm>
          <a:prstGeom prst="rect">
            <a:avLst/>
          </a:prstGeom>
        </p:spPr>
      </p:pic>
      <p:pic>
        <p:nvPicPr>
          <p:cNvPr id="5" name="Picture 4" descr="mur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6227" y="1484784"/>
            <a:ext cx="5697941" cy="4799747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ابو ركبة</a:t>
            </a:r>
            <a:endParaRPr lang="en-US" dirty="0"/>
          </a:p>
        </p:txBody>
      </p:sp>
      <p:pic>
        <p:nvPicPr>
          <p:cNvPr id="1034" name="Picture 10" descr="C:\Users\CAIRA-PC\Desktop\grasses and grass-like weeds-annual grasses\Echinochloa_colon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204864"/>
            <a:ext cx="4040188" cy="3960440"/>
          </a:xfrm>
          <a:prstGeom prst="rect">
            <a:avLst/>
          </a:prstGeom>
          <a:noFill/>
        </p:spPr>
      </p:pic>
      <p:sp>
        <p:nvSpPr>
          <p:cNvPr id="20" name="Text Placeholder 1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Panicum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capillare</a:t>
            </a:r>
            <a:endParaRPr lang="en-US" dirty="0"/>
          </a:p>
        </p:txBody>
      </p:sp>
      <p:pic>
        <p:nvPicPr>
          <p:cNvPr id="1038" name="Picture 14" descr="C:\Users\CAIRA-PC\Desktop\grasses and grass-like weeds-annual grasses\panicum-capillare-0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204864"/>
            <a:ext cx="3600399" cy="399042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الدنيبة</a:t>
            </a:r>
            <a:endParaRPr lang="ar-SA" dirty="0" smtClean="0"/>
          </a:p>
        </p:txBody>
      </p:sp>
      <p:pic>
        <p:nvPicPr>
          <p:cNvPr id="2051" name="Picture 3" descr="C:\Users\CAIRA-PC\Desktop\grasses and grass-like weeds-annual grasses\echinochloa_crus_galli_referenc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7130" y="2204864"/>
            <a:ext cx="4232862" cy="4392488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ar-SA" dirty="0" smtClean="0"/>
              <a:t>ديجيتاريا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pic>
        <p:nvPicPr>
          <p:cNvPr id="2052" name="Picture 4" descr="C:\Users\CAIRA-PC\Desktop\grasses and grass-like weeds-annual grasses\digitaria sangula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3965426" cy="43924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Eleusine</a:t>
            </a:r>
            <a:r>
              <a:rPr lang="en-US" dirty="0" smtClean="0"/>
              <a:t> </a:t>
            </a:r>
            <a:r>
              <a:rPr lang="en-US" dirty="0" err="1" smtClean="0"/>
              <a:t>indica</a:t>
            </a:r>
            <a:endParaRPr lang="en-US" dirty="0" smtClean="0"/>
          </a:p>
        </p:txBody>
      </p:sp>
      <p:pic>
        <p:nvPicPr>
          <p:cNvPr id="9" name="Content Placeholder 8" descr="eleusine indic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76872"/>
            <a:ext cx="4040188" cy="396044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Eragrostis</a:t>
            </a:r>
            <a:r>
              <a:rPr lang="en-US" dirty="0" smtClean="0"/>
              <a:t> </a:t>
            </a:r>
            <a:r>
              <a:rPr lang="en-US" dirty="0" err="1" smtClean="0"/>
              <a:t>pilosa</a:t>
            </a:r>
            <a:endParaRPr lang="en-US" dirty="0"/>
          </a:p>
        </p:txBody>
      </p:sp>
      <p:pic>
        <p:nvPicPr>
          <p:cNvPr id="3078" name="Picture 6" descr="C:\Users\CAIRA-PC\Desktop\grasses and grass-like weeds-annual grasses\pilos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348880"/>
            <a:ext cx="4041775" cy="388843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ar-SA" dirty="0" smtClean="0"/>
              <a:t>الصيفية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ar-SA" dirty="0" smtClean="0"/>
              <a:t>ئئئئئئ2ئ</a:t>
            </a:r>
            <a:endParaRPr lang="en-US" dirty="0"/>
          </a:p>
        </p:txBody>
      </p:sp>
      <p:pic>
        <p:nvPicPr>
          <p:cNvPr id="4098" name="Picture 2" descr="C:\Users\CAIRA-PC\Desktop\grasses and grass-like weeds-annual grasses\Setaria_viridis_pl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672408" cy="2623149"/>
          </a:xfrm>
          <a:prstGeom prst="rect">
            <a:avLst/>
          </a:prstGeom>
          <a:noFill/>
        </p:spPr>
      </p:pic>
      <p:pic>
        <p:nvPicPr>
          <p:cNvPr id="4099" name="Picture 3" descr="C:\Users\CAIRA-PC\Desktop\grasses and grass-like weeds-annual grasses\setaria feb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77072"/>
            <a:ext cx="3600400" cy="2592288"/>
          </a:xfrm>
          <a:prstGeom prst="rect">
            <a:avLst/>
          </a:prstGeom>
          <a:noFill/>
        </p:spPr>
      </p:pic>
      <p:pic>
        <p:nvPicPr>
          <p:cNvPr id="4100" name="Picture 4" descr="C:\Users\CAIRA-PC\Desktop\grasses and grass-like weeds-annual grasses\setaria glau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484784"/>
            <a:ext cx="3456384" cy="2520280"/>
          </a:xfrm>
          <a:prstGeom prst="rect">
            <a:avLst/>
          </a:prstGeom>
          <a:noFill/>
        </p:spPr>
      </p:pic>
      <p:pic>
        <p:nvPicPr>
          <p:cNvPr id="4101" name="Picture 5" descr="C:\Users\CAIRA-PC\Desktop\grasses and grass-like weeds-annual grasses\setaria_pumila_close_ufy_070827ST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077072"/>
            <a:ext cx="3528392" cy="2592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ar-SA" dirty="0" smtClean="0"/>
              <a:t>ديجيتاريا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CAIRA-PC\Desktop\grasses and grass-like weeds-annual grasses\sero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3744416" cy="2520280"/>
          </a:xfrm>
          <a:prstGeom prst="rect">
            <a:avLst/>
          </a:prstGeom>
          <a:noFill/>
        </p:spPr>
      </p:pic>
      <p:pic>
        <p:nvPicPr>
          <p:cNvPr id="5123" name="Picture 3" descr="C:\Users\CAIRA-PC\Desktop\grasses and grass-like weeds-annual grasses\bicorn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84784"/>
            <a:ext cx="3312368" cy="2520280"/>
          </a:xfrm>
          <a:prstGeom prst="rect">
            <a:avLst/>
          </a:prstGeom>
          <a:noFill/>
        </p:spPr>
      </p:pic>
      <p:pic>
        <p:nvPicPr>
          <p:cNvPr id="5124" name="Picture 4" descr="C:\Users\CAIRA-PC\Desktop\grasses and grass-like weeds-annual grasses\ciliar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77072"/>
            <a:ext cx="3744416" cy="2376264"/>
          </a:xfrm>
          <a:prstGeom prst="rect">
            <a:avLst/>
          </a:prstGeom>
          <a:noFill/>
        </p:spPr>
      </p:pic>
      <p:pic>
        <p:nvPicPr>
          <p:cNvPr id="5125" name="Picture 5" descr="C:\Users\CAIRA-PC\Desktop\grasses and grass-like weeds-annual grasses\ishaemu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4077072"/>
            <a:ext cx="3344698" cy="23580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Cenchrus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CAIRA-PC\Desktop\grasses and grass-like weeds-annual grasses\cenchrus-equinatus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204864"/>
            <a:ext cx="4032448" cy="3960440"/>
          </a:xfrm>
          <a:prstGeom prst="rect">
            <a:avLst/>
          </a:prstGeom>
          <a:noFill/>
        </p:spPr>
      </p:pic>
      <p:pic>
        <p:nvPicPr>
          <p:cNvPr id="6147" name="Picture 3" descr="C:\Users\CAIRA-PC\Desktop\grasses and grass-like weeds-annual grasses\Cenchrus_spinifex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3960440" cy="39604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رفيعة الاوراق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Crowfoot  grass</a:t>
            </a:r>
            <a:endParaRPr lang="en-US" dirty="0"/>
          </a:p>
        </p:txBody>
      </p:sp>
      <p:pic>
        <p:nvPicPr>
          <p:cNvPr id="7" name="Content Placeholder 6" descr="aegyptiu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7544" y="2184460"/>
            <a:ext cx="3744416" cy="441289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 rtl="1"/>
            <a:r>
              <a:rPr lang="ar-SA" dirty="0" smtClean="0"/>
              <a:t>عجيرة</a:t>
            </a:r>
            <a:endParaRPr lang="en-US" dirty="0"/>
          </a:p>
        </p:txBody>
      </p:sp>
      <p:pic>
        <p:nvPicPr>
          <p:cNvPr id="8" name="Content Placeholder 7" descr="Cyperus difformi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204864"/>
            <a:ext cx="3960440" cy="4392488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دنيبرا</a:t>
            </a:r>
            <a:endParaRPr lang="en-US" dirty="0"/>
          </a:p>
        </p:txBody>
      </p:sp>
      <p:pic>
        <p:nvPicPr>
          <p:cNvPr id="9" name="Content Placeholder 8" descr="dinb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72816"/>
            <a:ext cx="6408712" cy="4536504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الرجلة</a:t>
            </a:r>
            <a:endParaRPr lang="en-US" dirty="0"/>
          </a:p>
        </p:txBody>
      </p:sp>
      <p:pic>
        <p:nvPicPr>
          <p:cNvPr id="8" name="Content Placeholder 7" descr="portulac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24343"/>
            <a:ext cx="4040188" cy="3252351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الداتورة</a:t>
            </a:r>
            <a:endParaRPr lang="en-US" dirty="0"/>
          </a:p>
        </p:txBody>
      </p:sp>
      <p:pic>
        <p:nvPicPr>
          <p:cNvPr id="9" name="Content Placeholder 8" descr="datur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470937"/>
            <a:ext cx="4041775" cy="3359164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عنب الديب</a:t>
            </a:r>
            <a:endParaRPr lang="en-US" dirty="0"/>
          </a:p>
        </p:txBody>
      </p:sp>
      <p:pic>
        <p:nvPicPr>
          <p:cNvPr id="7" name="Content Placeholder 6" descr="solanum_nigrum_02_black-nightshad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3888432" cy="403244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 rtl="1"/>
            <a:r>
              <a:rPr lang="ar-SA" dirty="0" smtClean="0"/>
              <a:t>عرف الديك</a:t>
            </a:r>
            <a:endParaRPr lang="en-US" dirty="0"/>
          </a:p>
        </p:txBody>
      </p:sp>
      <p:pic>
        <p:nvPicPr>
          <p:cNvPr id="8" name="Content Placeholder 7" descr="amarantu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204864"/>
            <a:ext cx="4041775" cy="4032447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Mollugo</a:t>
            </a:r>
            <a:r>
              <a:rPr lang="en-US" dirty="0" smtClean="0"/>
              <a:t> </a:t>
            </a:r>
            <a:r>
              <a:rPr lang="en-US" dirty="0" err="1" smtClean="0"/>
              <a:t>verticillata</a:t>
            </a:r>
            <a:endParaRPr lang="en-US" dirty="0"/>
          </a:p>
        </p:txBody>
      </p:sp>
      <p:pic>
        <p:nvPicPr>
          <p:cNvPr id="7" name="Content Placeholder 6" descr="Mollugo_verticillata_flowe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5127" y="2174875"/>
            <a:ext cx="3704333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Kummerowia</a:t>
            </a:r>
            <a:r>
              <a:rPr lang="en-US" dirty="0" smtClean="0"/>
              <a:t> </a:t>
            </a:r>
            <a:r>
              <a:rPr lang="en-US" dirty="0" err="1" smtClean="0"/>
              <a:t>striata</a:t>
            </a:r>
            <a:endParaRPr lang="en-US" dirty="0"/>
          </a:p>
        </p:txBody>
      </p:sp>
      <p:pic>
        <p:nvPicPr>
          <p:cNvPr id="8" name="Content Placeholder 7" descr="striat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27984" y="2204864"/>
            <a:ext cx="4716016" cy="3888432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Richardia</a:t>
            </a:r>
            <a:r>
              <a:rPr lang="en-US" dirty="0" smtClean="0"/>
              <a:t>  </a:t>
            </a:r>
            <a:r>
              <a:rPr lang="en-US" dirty="0" err="1" smtClean="0"/>
              <a:t>scabra</a:t>
            </a:r>
            <a:endParaRPr lang="en-US" dirty="0"/>
          </a:p>
        </p:txBody>
      </p:sp>
      <p:pic>
        <p:nvPicPr>
          <p:cNvPr id="7" name="Content Placeholder 6" descr="Richardia_scabra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2276872"/>
            <a:ext cx="3744416" cy="388843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Matricaria</a:t>
            </a:r>
            <a:r>
              <a:rPr lang="en-US" dirty="0" smtClean="0"/>
              <a:t> </a:t>
            </a:r>
            <a:r>
              <a:rPr lang="en-US" dirty="0" err="1" smtClean="0"/>
              <a:t>discoridea</a:t>
            </a:r>
            <a:endParaRPr lang="en-US" dirty="0"/>
          </a:p>
        </p:txBody>
      </p:sp>
      <p:pic>
        <p:nvPicPr>
          <p:cNvPr id="8" name="Content Placeholder 7" descr="003-matricaria-discoide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355977" y="2276872"/>
            <a:ext cx="4330824" cy="3888432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Polygonum</a:t>
            </a:r>
            <a:r>
              <a:rPr lang="en-US" dirty="0" smtClean="0"/>
              <a:t> </a:t>
            </a:r>
            <a:r>
              <a:rPr lang="en-US" dirty="0" err="1" smtClean="0"/>
              <a:t>aviculare</a:t>
            </a:r>
            <a:endParaRPr lang="en-US" dirty="0"/>
          </a:p>
        </p:txBody>
      </p:sp>
      <p:pic>
        <p:nvPicPr>
          <p:cNvPr id="7" name="Content Placeholder 6" descr="polygonum-aviculare-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04864"/>
            <a:ext cx="4040188" cy="388843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Euphorbia </a:t>
            </a:r>
            <a:r>
              <a:rPr lang="en-US" dirty="0" err="1" smtClean="0"/>
              <a:t>maculata</a:t>
            </a:r>
            <a:endParaRPr lang="en-US" dirty="0"/>
          </a:p>
        </p:txBody>
      </p:sp>
      <p:pic>
        <p:nvPicPr>
          <p:cNvPr id="8" name="Content Placeholder 7" descr="euphorbi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204865"/>
            <a:ext cx="4041775" cy="3888432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Tribulus</a:t>
            </a:r>
            <a:r>
              <a:rPr lang="en-US" dirty="0" smtClean="0"/>
              <a:t> </a:t>
            </a:r>
            <a:r>
              <a:rPr lang="en-US" dirty="0" err="1" smtClean="0"/>
              <a:t>cistoides</a:t>
            </a:r>
            <a:endParaRPr lang="en-US" dirty="0"/>
          </a:p>
        </p:txBody>
      </p:sp>
      <p:pic>
        <p:nvPicPr>
          <p:cNvPr id="7" name="Content Placeholder 6" descr="tribulu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76872"/>
            <a:ext cx="4040188" cy="388843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Acalypha</a:t>
            </a:r>
            <a:r>
              <a:rPr lang="en-US" dirty="0" smtClean="0"/>
              <a:t> </a:t>
            </a:r>
            <a:r>
              <a:rPr lang="en-US" dirty="0" err="1" smtClean="0"/>
              <a:t>virginica</a:t>
            </a:r>
            <a:endParaRPr lang="en-US" dirty="0"/>
          </a:p>
        </p:txBody>
      </p:sp>
      <p:pic>
        <p:nvPicPr>
          <p:cNvPr id="8" name="Content Placeholder 7" descr="virginic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4008" y="2276872"/>
            <a:ext cx="4032448" cy="3888432"/>
          </a:xfr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2" charset="-78"/>
                <a:cs typeface="Andalus" pitchFamily="2" charset="-78"/>
              </a:rPr>
              <a:t>الحشائش الحولية الصيفية عريضة الأوراق</a:t>
            </a:r>
            <a:endParaRPr lang="en-US" dirty="0">
              <a:solidFill>
                <a:srgbClr val="00B050"/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14" name="Content Placeholder 13" descr="Oxalis_stricta_plan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547664" y="2204864"/>
            <a:ext cx="6120680" cy="432048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3779912" y="1535113"/>
            <a:ext cx="4906888" cy="639762"/>
          </a:xfrm>
        </p:spPr>
        <p:txBody>
          <a:bodyPr/>
          <a:lstStyle/>
          <a:p>
            <a:pPr rtl="1"/>
            <a:r>
              <a:rPr lang="en-US" dirty="0" smtClean="0"/>
              <a:t>Oxalis </a:t>
            </a:r>
            <a:r>
              <a:rPr lang="en-US" dirty="0" err="1" smtClean="0"/>
              <a:t>stricta</a:t>
            </a:r>
            <a:endParaRPr lang="en-US" dirty="0"/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224</Words>
  <Application>Microsoft Office PowerPoint</Application>
  <PresentationFormat>On-screen Show (4:3)</PresentationFormat>
  <Paragraphs>101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الحشائش المعمرة</vt:lpstr>
      <vt:lpstr>الحشائش الحولية الشتوية رفيعة الاوراق</vt:lpstr>
      <vt:lpstr>الحشائش الحولية الشتوية عريضة الاوراق</vt:lpstr>
      <vt:lpstr>الحشائش الحولية الشتوية عريضة الاوراق</vt:lpstr>
      <vt:lpstr>الحشائش الحولية الشتوية عريضة الاوراق</vt:lpstr>
      <vt:lpstr>الحشائش الحولية الشتوية عريضة الاوراق</vt:lpstr>
      <vt:lpstr>الحشائش الحولية الشتوية عريضة الاوراق</vt:lpstr>
      <vt:lpstr>الحشائش الحولية الشتوية عريضة الاوراق</vt:lpstr>
      <vt:lpstr>الحشائش الحولية الشتوية عريضة الاوراق</vt:lpstr>
      <vt:lpstr>الحشائش الحولية الصيفية رفيعة الاوراق</vt:lpstr>
      <vt:lpstr>الحشائش الحولية الصيفية رفيعة الاوراق</vt:lpstr>
      <vt:lpstr>الحشائش الحولية الصيفية رفيعة الاوراق</vt:lpstr>
      <vt:lpstr>الحشائش الحولية الصيفية رفيعة الاوراق</vt:lpstr>
      <vt:lpstr>الحشائش الحولية الصيفية رفيعة الاوراق</vt:lpstr>
      <vt:lpstr>الحشائش الحولية الصيفية رفيعة الاوراق</vt:lpstr>
      <vt:lpstr>الحشائش الحولية الصيفية رفيعة الاوراق</vt:lpstr>
      <vt:lpstr>دنيبرا</vt:lpstr>
      <vt:lpstr>الحشائش الحولية الصيفية عريضة الأوراق</vt:lpstr>
      <vt:lpstr>الحشائش الحولية الصيفية عريضة الأوراق</vt:lpstr>
      <vt:lpstr>الحشائش الحولية الصيفية عريضة الأوراق</vt:lpstr>
      <vt:lpstr>الحشائش الحولية الصيفية عريضة الأوراق</vt:lpstr>
      <vt:lpstr>الحشائش الحولية الصيفية عريضة الأوراق</vt:lpstr>
      <vt:lpstr>الحشائش الحولية الصيفية عريضة الأوراق</vt:lpstr>
      <vt:lpstr>الحشائش الحولية الصيفية عريضة الأوراق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حشائش بنجر السكر</dc:title>
  <dc:creator>CAIRA-PC</dc:creator>
  <cp:lastModifiedBy>CAIRA-PC</cp:lastModifiedBy>
  <cp:revision>67</cp:revision>
  <dcterms:created xsi:type="dcterms:W3CDTF">2011-02-25T19:02:24Z</dcterms:created>
  <dcterms:modified xsi:type="dcterms:W3CDTF">2011-06-06T19:22:32Z</dcterms:modified>
</cp:coreProperties>
</file>