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22873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7030A0"/>
                </a:solidFill>
              </a:rPr>
              <a:t>Aphids</a:t>
            </a:r>
            <a:endParaRPr lang="ar-EG" sz="5400" dirty="0">
              <a:solidFill>
                <a:srgbClr val="7030A0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280888"/>
          </a:xfrm>
        </p:spPr>
        <p:txBody>
          <a:bodyPr/>
          <a:lstStyle/>
          <a:p>
            <a:r>
              <a:rPr lang="ar-EG" sz="6000" dirty="0" smtClean="0"/>
              <a:t>المن (قمل النبات </a:t>
            </a:r>
            <a:r>
              <a:rPr lang="ar-EG" sz="6000" dirty="0" smtClean="0"/>
              <a:t>)</a:t>
            </a:r>
            <a:endParaRPr lang="ar-EG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i="1" u="sng" dirty="0" smtClean="0">
                <a:solidFill>
                  <a:schemeClr val="accent1">
                    <a:lumMod val="75000"/>
                  </a:schemeClr>
                </a:solidFill>
              </a:rPr>
              <a:t>حشرة المن </a:t>
            </a:r>
            <a:endParaRPr lang="ar-EG" i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عنصر نائب للمحتوى 5" descr="large_123418077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785926"/>
            <a:ext cx="4000528" cy="42148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عنصر نائب للمحتوى 7" descr="www.jamaa.cc_184f69b80451e15b96ad54cf2bfce273.cach.jpe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786314" y="1714488"/>
            <a:ext cx="3929090" cy="428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</TotalTime>
  <Words>8</Words>
  <PresentationFormat>عرض على الشاشة (3:4)‏</PresentationFormat>
  <Paragraphs>3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موازنة</vt:lpstr>
      <vt:lpstr>المن (قمل النبات )</vt:lpstr>
      <vt:lpstr>حشرة المن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المن (قمل النبات )</dc:title>
  <dc:creator>kashef</dc:creator>
  <cp:lastModifiedBy>kashef</cp:lastModifiedBy>
  <cp:revision>2</cp:revision>
  <dcterms:created xsi:type="dcterms:W3CDTF">2013-02-26T21:13:05Z</dcterms:created>
  <dcterms:modified xsi:type="dcterms:W3CDTF">2013-02-26T21:17:29Z</dcterms:modified>
</cp:coreProperties>
</file>