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100" d="100"/>
          <a:sy n="100" d="100"/>
        </p:scale>
        <p:origin x="-29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357422" y="928670"/>
            <a:ext cx="6172200" cy="7143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EG" sz="3600" dirty="0" smtClean="0">
                <a:solidFill>
                  <a:schemeClr val="accent5">
                    <a:lumMod val="50000"/>
                  </a:schemeClr>
                </a:solidFill>
              </a:rPr>
              <a:t>العنكبوت </a:t>
            </a:r>
            <a:r>
              <a:rPr lang="ar-EG" sz="3600" dirty="0" smtClean="0">
                <a:solidFill>
                  <a:schemeClr val="accent5">
                    <a:lumMod val="50000"/>
                  </a:schemeClr>
                </a:solidFill>
              </a:rPr>
              <a:t>الأحمر</a:t>
            </a:r>
            <a:endParaRPr lang="ar-EG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0" y="3714752"/>
            <a:ext cx="6172200" cy="114300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40000" lnSpcReduction="20000"/>
          </a:bodyPr>
          <a:lstStyle/>
          <a:p>
            <a:endParaRPr lang="ar-EG" sz="32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n-US" sz="8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Tetranychus urticae</a:t>
            </a:r>
            <a:r>
              <a:rPr lang="en-US" sz="8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8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ar-EG" sz="8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Image_pic2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642918"/>
            <a:ext cx="8047971" cy="485778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ar-EG" dirty="0" smtClean="0"/>
              <a:t>أكاروس العنكبوت الأحمر</a:t>
            </a:r>
            <a:endParaRPr lang="ar-EG" dirty="0"/>
          </a:p>
        </p:txBody>
      </p:sp>
      <p:pic>
        <p:nvPicPr>
          <p:cNvPr id="4" name="عنصر نائب للمحتوى 3" descr="mite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214422"/>
            <a:ext cx="4071966" cy="4572032"/>
          </a:xfrm>
        </p:spPr>
      </p:pic>
      <p:pic>
        <p:nvPicPr>
          <p:cNvPr id="1026" name="Picture 2" descr="F:\الملف الأبوى\1325020-LGP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142984"/>
            <a:ext cx="4079503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7</Words>
  <PresentationFormat>عرض على الشاشة (3:4)‏</PresentationFormat>
  <Paragraphs>4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مشربية</vt:lpstr>
      <vt:lpstr>العنكبوت الأحمر</vt:lpstr>
      <vt:lpstr>الشريحة 2</vt:lpstr>
      <vt:lpstr>أكاروس العنكبوت الأحمر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العنكبوت الأحمر</dc:title>
  <dc:creator>kashef</dc:creator>
  <cp:lastModifiedBy>kashef</cp:lastModifiedBy>
  <cp:revision>3</cp:revision>
  <dcterms:created xsi:type="dcterms:W3CDTF">2013-02-26T21:01:46Z</dcterms:created>
  <dcterms:modified xsi:type="dcterms:W3CDTF">2013-02-26T21:12:40Z</dcterms:modified>
</cp:coreProperties>
</file>