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6" r:id="rId10"/>
    <p:sldId id="263" r:id="rId11"/>
    <p:sldId id="264" r:id="rId12"/>
    <p:sldId id="265" r:id="rId13"/>
    <p:sldId id="267" r:id="rId14"/>
    <p:sldId id="268" r:id="rId15"/>
    <p:sldId id="274" r:id="rId16"/>
    <p:sldId id="269" r:id="rId17"/>
    <p:sldId id="270" r:id="rId18"/>
    <p:sldId id="271" r:id="rId19"/>
    <p:sldId id="272" r:id="rId20"/>
    <p:sldId id="275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showOutlineIcons="0">
    <p:restoredLeft sz="83516" autoAdjust="0"/>
    <p:restoredTop sz="94660"/>
  </p:normalViewPr>
  <p:slideViewPr>
    <p:cSldViewPr>
      <p:cViewPr varScale="1">
        <p:scale>
          <a:sx n="101" d="100"/>
          <a:sy n="101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1E6A062-3710-4914-BBCD-A0063D76D2D9}" type="datetimeFigureOut">
              <a:rPr lang="ar-EG" smtClean="0"/>
              <a:t>16/04/1434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822DEA8-74F4-47AC-8806-155149605B50}" type="slidenum">
              <a:rPr lang="ar-EG" smtClean="0"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2DEA8-74F4-47AC-8806-155149605B50}" type="slidenum">
              <a:rPr lang="ar-EG" smtClean="0"/>
              <a:t>1</a:t>
            </a:fld>
            <a:endParaRPr lang="ar-E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2DEA8-74F4-47AC-8806-155149605B50}" type="slidenum">
              <a:rPr lang="ar-EG" smtClean="0"/>
              <a:t>15</a:t>
            </a:fld>
            <a:endParaRPr lang="ar-E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2DEA8-74F4-47AC-8806-155149605B50}" type="slidenum">
              <a:rPr lang="ar-EG" smtClean="0"/>
              <a:t>20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شكل حر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dissolve/>
    <p:sndAc>
      <p:stSnd>
        <p:snd r:embed="rId13" name="chimes.wav" builtIn="1"/>
      </p:stSnd>
    </p:sndAc>
  </p:transition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EG" sz="8000" dirty="0" smtClean="0"/>
              <a:t>حشرة ثاقبة أوراق الطماطم</a:t>
            </a:r>
            <a:r>
              <a:rPr lang="ar-EG" dirty="0" smtClean="0"/>
              <a:t/>
            </a:r>
            <a:br>
              <a:rPr lang="ar-EG" dirty="0" smtClean="0"/>
            </a:br>
            <a:endParaRPr lang="ar-E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Tuta absolota</a:t>
            </a:r>
            <a:endParaRPr lang="ar-EG" sz="7200" dirty="0"/>
          </a:p>
        </p:txBody>
      </p:sp>
    </p:spTree>
  </p:cSld>
  <p:clrMapOvr>
    <a:masterClrMapping/>
  </p:clrMapOvr>
  <p:transition spd="slow">
    <p:dissolve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صورة الحشرة الكاملة </a:t>
            </a:r>
            <a:endParaRPr lang="ar-EG" dirty="0"/>
          </a:p>
        </p:txBody>
      </p:sp>
      <p:pic>
        <p:nvPicPr>
          <p:cNvPr id="4" name="عنصر نائب للمحتوى 3" descr="4cbe5a4d62ac3d1f64d2237c5c401d67_480x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571612"/>
            <a:ext cx="8143932" cy="4929222"/>
          </a:xfrm>
        </p:spPr>
      </p:pic>
    </p:spTree>
  </p:cSld>
  <p:clrMapOvr>
    <a:masterClrMapping/>
  </p:clrMapOvr>
  <p:transition spd="slow">
    <p:wedge/>
    <p:sndAc>
      <p:stSnd>
        <p:snd r:embed="rId2" name="type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صورة آخري للحشرة الكاملة </a:t>
            </a:r>
            <a:endParaRPr lang="ar-EG" dirty="0"/>
          </a:p>
        </p:txBody>
      </p:sp>
      <p:pic>
        <p:nvPicPr>
          <p:cNvPr id="4" name="عنصر نائب للمحتوى 3" descr="GNORAB_32_resiz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1600200"/>
            <a:ext cx="7500989" cy="4829196"/>
          </a:xfrm>
        </p:spPr>
      </p:pic>
    </p:spTree>
  </p:cSld>
  <p:clrMapOvr>
    <a:masterClrMapping/>
  </p:clrMapOvr>
  <p:transition spd="slow">
    <p:strips/>
    <p:sndAc>
      <p:stSnd>
        <p:snd r:embed="rId2" name="whoosh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صورة آخري للحشرة الكاملة </a:t>
            </a:r>
            <a:endParaRPr lang="ar-EG" dirty="0"/>
          </a:p>
        </p:txBody>
      </p:sp>
      <p:pic>
        <p:nvPicPr>
          <p:cNvPr id="6" name="عنصر نائب للمحتوى 5" descr="tutaabsoluta_690_480x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643050"/>
            <a:ext cx="7786742" cy="4572032"/>
          </a:xfrm>
        </p:spPr>
      </p:pic>
    </p:spTree>
  </p:cSld>
  <p:clrMapOvr>
    <a:masterClrMapping/>
  </p:clrMapOvr>
  <p:transition spd="slow">
    <p:checker dir="vert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صورة طور عذراء الحشرة</a:t>
            </a:r>
            <a:endParaRPr lang="ar-EG" dirty="0"/>
          </a:p>
        </p:txBody>
      </p:sp>
      <p:pic>
        <p:nvPicPr>
          <p:cNvPr id="4" name="عنصر نائب للمحتوى 3" descr="tutaabsoluta_686_480x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1500174"/>
            <a:ext cx="7286676" cy="4572032"/>
          </a:xfrm>
        </p:spPr>
      </p:pic>
    </p:spTree>
  </p:cSld>
  <p:clrMapOvr>
    <a:masterClrMapping/>
  </p:clrMapOvr>
  <p:transition spd="slow">
    <p:dissolv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بيضة الحشرة </a:t>
            </a:r>
            <a:endParaRPr lang="ar-EG" dirty="0"/>
          </a:p>
        </p:txBody>
      </p:sp>
      <p:pic>
        <p:nvPicPr>
          <p:cNvPr id="5" name="عنصر نائب للمحتوى 4" descr="tutaabsoluta_683_480x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14876" y="1571612"/>
            <a:ext cx="4214842" cy="4429156"/>
          </a:xfrm>
        </p:spPr>
      </p:pic>
      <p:pic>
        <p:nvPicPr>
          <p:cNvPr id="6" name="عنصر نائب للمحتوى 3" descr="tutaabsoluta_966_480x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571612"/>
            <a:ext cx="4357718" cy="4500594"/>
          </a:xfrm>
          <a:prstGeom prst="rect">
            <a:avLst/>
          </a:prstGeom>
        </p:spPr>
      </p:pic>
    </p:spTree>
  </p:cSld>
  <p:clrMapOvr>
    <a:masterClrMapping/>
  </p:clrMapOvr>
  <p:transition spd="slow">
    <p:cover dir="rd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بيضة الحشرة على الورقة</a:t>
            </a:r>
            <a:endParaRPr lang="ar-EG" dirty="0"/>
          </a:p>
        </p:txBody>
      </p:sp>
      <p:pic>
        <p:nvPicPr>
          <p:cNvPr id="4" name="عنصر نائب للمحتوى 3" descr="Tuta%20eg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034" y="1643050"/>
            <a:ext cx="7929618" cy="4966734"/>
          </a:xfrm>
        </p:spPr>
      </p:pic>
    </p:spTree>
  </p:cSld>
  <p:clrMapOvr>
    <a:masterClrMapping/>
  </p:clrMapOvr>
  <p:transition spd="slow">
    <p:wheel spokes="3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طور اليرقة </a:t>
            </a:r>
            <a:endParaRPr lang="ar-EG" dirty="0"/>
          </a:p>
        </p:txBody>
      </p:sp>
      <p:pic>
        <p:nvPicPr>
          <p:cNvPr id="6" name="عنصر نائب للمحتوى 5" descr="tuta-absolut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2071678"/>
            <a:ext cx="7190226" cy="3714776"/>
          </a:xfrm>
        </p:spPr>
      </p:pic>
    </p:spTree>
  </p:cSld>
  <p:clrMapOvr>
    <a:masterClrMapping/>
  </p:clrMapOvr>
  <p:transition spd="slow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أهم ما يميز اليرقة </a:t>
            </a: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وجود الأشرطة الداكنة على الظهر .</a:t>
            </a:r>
          </a:p>
          <a:p>
            <a:endParaRPr lang="ar-EG" dirty="0"/>
          </a:p>
        </p:txBody>
      </p:sp>
      <p:pic>
        <p:nvPicPr>
          <p:cNvPr id="4" name="عنصر نائب للمحتوى 5" descr="Untitled-2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2643183"/>
            <a:ext cx="3949808" cy="2857520"/>
          </a:xfrm>
          <a:prstGeom prst="rect">
            <a:avLst/>
          </a:prstGeom>
        </p:spPr>
      </p:pic>
      <p:pic>
        <p:nvPicPr>
          <p:cNvPr id="1026" name="Picture 2" descr="F:\الملف الأبوى\Dark%20head%20of%20larvae%20on%20Ad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643182"/>
            <a:ext cx="4786314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مظهر الإصابة على الأوراق </a:t>
            </a:r>
            <a:endParaRPr lang="ar-EG" dirty="0"/>
          </a:p>
        </p:txBody>
      </p:sp>
      <p:pic>
        <p:nvPicPr>
          <p:cNvPr id="4" name="عنصر نائب للمحتوى 3" descr="tutaabsoluta_1_480x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5786" y="1428736"/>
            <a:ext cx="7286676" cy="4572032"/>
          </a:xfrm>
        </p:spPr>
      </p:pic>
    </p:spTree>
  </p:cSld>
  <p:clrMapOvr>
    <a:masterClrMapping/>
  </p:clrMapOvr>
  <p:transition spd="slow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مظهر الإصابة على الأوراق </a:t>
            </a:r>
            <a:endParaRPr lang="ar-EG" dirty="0"/>
          </a:p>
        </p:txBody>
      </p:sp>
      <p:pic>
        <p:nvPicPr>
          <p:cNvPr id="4" name="عنصر نائب للمحتوى 3" descr="tutaabsoluta_684_480x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86314" y="1714488"/>
            <a:ext cx="4143404" cy="4500594"/>
          </a:xfrm>
        </p:spPr>
      </p:pic>
      <p:pic>
        <p:nvPicPr>
          <p:cNvPr id="5" name="عنصر نائب للمحتوى 3" descr="tutaabsoluta_685_480x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714488"/>
            <a:ext cx="4429156" cy="4500594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مظهر الإصابة على الأوراق </a:t>
            </a:r>
            <a:endParaRPr lang="ar-EG" dirty="0"/>
          </a:p>
        </p:txBody>
      </p:sp>
      <p:pic>
        <p:nvPicPr>
          <p:cNvPr id="11" name="عنصر نائب للمحتوى 10" descr="Leaf%20damage%20%20tut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86314" y="1571612"/>
            <a:ext cx="4071966" cy="4786346"/>
          </a:xfrm>
        </p:spPr>
      </p:pic>
      <p:pic>
        <p:nvPicPr>
          <p:cNvPr id="3074" name="Picture 2" descr="F:\الملف الأبوى\leaf%2520damage%2520by%2520Tuta%2520absoluta%2520Russell%2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571612"/>
            <a:ext cx="4491802" cy="478634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مظهر الإصابة على الثمار </a:t>
            </a:r>
            <a:endParaRPr lang="ar-EG" dirty="0"/>
          </a:p>
        </p:txBody>
      </p:sp>
      <p:pic>
        <p:nvPicPr>
          <p:cNvPr id="4" name="عنصر نائب للمحتوى 3" descr="tuta_absoluta_la_clau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3691" y="1600200"/>
            <a:ext cx="6470143" cy="485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trips dir="ru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تابع مظهر الإصابة على الثمار </a:t>
            </a:r>
            <a:endParaRPr lang="ar-EG" dirty="0"/>
          </a:p>
        </p:txBody>
      </p:sp>
      <p:pic>
        <p:nvPicPr>
          <p:cNvPr id="4" name="عنصر نائب للمحتوى 3" descr="tutaabsoluta_687_480x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500174"/>
            <a:ext cx="7858180" cy="4894430"/>
          </a:xfrm>
        </p:spPr>
      </p:pic>
    </p:spTree>
  </p:cSld>
  <p:clrMapOvr>
    <a:masterClrMapping/>
  </p:clrMapOvr>
  <p:transition spd="slow">
    <p:randomBar dir="vert"/>
    <p:sndAc>
      <p:stSnd>
        <p:snd r:embed="rId2" name="type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تابع مظهر الإصابة على الثمار </a:t>
            </a:r>
            <a:endParaRPr lang="ar-EG" dirty="0"/>
          </a:p>
        </p:txBody>
      </p:sp>
      <p:pic>
        <p:nvPicPr>
          <p:cNvPr id="4" name="عنصر نائب للمحتوى 3" descr="tutaabsoluta_676_480x0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71538" y="1285860"/>
            <a:ext cx="7000924" cy="5250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ssolve/>
    <p:sndAc>
      <p:stSnd>
        <p:snd r:embed="rId3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مظهر الإصابة داخل الثمرة </a:t>
            </a:r>
            <a:endParaRPr lang="ar-EG" dirty="0"/>
          </a:p>
        </p:txBody>
      </p:sp>
      <p:pic>
        <p:nvPicPr>
          <p:cNvPr id="4" name="عنصر نائب للمحتوى 3" descr="images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500174"/>
            <a:ext cx="7072362" cy="4649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ssolve/>
    <p:sndAc>
      <p:stSnd>
        <p:snd r:embed="rId2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التوزيع الجغرافي للحشرة</a:t>
            </a:r>
            <a:endParaRPr lang="ar-EG" dirty="0"/>
          </a:p>
        </p:txBody>
      </p:sp>
      <p:pic>
        <p:nvPicPr>
          <p:cNvPr id="4" name="عنصر نائب للمحتوى 3" descr="Tuta%20distribution%20ma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785925"/>
            <a:ext cx="8143932" cy="477750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circle/>
    <p:sndAc>
      <p:stSnd>
        <p:snd r:embed="rId2" name="explode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3200" dirty="0" smtClean="0"/>
              <a:t>طرق مكافحة الحشرة بالمصائد الفرمونية</a:t>
            </a:r>
            <a:br>
              <a:rPr lang="ar-EG" sz="3200" dirty="0" smtClean="0"/>
            </a:br>
            <a:r>
              <a:rPr lang="ar-EG" sz="3200" dirty="0" smtClean="0"/>
              <a:t>”المكافحة الميكانيكية ”</a:t>
            </a:r>
            <a:endParaRPr lang="ar-EG" sz="3200" dirty="0"/>
          </a:p>
        </p:txBody>
      </p:sp>
      <p:pic>
        <p:nvPicPr>
          <p:cNvPr id="4" name="عنصر نائب للمحتوى 3" descr="Tuta%20delta%20trap%20algeia%2027020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48" y="1600200"/>
            <a:ext cx="7500989" cy="48291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/>
    <p:sndAc>
      <p:stSnd>
        <p:snd r:embed="rId2" name="whoosh.wav" builtIn="1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3200" dirty="0" smtClean="0"/>
              <a:t>طرق مكافحة الحشرة بالمصائد الفرمونية</a:t>
            </a:r>
            <a:br>
              <a:rPr lang="ar-EG" sz="3200" dirty="0" smtClean="0"/>
            </a:br>
            <a:r>
              <a:rPr lang="ar-EG" sz="3200" dirty="0" smtClean="0"/>
              <a:t>”المكافحة الميكانيكية ”</a:t>
            </a:r>
            <a:endParaRPr lang="ar-EG" sz="3200" dirty="0"/>
          </a:p>
        </p:txBody>
      </p:sp>
      <p:pic>
        <p:nvPicPr>
          <p:cNvPr id="4" name="عنصر نائب للمحتوى 3" descr="S402018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600200"/>
            <a:ext cx="7786741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/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186766" cy="3011804"/>
          </a:xfrm>
        </p:spPr>
        <p:txBody>
          <a:bodyPr>
            <a:normAutofit/>
          </a:bodyPr>
          <a:lstStyle/>
          <a:p>
            <a:pPr algn="ctr"/>
            <a:r>
              <a:rPr lang="ar-EG" dirty="0" smtClean="0"/>
              <a:t>إعداد المهندس / كمال الكاشف</a:t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تم بحمد الله ,, </a:t>
            </a:r>
            <a:endParaRPr lang="ar-EG" dirty="0"/>
          </a:p>
        </p:txBody>
      </p:sp>
    </p:spTree>
  </p:cSld>
  <p:clrMapOvr>
    <a:masterClrMapping/>
  </p:clrMapOvr>
  <p:transition spd="slow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قنية">
  <a:themeElements>
    <a:clrScheme name="تقنية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تقنية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52</TotalTime>
  <Words>90</Words>
  <PresentationFormat>عرض على الشاشة (3:4)‏</PresentationFormat>
  <Paragraphs>25</Paragraphs>
  <Slides>20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تقنية</vt:lpstr>
      <vt:lpstr>حشرة ثاقبة أوراق الطماطم </vt:lpstr>
      <vt:lpstr>صورة الحشرة الكاملة </vt:lpstr>
      <vt:lpstr>صورة آخري للحشرة الكاملة </vt:lpstr>
      <vt:lpstr>صورة آخري للحشرة الكاملة </vt:lpstr>
      <vt:lpstr>صورة طور عذراء الحشرة</vt:lpstr>
      <vt:lpstr>بيضة الحشرة </vt:lpstr>
      <vt:lpstr>بيضة الحشرة على الورقة</vt:lpstr>
      <vt:lpstr>طور اليرقة </vt:lpstr>
      <vt:lpstr>أهم ما يميز اليرقة </vt:lpstr>
      <vt:lpstr>مظهر الإصابة على الأوراق </vt:lpstr>
      <vt:lpstr>مظهر الإصابة على الأوراق </vt:lpstr>
      <vt:lpstr>مظهر الإصابة على الأوراق </vt:lpstr>
      <vt:lpstr>مظهر الإصابة على الثمار </vt:lpstr>
      <vt:lpstr>تابع مظهر الإصابة على الثمار </vt:lpstr>
      <vt:lpstr>تابع مظهر الإصابة على الثمار </vt:lpstr>
      <vt:lpstr>مظهر الإصابة داخل الثمرة </vt:lpstr>
      <vt:lpstr>التوزيع الجغرافي للحشرة</vt:lpstr>
      <vt:lpstr>طرق مكافحة الحشرة بالمصائد الفرمونية ”المكافحة الميكانيكية ”</vt:lpstr>
      <vt:lpstr>طرق مكافحة الحشرة بالمصائد الفرمونية ”المكافحة الميكانيكية ”</vt:lpstr>
      <vt:lpstr>إعداد المهندس / كمال الكاشف  تم بحمد الله ,,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حشرة ثاقبة أوراق الطماطم </dc:title>
  <dc:creator>kashef</dc:creator>
  <cp:lastModifiedBy>kashef</cp:lastModifiedBy>
  <cp:revision>12</cp:revision>
  <dcterms:created xsi:type="dcterms:W3CDTF">2013-02-26T18:51:21Z</dcterms:created>
  <dcterms:modified xsi:type="dcterms:W3CDTF">2013-02-26T21:32:30Z</dcterms:modified>
</cp:coreProperties>
</file>