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8" r:id="rId3"/>
    <p:sldId id="259" r:id="rId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101" d="100"/>
          <a:sy n="101" d="100"/>
        </p:scale>
        <p:origin x="-2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49" y="5349903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عنوان 28"/>
          <p:cNvSpPr>
            <a:spLocks noGrp="1"/>
          </p:cNvSpPr>
          <p:nvPr>
            <p:ph type="ctrTitle"/>
          </p:nvPr>
        </p:nvSpPr>
        <p:spPr>
          <a:xfrm>
            <a:off x="381000" y="4853412"/>
            <a:ext cx="8458200" cy="1222375"/>
          </a:xfrm>
        </p:spPr>
        <p:txBody>
          <a:bodyPr anchor="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16" name="عنصر نائب للتاريخ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وان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7" name="عنصر نائب للمحتوى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>
          <a:xfrm>
            <a:off x="3581400" y="76201"/>
            <a:ext cx="2895600" cy="288925"/>
          </a:xfrm>
        </p:spPr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49" y="3444903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لنص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9" name="عنصر نائب للتاريخ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11" name="عنصر نائب للتذييل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>
          <a:xfrm>
            <a:off x="180475" y="2947086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عنوان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وان 28"/>
          <p:cNvSpPr>
            <a:spLocks noGrp="1"/>
          </p:cNvSpPr>
          <p:nvPr>
            <p:ph type="title"/>
          </p:nvPr>
        </p:nvSpPr>
        <p:spPr>
          <a:xfrm>
            <a:off x="304800" y="5410201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281445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5" name="عنصر نائب للنص 24"/>
          <p:cNvSpPr>
            <a:spLocks noGrp="1"/>
          </p:cNvSpPr>
          <p:nvPr>
            <p:ph type="body" sz="half" idx="3"/>
          </p:nvPr>
        </p:nvSpPr>
        <p:spPr>
          <a:xfrm>
            <a:off x="4645026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281445" y="1316038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8" name="عنصر نائب للمحتوى 27"/>
          <p:cNvSpPr>
            <a:spLocks noGrp="1"/>
          </p:cNvSpPr>
          <p:nvPr>
            <p:ph sz="quarter" idx="4"/>
          </p:nvPr>
        </p:nvSpPr>
        <p:spPr>
          <a:xfrm>
            <a:off x="4648731" y="1316038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514349" y="6019801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عنوان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24" name="عنصر نائب للتذييل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514349" y="5849118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title"/>
          </p:nvPr>
        </p:nvSpPr>
        <p:spPr>
          <a:xfrm>
            <a:off x="457200" y="5486401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idx="2"/>
          </p:nvPr>
        </p:nvSpPr>
        <p:spPr>
          <a:xfrm>
            <a:off x="457201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1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29" name="عنصر نائب للتذييل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صر نائب للصورة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sz="half" idx="2"/>
          </p:nvPr>
        </p:nvSpPr>
        <p:spPr>
          <a:xfrm>
            <a:off x="381000" y="5533219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549277"/>
            <a:ext cx="18288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549277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49" y="1050899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عنصر نائب للنص 7"/>
          <p:cNvSpPr>
            <a:spLocks noGrp="1"/>
          </p:cNvSpPr>
          <p:nvPr>
            <p:ph type="body" idx="1"/>
          </p:nvPr>
        </p:nvSpPr>
        <p:spPr>
          <a:xfrm>
            <a:off x="304800" y="1554163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تاريخ 10"/>
          <p:cNvSpPr>
            <a:spLocks noGrp="1"/>
          </p:cNvSpPr>
          <p:nvPr>
            <p:ph type="dt" sz="half" idx="2"/>
          </p:nvPr>
        </p:nvSpPr>
        <p:spPr>
          <a:xfrm>
            <a:off x="6477000" y="76201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3"/>
          </p:nvPr>
        </p:nvSpPr>
        <p:spPr>
          <a:xfrm>
            <a:off x="3124200" y="76201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4"/>
          </p:nvPr>
        </p:nvSpPr>
        <p:spPr>
          <a:xfrm>
            <a:off x="8229600" y="6477001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عنوان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514349" y="1050899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514349" y="1057987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Phthorimaea operculella</a:t>
            </a:r>
            <a:endParaRPr lang="ar-EG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ar-EG" sz="3600" b="1" dirty="0" smtClean="0"/>
              <a:t>دودة درنات البطاطس</a:t>
            </a:r>
            <a:endParaRPr lang="ar-EG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تصيب الطماطم والبطاطس والفلفل والباذنجان </a:t>
            </a:r>
            <a:endParaRPr lang="ar-EG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ar-EG" sz="2800" dirty="0" smtClean="0"/>
              <a:t>طور اليرقة </a:t>
            </a:r>
            <a:endParaRPr lang="ar-EG" sz="2800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pPr algn="ctr"/>
            <a:r>
              <a:rPr lang="ar-EG" sz="2800" dirty="0" smtClean="0"/>
              <a:t>طور الحشرة الكاملة </a:t>
            </a:r>
            <a:endParaRPr lang="ar-EG" sz="2800" dirty="0"/>
          </a:p>
        </p:txBody>
      </p:sp>
      <p:pic>
        <p:nvPicPr>
          <p:cNvPr id="8" name="عنصر نائب للمحتوى 7" descr="درنات البطاطس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28596" y="1643050"/>
            <a:ext cx="4095750" cy="3571900"/>
          </a:xfrm>
        </p:spPr>
      </p:pic>
      <p:pic>
        <p:nvPicPr>
          <p:cNvPr id="7" name="عنصر نائب للمحتوى 6" descr="insect9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000628" y="1714488"/>
            <a:ext cx="3640150" cy="3500462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686800" cy="838200"/>
          </a:xfrm>
        </p:spPr>
        <p:txBody>
          <a:bodyPr/>
          <a:lstStyle/>
          <a:p>
            <a:pPr algn="ctr"/>
            <a:r>
              <a:rPr lang="ar-EG" dirty="0" smtClean="0"/>
              <a:t>الحشرة الكاملة </a:t>
            </a:r>
            <a:endParaRPr lang="ar-EG" dirty="0"/>
          </a:p>
        </p:txBody>
      </p:sp>
      <p:pic>
        <p:nvPicPr>
          <p:cNvPr id="4" name="عنصر نائب للمحتوى 3" descr="دودة درنات البطاطس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2" y="1500174"/>
            <a:ext cx="7858180" cy="4714908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حلة">
  <a:themeElements>
    <a:clrScheme name="رحلة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رحلة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رحلة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17</Words>
  <PresentationFormat>عرض على الشاشة (3:4)‏</PresentationFormat>
  <Paragraphs>6</Paragraphs>
  <Slides>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4" baseType="lpstr">
      <vt:lpstr>رحلة</vt:lpstr>
      <vt:lpstr>Phthorimaea operculella</vt:lpstr>
      <vt:lpstr>تصيب الطماطم والبطاطس والفلفل والباذنجان </vt:lpstr>
      <vt:lpstr>الحشرة الكاملة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Phthorimaea operculella</dc:title>
  <dc:creator>kashef</dc:creator>
  <cp:lastModifiedBy>kashef</cp:lastModifiedBy>
  <cp:revision>2</cp:revision>
  <dcterms:created xsi:type="dcterms:W3CDTF">2013-02-26T20:27:33Z</dcterms:created>
  <dcterms:modified xsi:type="dcterms:W3CDTF">2013-02-26T20:48:32Z</dcterms:modified>
</cp:coreProperties>
</file>