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EG" sz="6000" dirty="0" smtClean="0"/>
              <a:t>أفات نباتات الخضر</a:t>
            </a:r>
            <a:endParaRPr lang="ar-EG" sz="6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886384"/>
          </a:xfrm>
        </p:spPr>
        <p:txBody>
          <a:bodyPr>
            <a:normAutofit/>
          </a:bodyPr>
          <a:lstStyle/>
          <a:p>
            <a:r>
              <a:rPr lang="ar-EG" sz="2400" b="1" dirty="0" smtClean="0">
                <a:solidFill>
                  <a:srgbClr val="002060"/>
                </a:solidFill>
              </a:rPr>
              <a:t>إعداد مهندس / كمال الكاشف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2800" b="1" dirty="0" smtClean="0"/>
              <a:t>الحفـار كلب البحر : </a:t>
            </a:r>
            <a:r>
              <a:rPr lang="en-US" sz="2800" b="1" dirty="0" smtClean="0"/>
              <a:t>Gryllotalpa </a:t>
            </a:r>
            <a:r>
              <a:rPr lang="en-US" sz="2800" b="1" dirty="0" err="1" smtClean="0"/>
              <a:t>gryllotalpa</a:t>
            </a:r>
            <a:r>
              <a:rPr lang="en-US" sz="2800" b="1" dirty="0" smtClean="0"/>
              <a:t> </a:t>
            </a:r>
            <a:endParaRPr lang="ar-EG" sz="2800" dirty="0"/>
          </a:p>
        </p:txBody>
      </p:sp>
      <p:pic>
        <p:nvPicPr>
          <p:cNvPr id="4" name="عنصر نائب للمحتوى 3" descr="2722001-LGP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643050"/>
            <a:ext cx="7858180" cy="500222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4000" b="1" dirty="0" smtClean="0"/>
              <a:t>الدودة القارضة </a:t>
            </a:r>
            <a:r>
              <a:rPr lang="en-US" sz="4000" b="1" dirty="0" smtClean="0"/>
              <a:t>Agrotis ypsilon </a:t>
            </a:r>
            <a:endParaRPr lang="en-US" sz="4000" b="1" dirty="0"/>
          </a:p>
        </p:txBody>
      </p:sp>
      <p:pic>
        <p:nvPicPr>
          <p:cNvPr id="4" name="عنصر نائب للمحتوى 3" descr="165090_387127514710427_600676413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357297"/>
            <a:ext cx="8286808" cy="516824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get-1-2013-p3fox7w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85728"/>
            <a:ext cx="7286676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000" b="1" dirty="0" smtClean="0"/>
              <a:t>الجعل ذو الظهر الجامد </a:t>
            </a: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> </a:t>
            </a:r>
            <a:r>
              <a:rPr lang="en-US" sz="4000" b="1" dirty="0" smtClean="0"/>
              <a:t>Pentodon bispinosus</a:t>
            </a:r>
            <a:endParaRPr lang="ar-EG" sz="4000" dirty="0"/>
          </a:p>
        </p:txBody>
      </p:sp>
      <p:pic>
        <p:nvPicPr>
          <p:cNvPr id="4" name="عنصر نائب للمحتوى 3" descr="pentodon bispinos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7929618" cy="4572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3600" b="1" dirty="0" smtClean="0"/>
              <a:t>الجعل ذو الظهر الجامد </a:t>
            </a:r>
            <a:r>
              <a:rPr lang="ar-EG" sz="3200" b="1" dirty="0" smtClean="0"/>
              <a:t/>
            </a:r>
            <a:br>
              <a:rPr lang="ar-EG" sz="3200" b="1" dirty="0" smtClean="0"/>
            </a:br>
            <a:r>
              <a:rPr lang="ar-EG" sz="3200" b="1" dirty="0" smtClean="0"/>
              <a:t> </a:t>
            </a:r>
            <a:r>
              <a:rPr lang="en-US" sz="3200" b="1" dirty="0" smtClean="0"/>
              <a:t>Pentodon bispinosus</a:t>
            </a:r>
            <a:endParaRPr lang="ar-EG" sz="3200" dirty="0"/>
          </a:p>
        </p:txBody>
      </p:sp>
      <p:pic>
        <p:nvPicPr>
          <p:cNvPr id="6" name="عنصر نائب للمحتوى 5" descr="large_110250386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714488"/>
            <a:ext cx="4193100" cy="4500594"/>
          </a:xfrm>
        </p:spPr>
      </p:pic>
      <p:pic>
        <p:nvPicPr>
          <p:cNvPr id="5" name="عنصر نائب للمحتوى 4" descr="p110091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00219" y="1722438"/>
            <a:ext cx="3534561" cy="452596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Autofit/>
          </a:bodyPr>
          <a:lstStyle/>
          <a:p>
            <a:pPr algn="ctr"/>
            <a:r>
              <a:rPr lang="ar-EG" sz="3200" b="1" dirty="0" smtClean="0"/>
              <a:t>دودة ورق القطن </a:t>
            </a:r>
            <a:r>
              <a:rPr lang="en-US" sz="3200" b="1" dirty="0" smtClean="0"/>
              <a:t>Spodoptera littoralis </a:t>
            </a:r>
            <a:endParaRPr lang="ar-EG" sz="3200" dirty="0"/>
          </a:p>
        </p:txBody>
      </p:sp>
      <p:pic>
        <p:nvPicPr>
          <p:cNvPr id="4" name="عنصر نائب للمحتوى 3" descr="دوددة ورق القطن2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3" y="1571612"/>
            <a:ext cx="4323151" cy="4786346"/>
          </a:xfrm>
        </p:spPr>
      </p:pic>
      <p:pic>
        <p:nvPicPr>
          <p:cNvPr id="1027" name="Picture 3" descr="F:\الملف الأبوى\مجلد جديد ‫‬\دوددة ورق القطن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3542622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PRODENI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7786742" cy="5643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</TotalTime>
  <Words>31</Words>
  <PresentationFormat>عرض على الشاشة (3:4)‏</PresentationFormat>
  <Paragraphs>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حيوية</vt:lpstr>
      <vt:lpstr>أفات نباتات الخضر</vt:lpstr>
      <vt:lpstr>الحفـار كلب البحر : Gryllotalpa gryllotalpa </vt:lpstr>
      <vt:lpstr>الدودة القارضة Agrotis ypsilon </vt:lpstr>
      <vt:lpstr>الشريحة 4</vt:lpstr>
      <vt:lpstr>الجعل ذو الظهر الجامد   Pentodon bispinosus</vt:lpstr>
      <vt:lpstr>الجعل ذو الظهر الجامد   Pentodon bispinosus</vt:lpstr>
      <vt:lpstr>دودة ورق القطن Spodoptera littoralis 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أفات نباتات الخضر</dc:title>
  <dc:creator>kashef</dc:creator>
  <cp:lastModifiedBy>kashef</cp:lastModifiedBy>
  <cp:revision>5</cp:revision>
  <dcterms:created xsi:type="dcterms:W3CDTF">2013-02-26T20:07:39Z</dcterms:created>
  <dcterms:modified xsi:type="dcterms:W3CDTF">2013-02-26T20:27:11Z</dcterms:modified>
</cp:coreProperties>
</file>