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2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مستطيل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مستطيل مستدير الزوايا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55A0B-D8E4-4662-A575-B4F601207E96}" type="datetimeFigureOut">
              <a:rPr lang="ar-SA" smtClean="0"/>
              <a:pPr/>
              <a:t>12/18/1434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A60072C6-0D74-4BA2-9C76-603337E3B17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55A0B-D8E4-4662-A575-B4F601207E96}" type="datetimeFigureOut">
              <a:rPr lang="ar-SA" smtClean="0"/>
              <a:pPr/>
              <a:t>12/18/1434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072C6-0D74-4BA2-9C76-603337E3B17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ستطيل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مستطيل مستدير الزوايا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55A0B-D8E4-4662-A575-B4F601207E96}" type="datetimeFigureOut">
              <a:rPr lang="ar-SA" smtClean="0"/>
              <a:pPr/>
              <a:t>12/18/1434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ar-SA"/>
          </a:p>
        </p:txBody>
      </p:sp>
      <p:sp>
        <p:nvSpPr>
          <p:cNvPr id="7" name="مستطيل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مستطيل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A60072C6-0D74-4BA2-9C76-603337E3B17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55A0B-D8E4-4662-A575-B4F601207E96}" type="datetimeFigureOut">
              <a:rPr lang="ar-SA" smtClean="0"/>
              <a:pPr/>
              <a:t>12/18/1434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072C6-0D74-4BA2-9C76-603337E3B17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55A0B-D8E4-4662-A575-B4F601207E96}" type="datetimeFigureOut">
              <a:rPr lang="ar-SA" smtClean="0"/>
              <a:pPr/>
              <a:t>12/18/1434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072C6-0D74-4BA2-9C76-603337E3B17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55A0B-D8E4-4662-A575-B4F601207E96}" type="datetimeFigureOut">
              <a:rPr lang="ar-SA" smtClean="0"/>
              <a:pPr/>
              <a:t>12/18/1434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072C6-0D74-4BA2-9C76-603337E3B17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55A0B-D8E4-4662-A575-B4F601207E96}" type="datetimeFigureOut">
              <a:rPr lang="ar-SA" smtClean="0"/>
              <a:pPr/>
              <a:t>12/18/1434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072C6-0D74-4BA2-9C76-603337E3B17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مستطيل مستدير الزوايا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55A0B-D8E4-4662-A575-B4F601207E96}" type="datetimeFigureOut">
              <a:rPr lang="ar-SA" smtClean="0"/>
              <a:pPr/>
              <a:t>12/18/1434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072C6-0D74-4BA2-9C76-603337E3B17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55A0B-D8E4-4662-A575-B4F601207E96}" type="datetimeFigureOut">
              <a:rPr lang="ar-SA" smtClean="0"/>
              <a:pPr/>
              <a:t>12/18/1434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A60072C6-0D74-4BA2-9C76-603337E3B17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مستطيل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مستطيل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55A0B-D8E4-4662-A575-B4F601207E96}" type="datetimeFigureOut">
              <a:rPr lang="ar-SA" smtClean="0"/>
              <a:pPr/>
              <a:t>12/18/1434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072C6-0D74-4BA2-9C76-603337E3B17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55A0B-D8E4-4662-A575-B4F601207E96}" type="datetimeFigureOut">
              <a:rPr lang="ar-SA" smtClean="0"/>
              <a:pPr/>
              <a:t>12/18/1434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072C6-0D74-4BA2-9C76-603337E3B17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مستطيل مستدير الزوايا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2055A0B-D8E4-4662-A575-B4F601207E96}" type="datetimeFigureOut">
              <a:rPr lang="ar-SA" smtClean="0"/>
              <a:pPr/>
              <a:t>12/18/1434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ar-SA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A60072C6-0D74-4BA2-9C76-603337E3B178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1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r" rtl="1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r" rtl="1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r" rtl="1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r" rtl="1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r" rtl="1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r" rtl="1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r" rtl="1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642910" y="3429000"/>
            <a:ext cx="7858180" cy="2457456"/>
          </a:xfrm>
        </p:spPr>
        <p:txBody>
          <a:bodyPr/>
          <a:lstStyle/>
          <a:p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الأجهزة والأدوات المختبرية  </a:t>
            </a:r>
            <a:endParaRPr lang="ar-S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3214686"/>
            <a:ext cx="7929618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المجهر </a:t>
            </a:r>
            <a:r>
              <a:rPr lang="en-US" dirty="0" smtClean="0"/>
              <a:t>Microscope </a:t>
            </a:r>
            <a:endParaRPr lang="ar-SA" dirty="0"/>
          </a:p>
        </p:txBody>
      </p:sp>
      <p:pic>
        <p:nvPicPr>
          <p:cNvPr id="4" name="عنصر نائب للمحتوى 3"/>
          <p:cNvPicPr>
            <a:picLocks noGrp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3252880" y="1447800"/>
            <a:ext cx="309544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غرفة الزرع </a:t>
            </a:r>
            <a:r>
              <a:rPr lang="en-US" dirty="0" smtClean="0"/>
              <a:t>Hood </a:t>
            </a:r>
            <a:endParaRPr lang="ar-SA" dirty="0"/>
          </a:p>
        </p:txBody>
      </p:sp>
      <p:pic>
        <p:nvPicPr>
          <p:cNvPr id="4" name="عنصر نائب للمحتوى 3"/>
          <p:cNvPicPr>
            <a:picLocks noGrp="1"/>
          </p:cNvPicPr>
          <p:nvPr>
            <p:ph sz="quarter" idx="1"/>
          </p:nvPr>
        </p:nvPicPr>
        <p:blipFill>
          <a:blip r:embed="rId2"/>
          <a:srcRect r="22680"/>
          <a:stretch>
            <a:fillRect/>
          </a:stretch>
        </p:blipFill>
        <p:spPr bwMode="auto">
          <a:xfrm>
            <a:off x="785786" y="1751012"/>
            <a:ext cx="6786610" cy="4749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err="1" smtClean="0"/>
              <a:t>المؤصدة</a:t>
            </a:r>
            <a:r>
              <a:rPr lang="ar-SA" dirty="0" smtClean="0"/>
              <a:t> </a:t>
            </a:r>
            <a:r>
              <a:rPr lang="en-US" dirty="0" smtClean="0"/>
              <a:t>AUTOCLAVE </a:t>
            </a:r>
            <a:r>
              <a:rPr lang="ar-SA" dirty="0" smtClean="0"/>
              <a:t> </a:t>
            </a:r>
            <a:endParaRPr lang="ar-SA" dirty="0"/>
          </a:p>
        </p:txBody>
      </p:sp>
      <p:pic>
        <p:nvPicPr>
          <p:cNvPr id="4" name="عنصر نائب للمحتوى 3"/>
          <p:cNvPicPr>
            <a:picLocks noGrp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1752600" y="1447800"/>
            <a:ext cx="6096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err="1" smtClean="0"/>
              <a:t>المؤصدة</a:t>
            </a:r>
            <a:r>
              <a:rPr lang="ar-SA" dirty="0" smtClean="0"/>
              <a:t> </a:t>
            </a:r>
            <a:r>
              <a:rPr lang="en-US" dirty="0" smtClean="0"/>
              <a:t>AUTOCLAVE </a:t>
            </a:r>
            <a:endParaRPr lang="ar-SA" dirty="0"/>
          </a:p>
        </p:txBody>
      </p:sp>
      <p:pic>
        <p:nvPicPr>
          <p:cNvPr id="4" name="عنصر نائب للمحتوى 3"/>
          <p:cNvPicPr>
            <a:picLocks noGrp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1752600" y="1447800"/>
            <a:ext cx="6096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الحاضنة </a:t>
            </a:r>
            <a:r>
              <a:rPr lang="en-US" dirty="0" smtClean="0"/>
              <a:t>INCUBATOR </a:t>
            </a:r>
            <a:endParaRPr lang="ar-SA" dirty="0"/>
          </a:p>
        </p:txBody>
      </p:sp>
      <p:pic>
        <p:nvPicPr>
          <p:cNvPr id="4" name="عنصر نائب للمحتوى 3"/>
          <p:cNvPicPr>
            <a:picLocks noGrp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1752600" y="1447800"/>
            <a:ext cx="6096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الحاضنة </a:t>
            </a:r>
            <a:r>
              <a:rPr lang="en-US" dirty="0" smtClean="0"/>
              <a:t>INCUBATOR </a:t>
            </a:r>
            <a:endParaRPr lang="ar-SA" dirty="0"/>
          </a:p>
        </p:txBody>
      </p:sp>
      <p:pic>
        <p:nvPicPr>
          <p:cNvPr id="4" name="عنصر نائب للمحتوى 3"/>
          <p:cNvPicPr>
            <a:picLocks noGrp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1752600" y="1447800"/>
            <a:ext cx="6096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الفرن </a:t>
            </a:r>
            <a:r>
              <a:rPr lang="en-US" dirty="0" smtClean="0"/>
              <a:t>oven </a:t>
            </a:r>
            <a:endParaRPr lang="ar-SA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2000233" y="2000240"/>
            <a:ext cx="5357850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الفرن </a:t>
            </a:r>
            <a:r>
              <a:rPr lang="en-US" dirty="0" smtClean="0"/>
              <a:t>oven </a:t>
            </a:r>
            <a:endParaRPr lang="ar-SA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2714612" y="2214555"/>
            <a:ext cx="4071966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الهزاز </a:t>
            </a:r>
            <a:r>
              <a:rPr lang="en-US" dirty="0" smtClean="0"/>
              <a:t>shaker</a:t>
            </a:r>
            <a:endParaRPr lang="ar-SA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357686" y="2071678"/>
            <a:ext cx="3143272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2000240"/>
            <a:ext cx="3571899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الحمام المائي </a:t>
            </a:r>
            <a:r>
              <a:rPr lang="en-US" dirty="0" smtClean="0"/>
              <a:t>WATER BATH</a:t>
            </a:r>
            <a:endParaRPr lang="ar-SA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3108" y="1928803"/>
            <a:ext cx="4929223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الحمام المائي </a:t>
            </a:r>
            <a:r>
              <a:rPr lang="en-US" dirty="0" smtClean="0"/>
              <a:t>WATER BATH</a:t>
            </a:r>
            <a:endParaRPr lang="ar-SA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643174" y="2071678"/>
            <a:ext cx="4500594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sz="3600" dirty="0" smtClean="0"/>
              <a:t>جهاز قياس الأس الهيدروجيني </a:t>
            </a:r>
            <a:r>
              <a:rPr lang="en-US" sz="3600" dirty="0" smtClean="0"/>
              <a:t>PH METER</a:t>
            </a:r>
            <a:r>
              <a:rPr lang="ar-SA" dirty="0" smtClean="0"/>
              <a:t> </a:t>
            </a:r>
            <a:endParaRPr lang="ar-SA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72066" y="2143116"/>
            <a:ext cx="2857520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2000240"/>
            <a:ext cx="2786082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3200" dirty="0" smtClean="0"/>
              <a:t>جهاز عداد المستعمرات </a:t>
            </a:r>
            <a:r>
              <a:rPr lang="en-US" sz="3200" dirty="0" smtClean="0"/>
              <a:t>COLONY COUNTER</a:t>
            </a:r>
            <a:endParaRPr lang="ar-SA" sz="3200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857752" y="2000240"/>
            <a:ext cx="3105158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2000240"/>
            <a:ext cx="3000396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الميزان </a:t>
            </a:r>
            <a:r>
              <a:rPr lang="en-US" dirty="0" smtClean="0"/>
              <a:t>BALANCE</a:t>
            </a:r>
            <a:endParaRPr lang="ar-SA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29256" y="2143116"/>
            <a:ext cx="2852740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1785926"/>
            <a:ext cx="3214710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ar-SA" sz="3600" dirty="0" smtClean="0"/>
              <a:t>جهاز قياس شدة الضوء </a:t>
            </a:r>
            <a:r>
              <a:rPr lang="en-US" sz="3600" dirty="0" smtClean="0"/>
              <a:t>SPECTROPHOTOMETER</a:t>
            </a:r>
            <a:endParaRPr lang="ar-SA" sz="3600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572132" y="2000240"/>
            <a:ext cx="3000396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643182"/>
            <a:ext cx="2205040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14612" y="2071678"/>
            <a:ext cx="3000396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جهاز الطرد المركزي </a:t>
            </a:r>
            <a:r>
              <a:rPr lang="en-US" dirty="0" smtClean="0"/>
              <a:t>CENTERIFUGE</a:t>
            </a:r>
            <a:endParaRPr lang="ar-SA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3438" y="2714620"/>
            <a:ext cx="3214710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2428868"/>
            <a:ext cx="3071834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الصفيحة الساخنة </a:t>
            </a:r>
            <a:r>
              <a:rPr lang="en-US" dirty="0" smtClean="0"/>
              <a:t>HOT PLATE </a:t>
            </a:r>
            <a:endParaRPr lang="ar-SA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3438" y="2643182"/>
            <a:ext cx="3109915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2143116"/>
            <a:ext cx="2857520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جهاز التقطير </a:t>
            </a:r>
            <a:r>
              <a:rPr lang="en-US" dirty="0" smtClean="0"/>
              <a:t>WATER DISTILLATION</a:t>
            </a:r>
            <a:endParaRPr lang="ar-SA" dirty="0"/>
          </a:p>
        </p:txBody>
      </p:sp>
      <p:pic>
        <p:nvPicPr>
          <p:cNvPr id="4" name="عنصر نائب للمحتوى 3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571612"/>
            <a:ext cx="6786610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مصباح بنزن </a:t>
            </a:r>
            <a:r>
              <a:rPr lang="en-US" dirty="0" smtClean="0"/>
              <a:t>BENZEN FLAME</a:t>
            </a:r>
            <a:endParaRPr lang="ar-SA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00298" y="2143116"/>
            <a:ext cx="4500594" cy="3571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2800" dirty="0" smtClean="0"/>
              <a:t>دورق زجاجي </a:t>
            </a:r>
            <a:r>
              <a:rPr lang="en-US" sz="2800" dirty="0" smtClean="0"/>
              <a:t>FLASK</a:t>
            </a:r>
            <a:r>
              <a:rPr lang="ar-SA" sz="2800" dirty="0" smtClean="0"/>
              <a:t> -  كاس زجاجي </a:t>
            </a:r>
            <a:r>
              <a:rPr lang="en-US" sz="2800" dirty="0" smtClean="0"/>
              <a:t>BEAKER</a:t>
            </a:r>
            <a:endParaRPr lang="ar-SA" sz="2800" dirty="0"/>
          </a:p>
        </p:txBody>
      </p:sp>
      <p:pic>
        <p:nvPicPr>
          <p:cNvPr id="6" name="عنصر نائب للمحتوى 5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643570" y="2357430"/>
            <a:ext cx="2714644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صورة 6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2285992"/>
            <a:ext cx="3214710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SA" sz="2800" dirty="0" smtClean="0"/>
              <a:t>الاسطوانة المدرجة </a:t>
            </a:r>
            <a:r>
              <a:rPr lang="en-US" sz="2800" dirty="0" smtClean="0"/>
              <a:t>CYLINDER </a:t>
            </a:r>
            <a:r>
              <a:rPr lang="ar-SA" sz="2800" dirty="0" smtClean="0"/>
              <a:t> - الماصات </a:t>
            </a:r>
            <a:r>
              <a:rPr lang="en-US" sz="2800" dirty="0" smtClean="0"/>
              <a:t>PIPETTES</a:t>
            </a:r>
            <a:endParaRPr lang="ar-SA" sz="2800" dirty="0"/>
          </a:p>
        </p:txBody>
      </p:sp>
      <p:pic>
        <p:nvPicPr>
          <p:cNvPr id="4" name="عنصر نائب للمحتوى 3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214942" y="2000240"/>
            <a:ext cx="3000396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صورة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2000240"/>
            <a:ext cx="3143272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الأنابيب الزجاجية </a:t>
            </a:r>
            <a:r>
              <a:rPr lang="en-US" dirty="0" smtClean="0"/>
              <a:t>TEST TUBES </a:t>
            </a:r>
            <a:endParaRPr lang="ar-SA" dirty="0"/>
          </a:p>
        </p:txBody>
      </p:sp>
      <p:pic>
        <p:nvPicPr>
          <p:cNvPr id="4" name="عنصر نائب للمحتوى 3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214942" y="2143116"/>
            <a:ext cx="3357586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صورة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2071678"/>
            <a:ext cx="3143272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SA" sz="3200" dirty="0" smtClean="0"/>
              <a:t>ماصة </a:t>
            </a:r>
            <a:r>
              <a:rPr lang="ar-SA" sz="3200" dirty="0" err="1" smtClean="0"/>
              <a:t>باستور</a:t>
            </a:r>
            <a:r>
              <a:rPr lang="ar-SA" sz="3200" dirty="0" smtClean="0"/>
              <a:t> </a:t>
            </a:r>
            <a:r>
              <a:rPr lang="en-US" sz="3200" dirty="0" smtClean="0"/>
              <a:t>PASTEUR PIPETTE </a:t>
            </a:r>
            <a:r>
              <a:rPr lang="ar-SA" sz="3200" smtClean="0"/>
              <a:t> -    </a:t>
            </a:r>
            <a:r>
              <a:rPr lang="en-US" sz="3200" dirty="0" smtClean="0"/>
              <a:t>LOOP</a:t>
            </a:r>
            <a:endParaRPr lang="ar-SA" sz="32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143504" y="2285992"/>
            <a:ext cx="3214710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2143116"/>
            <a:ext cx="3286148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وازنة">
  <a:themeElements>
    <a:clrScheme name="موازنة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موازنة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موازنة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106</TotalTime>
  <Words>87</Words>
  <Application>Microsoft Office PowerPoint</Application>
  <PresentationFormat>عرض على الشاشة (3:4)‏</PresentationFormat>
  <Paragraphs>24</Paragraphs>
  <Slides>24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24</vt:i4>
      </vt:variant>
    </vt:vector>
  </HeadingPairs>
  <TitlesOfParts>
    <vt:vector size="25" baseType="lpstr">
      <vt:lpstr>موازنة</vt:lpstr>
      <vt:lpstr>الأجهزة والأدوات المختبرية  </vt:lpstr>
      <vt:lpstr>المجهر Microscope </vt:lpstr>
      <vt:lpstr>غرفة الزرع Hood </vt:lpstr>
      <vt:lpstr>المؤصدة AUTOCLAVE  </vt:lpstr>
      <vt:lpstr>المؤصدة AUTOCLAVE </vt:lpstr>
      <vt:lpstr>الحاضنة INCUBATOR </vt:lpstr>
      <vt:lpstr>الحاضنة INCUBATOR </vt:lpstr>
      <vt:lpstr>الفرن oven </vt:lpstr>
      <vt:lpstr>الفرن oven </vt:lpstr>
      <vt:lpstr>الهزاز shaker</vt:lpstr>
      <vt:lpstr>الحمام المائي WATER BATH</vt:lpstr>
      <vt:lpstr>الحمام المائي WATER BATH</vt:lpstr>
      <vt:lpstr>جهاز قياس الأس الهيدروجيني PH METER </vt:lpstr>
      <vt:lpstr>جهاز عداد المستعمرات COLONY COUNTER</vt:lpstr>
      <vt:lpstr>الميزان BALANCE</vt:lpstr>
      <vt:lpstr>جهاز قياس شدة الضوء SPECTROPHOTOMETER</vt:lpstr>
      <vt:lpstr>جهاز الطرد المركزي CENTERIFUGE</vt:lpstr>
      <vt:lpstr>الصفيحة الساخنة HOT PLATE </vt:lpstr>
      <vt:lpstr>جهاز التقطير WATER DISTILLATION</vt:lpstr>
      <vt:lpstr>مصباح بنزن BENZEN FLAME</vt:lpstr>
      <vt:lpstr>دورق زجاجي FLASK -  كاس زجاجي BEAKER</vt:lpstr>
      <vt:lpstr>الاسطوانة المدرجة CYLINDER  - الماصات PIPETTES</vt:lpstr>
      <vt:lpstr>الأنابيب الزجاجية TEST TUBES </vt:lpstr>
      <vt:lpstr>ماصة باستور PASTEUR PIPETTE  -    LOOP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الأجهزة والأدوات المختبرية  </dc:title>
  <dc:creator>aa</dc:creator>
  <cp:lastModifiedBy>aa</cp:lastModifiedBy>
  <cp:revision>24</cp:revision>
  <dcterms:created xsi:type="dcterms:W3CDTF">2013-10-06T18:08:57Z</dcterms:created>
  <dcterms:modified xsi:type="dcterms:W3CDTF">2013-10-22T12:14:18Z</dcterms:modified>
</cp:coreProperties>
</file>