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9" r:id="rId2"/>
    <p:sldId id="260" r:id="rId3"/>
    <p:sldId id="256" r:id="rId4"/>
    <p:sldId id="257" r:id="rId5"/>
    <p:sldId id="258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EB69FF-379C-4EAF-B1BC-2F64422D7492}" type="datetimeFigureOut">
              <a:rPr lang="ar-SA" smtClean="0"/>
              <a:pPr/>
              <a:t>1/4/1435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596F43-FE0E-4D40-8C95-CDFF239808F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EB69FF-379C-4EAF-B1BC-2F64422D7492}" type="datetimeFigureOut">
              <a:rPr lang="ar-SA" smtClean="0"/>
              <a:pPr/>
              <a:t>1/4/1435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596F43-FE0E-4D40-8C95-CDFF239808F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EB69FF-379C-4EAF-B1BC-2F64422D7492}" type="datetimeFigureOut">
              <a:rPr lang="ar-SA" smtClean="0"/>
              <a:pPr/>
              <a:t>1/4/1435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596F43-FE0E-4D40-8C95-CDFF239808F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EB69FF-379C-4EAF-B1BC-2F64422D7492}" type="datetimeFigureOut">
              <a:rPr lang="ar-SA" smtClean="0"/>
              <a:pPr/>
              <a:t>1/4/1435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596F43-FE0E-4D40-8C95-CDFF239808F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EB69FF-379C-4EAF-B1BC-2F64422D7492}" type="datetimeFigureOut">
              <a:rPr lang="ar-SA" smtClean="0"/>
              <a:pPr/>
              <a:t>1/4/1435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596F43-FE0E-4D40-8C95-CDFF239808F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EB69FF-379C-4EAF-B1BC-2F64422D7492}" type="datetimeFigureOut">
              <a:rPr lang="ar-SA" smtClean="0"/>
              <a:pPr/>
              <a:t>1/4/1435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596F43-FE0E-4D40-8C95-CDFF239808F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EB69FF-379C-4EAF-B1BC-2F64422D7492}" type="datetimeFigureOut">
              <a:rPr lang="ar-SA" smtClean="0"/>
              <a:pPr/>
              <a:t>1/4/1435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596F43-FE0E-4D40-8C95-CDFF239808F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EB69FF-379C-4EAF-B1BC-2F64422D7492}" type="datetimeFigureOut">
              <a:rPr lang="ar-SA" smtClean="0"/>
              <a:pPr/>
              <a:t>1/4/1435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596F43-FE0E-4D40-8C95-CDFF239808F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EB69FF-379C-4EAF-B1BC-2F64422D7492}" type="datetimeFigureOut">
              <a:rPr lang="ar-SA" smtClean="0"/>
              <a:pPr/>
              <a:t>1/4/1435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596F43-FE0E-4D40-8C95-CDFF239808F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EB69FF-379C-4EAF-B1BC-2F64422D7492}" type="datetimeFigureOut">
              <a:rPr lang="ar-SA" smtClean="0"/>
              <a:pPr/>
              <a:t>1/4/1435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596F43-FE0E-4D40-8C95-CDFF239808F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EB69FF-379C-4EAF-B1BC-2F64422D7492}" type="datetimeFigureOut">
              <a:rPr lang="ar-SA" smtClean="0"/>
              <a:pPr/>
              <a:t>1/4/1435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596F43-FE0E-4D40-8C95-CDFF239808F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EEB69FF-379C-4EAF-B1BC-2F64422D7492}" type="datetimeFigureOut">
              <a:rPr lang="ar-SA" smtClean="0"/>
              <a:pPr/>
              <a:t>1/4/1435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1596F43-FE0E-4D40-8C95-CDFF239808F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432560" y="1571612"/>
            <a:ext cx="7406640" cy="1857388"/>
          </a:xfrm>
        </p:spPr>
        <p:txBody>
          <a:bodyPr>
            <a:normAutofit/>
          </a:bodyPr>
          <a:lstStyle/>
          <a:p>
            <a:r>
              <a:rPr lang="en-US" sz="5400" dirty="0" smtClean="0"/>
              <a:t>CULTURE MEDIA </a:t>
            </a:r>
            <a:endParaRPr lang="ar-SA" sz="54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NUTRIENT  AGAR </a:t>
            </a:r>
            <a:endParaRPr lang="ar-S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86380" y="2285992"/>
            <a:ext cx="307183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357430"/>
            <a:ext cx="3143272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357321"/>
          </a:xfrm>
        </p:spPr>
        <p:txBody>
          <a:bodyPr/>
          <a:lstStyle/>
          <a:p>
            <a:r>
              <a:rPr lang="en-US" dirty="0" smtClean="0"/>
              <a:t>BLOOD AGAR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1026" name="Picture 2" descr="F:\هند الشمري\2012\هنودة\صور\Blood ag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785925"/>
            <a:ext cx="6858048" cy="42862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CHOCHLATE  AGAR </a:t>
            </a:r>
            <a:endParaRPr lang="ar-SA" dirty="0"/>
          </a:p>
        </p:txBody>
      </p:sp>
      <p:pic>
        <p:nvPicPr>
          <p:cNvPr id="3074" name="Picture 2" descr="F:\هند الشمري\2012\هنودة\صور\Chochlate aga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571612"/>
            <a:ext cx="6357982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MAcCONKEY</a:t>
            </a:r>
            <a:r>
              <a:rPr lang="en-US" dirty="0" smtClean="0"/>
              <a:t> AGAR </a:t>
            </a:r>
            <a:endParaRPr lang="ar-SA" dirty="0"/>
          </a:p>
        </p:txBody>
      </p:sp>
      <p:pic>
        <p:nvPicPr>
          <p:cNvPr id="2050" name="Picture 2" descr="F:\هند الشمري\2012\هنودة\صور\McConkey aga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643050"/>
            <a:ext cx="5429288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EOSIN  METHYLENE  BLUE </a:t>
            </a:r>
            <a:endParaRPr lang="ar-SA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285992"/>
            <a:ext cx="292895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2428868"/>
            <a:ext cx="371477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0"/>
            <a:r>
              <a:rPr lang="en-US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Kliglar</a:t>
            </a:r>
            <a:r>
              <a:rPr lang="en-US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Iron Agar          </a:t>
            </a:r>
            <a:r>
              <a:rPr lang="ar-SA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Triple Sugar Iron Agar</a:t>
            </a:r>
            <a:r>
              <a:rPr lang="ar-SA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endParaRPr lang="ar-SA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عنصر نائب للمحتوى 3" descr="https://encrypted-tbn0.gstatic.com/images?q=tbn:ANd9GcRDkVm0XugQtzYyh91LBITVKngzYCwhonNzCkl8FI51gQx7rTe8e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43570" y="2143116"/>
            <a:ext cx="285752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صورة 4" descr="https://encrypted-tbn0.gstatic.com/images?q=tbn:ANd9GcQ4Gndm-EbYzBiO8wu6SkydOrzO-JkLMLtBKmD_Y46NHTrnSq48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2143116"/>
            <a:ext cx="3390900" cy="2714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51</TotalTime>
  <Words>20</Words>
  <Application>Microsoft Office PowerPoint</Application>
  <PresentationFormat>عرض على الشاشة (3:4)‏</PresentationFormat>
  <Paragraphs>7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انقلاب</vt:lpstr>
      <vt:lpstr>CULTURE MEDIA </vt:lpstr>
      <vt:lpstr>NUTRIENT  AGAR </vt:lpstr>
      <vt:lpstr>BLOOD AGAR </vt:lpstr>
      <vt:lpstr>CHOCHLATE  AGAR </vt:lpstr>
      <vt:lpstr>MAcCONKEY AGAR </vt:lpstr>
      <vt:lpstr>EOSIN  METHYLENE  BLUE </vt:lpstr>
      <vt:lpstr>Kliglar Iron Agar           Triple Sugar Iron Agar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CULTURE MEDIA</dc:title>
  <dc:creator>aa</dc:creator>
  <cp:lastModifiedBy>aa</cp:lastModifiedBy>
  <cp:revision>6</cp:revision>
  <dcterms:created xsi:type="dcterms:W3CDTF">2013-10-07T20:21:09Z</dcterms:created>
  <dcterms:modified xsi:type="dcterms:W3CDTF">2013-11-07T16:25:08Z</dcterms:modified>
</cp:coreProperties>
</file>