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85" r:id="rId3"/>
    <p:sldId id="286" r:id="rId4"/>
    <p:sldId id="287" r:id="rId5"/>
    <p:sldId id="261" r:id="rId6"/>
    <p:sldId id="266" r:id="rId7"/>
    <p:sldId id="267" r:id="rId8"/>
    <p:sldId id="265" r:id="rId9"/>
    <p:sldId id="264" r:id="rId10"/>
    <p:sldId id="263" r:id="rId11"/>
    <p:sldId id="262" r:id="rId12"/>
    <p:sldId id="268" r:id="rId13"/>
    <p:sldId id="269" r:id="rId14"/>
    <p:sldId id="272" r:id="rId15"/>
    <p:sldId id="271" r:id="rId16"/>
    <p:sldId id="270" r:id="rId17"/>
    <p:sldId id="275" r:id="rId18"/>
    <p:sldId id="274" r:id="rId19"/>
    <p:sldId id="273" r:id="rId20"/>
    <p:sldId id="277" r:id="rId21"/>
    <p:sldId id="278" r:id="rId22"/>
    <p:sldId id="276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29" autoAdjust="0"/>
    <p:restoredTop sz="94660"/>
  </p:normalViewPr>
  <p:slideViewPr>
    <p:cSldViewPr>
      <p:cViewPr varScale="1">
        <p:scale>
          <a:sx n="61" d="100"/>
          <a:sy n="61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90B6B-5ED6-4D0E-BDF3-4868920DDCEA}" type="datetimeFigureOut">
              <a:rPr lang="en-US" smtClean="0"/>
              <a:pPr/>
              <a:t>10/17/2013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28F77-F7D9-4872-8CCF-3889FE2D9A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8.xml"/><Relationship Id="rId18" Type="http://schemas.openxmlformats.org/officeDocument/2006/relationships/slide" Target="slide10.xml"/><Relationship Id="rId3" Type="http://schemas.openxmlformats.org/officeDocument/2006/relationships/slide" Target="slide23.xml"/><Relationship Id="rId21" Type="http://schemas.openxmlformats.org/officeDocument/2006/relationships/slide" Target="slide12.xml"/><Relationship Id="rId7" Type="http://schemas.openxmlformats.org/officeDocument/2006/relationships/slide" Target="slide17.xml"/><Relationship Id="rId12" Type="http://schemas.openxmlformats.org/officeDocument/2006/relationships/slide" Target="slide19.xml"/><Relationship Id="rId17" Type="http://schemas.openxmlformats.org/officeDocument/2006/relationships/slide" Target="slide6.xml"/><Relationship Id="rId2" Type="http://schemas.openxmlformats.org/officeDocument/2006/relationships/slide" Target="slide24.xml"/><Relationship Id="rId16" Type="http://schemas.openxmlformats.org/officeDocument/2006/relationships/slide" Target="slide7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5.xml"/><Relationship Id="rId11" Type="http://schemas.openxmlformats.org/officeDocument/2006/relationships/slide" Target="slide3.xml"/><Relationship Id="rId24" Type="http://schemas.openxmlformats.org/officeDocument/2006/relationships/slide" Target="slide4.xml"/><Relationship Id="rId5" Type="http://schemas.openxmlformats.org/officeDocument/2006/relationships/slide" Target="slide21.xml"/><Relationship Id="rId15" Type="http://schemas.openxmlformats.org/officeDocument/2006/relationships/slide" Target="slide8.xml"/><Relationship Id="rId23" Type="http://schemas.openxmlformats.org/officeDocument/2006/relationships/slide" Target="slide5.xml"/><Relationship Id="rId10" Type="http://schemas.openxmlformats.org/officeDocument/2006/relationships/slide" Target="slide14.xml"/><Relationship Id="rId19" Type="http://schemas.openxmlformats.org/officeDocument/2006/relationships/slide" Target="slide20.xml"/><Relationship Id="rId4" Type="http://schemas.openxmlformats.org/officeDocument/2006/relationships/slide" Target="slide22.xml"/><Relationship Id="rId9" Type="http://schemas.openxmlformats.org/officeDocument/2006/relationships/slide" Target="slide15.xml"/><Relationship Id="rId14" Type="http://schemas.openxmlformats.org/officeDocument/2006/relationships/slide" Target="slide9.xml"/><Relationship Id="rId22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.avi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2.avi" TargetMode="Externa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3.avi" TargetMode="Externa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4.avi" TargetMode="Externa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5.avi" TargetMode="Externa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6.avi" TargetMode="Externa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7.avi" TargetMode="Externa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8.avi" TargetMode="Externa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9.avi" TargetMode="Externa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0.avi" TargetMode="Externa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1.avi" TargetMode="Externa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2.avi" TargetMode="Externa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3.avi" TargetMode="Externa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4.avi" TargetMode="Externa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5.avi" TargetMode="Externa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6.avi" TargetMode="Externa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7.avi" TargetMode="Externa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8.avi" TargetMode="Externa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19.avi" TargetMode="Externa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20.avi" TargetMode="Externa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21.avi" TargetMode="Externa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22.avi" TargetMode="Externa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URU\Desktop\ta3alam-aloffice\EOFF27D\A23.avi" TargetMode="Externa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981200"/>
            <a:ext cx="6400800" cy="396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ectangle 2"/>
          <p:cNvSpPr/>
          <p:nvPr/>
        </p:nvSpPr>
        <p:spPr>
          <a:xfrm>
            <a:off x="609600" y="609600"/>
            <a:ext cx="7939546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IQ" sz="540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تعلم </a:t>
            </a:r>
            <a:r>
              <a:rPr lang="en-US" sz="540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Microsoft Office Access</a:t>
            </a:r>
            <a:endParaRPr lang="en-US" sz="5400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81000" y="5029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تعديل الأعمدة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381000" y="4267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عوامل التصفية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>
            <a:hlinkClick r:id="rId4" action="ppaction://hlinksldjump"/>
          </p:cNvPr>
          <p:cNvSpPr/>
          <p:nvPr/>
        </p:nvSpPr>
        <p:spPr>
          <a:xfrm>
            <a:off x="381000" y="3505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فرز البيانات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>
            <a:hlinkClick r:id="rId5" action="ppaction://hlinksldjump"/>
          </p:cNvPr>
          <p:cNvSpPr/>
          <p:nvPr/>
        </p:nvSpPr>
        <p:spPr>
          <a:xfrm>
            <a:off x="381000" y="2743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تنسيق الخط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hlinkClick r:id="rId6" action="ppaction://hlinksldjump"/>
          </p:cNvPr>
          <p:cNvSpPr/>
          <p:nvPr/>
        </p:nvSpPr>
        <p:spPr>
          <a:xfrm>
            <a:off x="381000" y="5791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التعامل مع الأعمدة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3505200" y="54864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عرض المخطط المحوري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8" action="ppaction://hlinksldjump"/>
          </p:cNvPr>
          <p:cNvSpPr/>
          <p:nvPr/>
        </p:nvSpPr>
        <p:spPr>
          <a:xfrm>
            <a:off x="3505200" y="47244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عرض الجدول المحوري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hlinkClick r:id="rId9" action="ppaction://hlinksldjump"/>
          </p:cNvPr>
          <p:cNvSpPr/>
          <p:nvPr/>
        </p:nvSpPr>
        <p:spPr>
          <a:xfrm>
            <a:off x="3505200" y="39624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قوالب الجداول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hlinkClick r:id="rId10" action="ppaction://hlinksldjump"/>
          </p:cNvPr>
          <p:cNvSpPr/>
          <p:nvPr/>
        </p:nvSpPr>
        <p:spPr>
          <a:xfrm>
            <a:off x="3505200" y="32004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أنشاء جدول جديد فارغ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hlinkClick r:id="rId11" action="ppaction://hlinksldjump"/>
          </p:cNvPr>
          <p:cNvSpPr/>
          <p:nvPr/>
        </p:nvSpPr>
        <p:spPr>
          <a:xfrm>
            <a:off x="6400800" y="457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مقدمة تعريفية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hlinkClick r:id="rId12" action="ppaction://hlinksldjump"/>
          </p:cNvPr>
          <p:cNvSpPr/>
          <p:nvPr/>
        </p:nvSpPr>
        <p:spPr>
          <a:xfrm>
            <a:off x="381000" y="1219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تحديد السجلات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>
          <a:xfrm>
            <a:off x="381000" y="457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التنقل بين السجلات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hlinkClick r:id="rId14" action="ppaction://hlinksldjump"/>
          </p:cNvPr>
          <p:cNvSpPr/>
          <p:nvPr/>
        </p:nvSpPr>
        <p:spPr>
          <a:xfrm>
            <a:off x="6400800" y="5029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الحصول على مساعدة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>
            <a:hlinkClick r:id="rId15" action="ppaction://hlinksldjump"/>
          </p:cNvPr>
          <p:cNvSpPr/>
          <p:nvPr/>
        </p:nvSpPr>
        <p:spPr>
          <a:xfrm>
            <a:off x="6400800" y="4267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فتح قاعدة بيانات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>
            <a:hlinkClick r:id="rId16" action="ppaction://hlinksldjump"/>
          </p:cNvPr>
          <p:cNvSpPr/>
          <p:nvPr/>
        </p:nvSpPr>
        <p:spPr>
          <a:xfrm>
            <a:off x="6400800" y="3505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أنشاء قاعدة بيانات جديدة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hlinkClick r:id="rId17" action="ppaction://hlinksldjump"/>
          </p:cNvPr>
          <p:cNvSpPr/>
          <p:nvPr/>
        </p:nvSpPr>
        <p:spPr>
          <a:xfrm>
            <a:off x="6400800" y="2743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قاعدة بيانات </a:t>
            </a:r>
            <a:r>
              <a:rPr lang="en-US" sz="2000" b="1" dirty="0" smtClean="0">
                <a:solidFill>
                  <a:schemeClr val="tx1"/>
                </a:solidFill>
              </a:rPr>
              <a:t>Access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>
            <a:hlinkClick r:id="rId18" action="ppaction://hlinksldjump"/>
          </p:cNvPr>
          <p:cNvSpPr/>
          <p:nvPr/>
        </p:nvSpPr>
        <p:spPr>
          <a:xfrm>
            <a:off x="6400800" y="5791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الخروج من </a:t>
            </a:r>
            <a:r>
              <a:rPr lang="en-US" sz="2000" b="1" dirty="0" smtClean="0">
                <a:solidFill>
                  <a:schemeClr val="tx1"/>
                </a:solidFill>
              </a:rPr>
              <a:t>Access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>
            <a:hlinkClick r:id="rId19" action="ppaction://hlinksldjump"/>
          </p:cNvPr>
          <p:cNvSpPr/>
          <p:nvPr/>
        </p:nvSpPr>
        <p:spPr>
          <a:xfrm>
            <a:off x="381000" y="1981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قص ونسخ البيانات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hlinkClick r:id="rId20" action="ppaction://hlinksldjump"/>
          </p:cNvPr>
          <p:cNvSpPr/>
          <p:nvPr/>
        </p:nvSpPr>
        <p:spPr>
          <a:xfrm>
            <a:off x="3505200" y="24384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أدخال البيانات للجدول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hlinkClick r:id="rId21" action="ppaction://hlinksldjump"/>
          </p:cNvPr>
          <p:cNvSpPr/>
          <p:nvPr/>
        </p:nvSpPr>
        <p:spPr>
          <a:xfrm>
            <a:off x="3505200" y="16764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أنشاء جدول بأستخدام التصميم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6" name="Rounded Rectangle 25">
            <a:hlinkClick r:id="rId22" action="ppaction://hlinksldjump"/>
          </p:cNvPr>
          <p:cNvSpPr/>
          <p:nvPr/>
        </p:nvSpPr>
        <p:spPr>
          <a:xfrm>
            <a:off x="3505200" y="9144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ماهو الجدول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7" name="Rounded Rectangle 26">
            <a:hlinkClick r:id="rId23" action="ppaction://hlinksldjump"/>
          </p:cNvPr>
          <p:cNvSpPr/>
          <p:nvPr/>
        </p:nvSpPr>
        <p:spPr>
          <a:xfrm>
            <a:off x="6400800" y="1981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التعرف على بيئة </a:t>
            </a:r>
            <a:r>
              <a:rPr lang="en-US" sz="2000" b="1" dirty="0" smtClean="0">
                <a:solidFill>
                  <a:schemeClr val="tx1"/>
                </a:solidFill>
              </a:rPr>
              <a:t>Access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8" name="Rounded Rectangle 27">
            <a:hlinkClick r:id="rId24" action="ppaction://hlinksldjump"/>
          </p:cNvPr>
          <p:cNvSpPr/>
          <p:nvPr/>
        </p:nvSpPr>
        <p:spPr>
          <a:xfrm>
            <a:off x="6400800" y="121920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smtClean="0">
                <a:solidFill>
                  <a:schemeClr val="tx1"/>
                </a:solidFill>
              </a:rPr>
              <a:t>فتح </a:t>
            </a:r>
            <a:r>
              <a:rPr lang="ar-IQ" sz="2000" b="1" dirty="0" smtClean="0">
                <a:solidFill>
                  <a:schemeClr val="tx1"/>
                </a:solidFill>
              </a:rPr>
              <a:t>برنامج </a:t>
            </a:r>
            <a:r>
              <a:rPr lang="en-US" sz="2000" b="1" dirty="0" smtClean="0">
                <a:solidFill>
                  <a:schemeClr val="tx1"/>
                </a:solidFill>
              </a:rPr>
              <a:t>Access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5" name="A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4" name="Rounded Rectangle 3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3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5" name="Rounded Rectangle 4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4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4" name="Rounded Rectangle 3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5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4" name="Rounded Rectangle 3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6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4" name="Rounded Rectangle 3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7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4" name="Rounded Rectangle 3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8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9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0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3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4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5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6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7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8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19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20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2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4" name="Rounded Rectangle 3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2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23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723900"/>
            <a:ext cx="7620000" cy="5410200"/>
          </a:xfrm>
          <a:prstGeom prst="rect">
            <a:avLst/>
          </a:prstGeom>
        </p:spPr>
      </p:pic>
      <p:sp>
        <p:nvSpPr>
          <p:cNvPr id="3" name="Rounded Rectangle 2">
            <a:hlinkClick r:id="rId4" action="ppaction://hlinksldjump"/>
          </p:cNvPr>
          <p:cNvSpPr/>
          <p:nvPr/>
        </p:nvSpPr>
        <p:spPr>
          <a:xfrm>
            <a:off x="3581400" y="6238080"/>
            <a:ext cx="2362200" cy="6199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IQ" sz="2000" b="1" dirty="0" smtClean="0">
                <a:solidFill>
                  <a:schemeClr val="tx1"/>
                </a:solidFill>
              </a:rPr>
              <a:t>عودة للقائمة الرئيسية 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138</Words>
  <Application>Microsoft Office PowerPoint</Application>
  <PresentationFormat>On-screen Show (4:3)</PresentationFormat>
  <Paragraphs>47</Paragraphs>
  <Slides>25</Slides>
  <Notes>0</Notes>
  <HiddenSlides>0</HiddenSlides>
  <MMClips>23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DURU</dc:creator>
  <cp:lastModifiedBy>DURU</cp:lastModifiedBy>
  <cp:revision>24</cp:revision>
  <dcterms:created xsi:type="dcterms:W3CDTF">2013-10-15T07:46:41Z</dcterms:created>
  <dcterms:modified xsi:type="dcterms:W3CDTF">2013-10-17T08:13:17Z</dcterms:modified>
</cp:coreProperties>
</file>