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792088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اختبار </a:t>
            </a:r>
            <a:r>
              <a:rPr lang="ar-SA" b="1" dirty="0" err="1" smtClean="0">
                <a:solidFill>
                  <a:srgbClr val="FF0000"/>
                </a:solidFill>
              </a:rPr>
              <a:t>الاندول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Indol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test 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424936" cy="5256584"/>
          </a:xfrm>
        </p:spPr>
        <p:txBody>
          <a:bodyPr>
            <a:noAutofit/>
          </a:bodyPr>
          <a:lstStyle/>
          <a:p>
            <a:pPr algn="r"/>
            <a:r>
              <a:rPr lang="ar-SA" sz="2800" dirty="0" smtClean="0">
                <a:solidFill>
                  <a:schemeClr val="tx1"/>
                </a:solidFill>
              </a:rPr>
              <a:t>يجرى </a:t>
            </a:r>
            <a:r>
              <a:rPr lang="ar-SA" sz="2800" dirty="0">
                <a:solidFill>
                  <a:schemeClr val="tx1"/>
                </a:solidFill>
              </a:rPr>
              <a:t>هذا الاختبار لغرض التعرف على قابلية بعض انواع من </a:t>
            </a:r>
            <a:r>
              <a:rPr lang="ar-SA" sz="2800" dirty="0" smtClean="0">
                <a:solidFill>
                  <a:schemeClr val="tx1"/>
                </a:solidFill>
              </a:rPr>
              <a:t>البكتريا على </a:t>
            </a:r>
            <a:r>
              <a:rPr lang="ar-SA" sz="2800" dirty="0">
                <a:solidFill>
                  <a:schemeClr val="tx1"/>
                </a:solidFill>
              </a:rPr>
              <a:t>هدم الحامض الاميني </a:t>
            </a:r>
            <a:r>
              <a:rPr lang="ar-SA" sz="2800" dirty="0" err="1">
                <a:solidFill>
                  <a:schemeClr val="tx1"/>
                </a:solidFill>
              </a:rPr>
              <a:t>التربتوفان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Tryptophan </a:t>
            </a:r>
            <a:r>
              <a:rPr lang="ar-SA" sz="2800" dirty="0">
                <a:solidFill>
                  <a:schemeClr val="tx1"/>
                </a:solidFill>
              </a:rPr>
              <a:t>وانتاج </a:t>
            </a:r>
            <a:r>
              <a:rPr lang="ar-SA" sz="2800" dirty="0" err="1">
                <a:solidFill>
                  <a:schemeClr val="tx1"/>
                </a:solidFill>
              </a:rPr>
              <a:t>الاندول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 و هذا </a:t>
            </a:r>
            <a:r>
              <a:rPr lang="ar-SA" sz="2800" dirty="0" err="1" smtClean="0">
                <a:solidFill>
                  <a:schemeClr val="tx1"/>
                </a:solidFill>
              </a:rPr>
              <a:t>لايحدث</a:t>
            </a:r>
            <a:r>
              <a:rPr lang="ar-SA" sz="2800" dirty="0" smtClean="0">
                <a:solidFill>
                  <a:schemeClr val="tx1"/>
                </a:solidFill>
              </a:rPr>
              <a:t> الا اذا كانت البكتيريا تحتوي علي انزيم </a:t>
            </a:r>
            <a:r>
              <a:rPr lang="ar-SA" sz="2800" dirty="0" err="1" smtClean="0">
                <a:solidFill>
                  <a:schemeClr val="tx1"/>
                </a:solidFill>
              </a:rPr>
              <a:t>التربتوفانيز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Tryptophanase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يستخدم في هذا الاختبار وسط ماء </a:t>
            </a:r>
            <a:r>
              <a:rPr lang="ar-SA" sz="2800" dirty="0" err="1">
                <a:solidFill>
                  <a:schemeClr val="tx1"/>
                </a:solidFill>
              </a:rPr>
              <a:t>الببتون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Pepton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water </a:t>
            </a:r>
            <a:r>
              <a:rPr lang="ar-SA" sz="2800" dirty="0">
                <a:solidFill>
                  <a:schemeClr val="tx1"/>
                </a:solidFill>
              </a:rPr>
              <a:t>الغني بالحامض الاميني </a:t>
            </a:r>
            <a:r>
              <a:rPr lang="ar-SA" sz="2800" dirty="0" err="1">
                <a:solidFill>
                  <a:schemeClr val="tx1"/>
                </a:solidFill>
              </a:rPr>
              <a:t>التربتوفان</a:t>
            </a:r>
            <a:r>
              <a:rPr lang="ar-SA" sz="2800" dirty="0">
                <a:solidFill>
                  <a:schemeClr val="tx1"/>
                </a:solidFill>
              </a:rPr>
              <a:t> الذي هو مصدر حلقة </a:t>
            </a:r>
            <a:r>
              <a:rPr lang="ar-SA" sz="2800" dirty="0" err="1">
                <a:solidFill>
                  <a:schemeClr val="tx1"/>
                </a:solidFill>
              </a:rPr>
              <a:t>الاندول</a:t>
            </a:r>
            <a:r>
              <a:rPr lang="ar-SA" sz="2800" dirty="0">
                <a:solidFill>
                  <a:schemeClr val="tx1"/>
                </a:solidFill>
              </a:rPr>
              <a:t> .</a:t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 smtClean="0">
                <a:solidFill>
                  <a:schemeClr val="tx1"/>
                </a:solidFill>
              </a:rPr>
              <a:t>طريقة العمل:</a:t>
            </a:r>
          </a:p>
          <a:p>
            <a:pPr algn="r"/>
            <a:r>
              <a:rPr lang="ar-SA" sz="2800" dirty="0" smtClean="0">
                <a:solidFill>
                  <a:schemeClr val="tx1"/>
                </a:solidFill>
              </a:rPr>
              <a:t>1- ماء ببتون + 1% </a:t>
            </a:r>
            <a:r>
              <a:rPr lang="ar-SA" sz="2800" dirty="0" err="1" smtClean="0">
                <a:solidFill>
                  <a:schemeClr val="tx1"/>
                </a:solidFill>
              </a:rPr>
              <a:t>تربتوفان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r>
              <a:rPr lang="ar-SA" sz="2800" dirty="0" smtClean="0">
                <a:solidFill>
                  <a:schemeClr val="tx1"/>
                </a:solidFill>
              </a:rPr>
              <a:t>2- يلقح </a:t>
            </a:r>
            <a:r>
              <a:rPr lang="ar-SA" sz="2800" dirty="0">
                <a:solidFill>
                  <a:schemeClr val="tx1"/>
                </a:solidFill>
              </a:rPr>
              <a:t>الوسط بالبكتريا ويحضن لمدة 24 – 48 ساعة بدرجة حرارة 37 مئوية ثم يضاف له الكاشف </a:t>
            </a:r>
            <a:r>
              <a:rPr lang="en-US" sz="2800" dirty="0" err="1">
                <a:solidFill>
                  <a:schemeClr val="tx1"/>
                </a:solidFill>
              </a:rPr>
              <a:t>Kovac’s</a:t>
            </a:r>
            <a:r>
              <a:rPr lang="en-US" sz="2800" dirty="0">
                <a:solidFill>
                  <a:schemeClr val="tx1"/>
                </a:solidFill>
              </a:rPr>
              <a:t> reagent </a:t>
            </a:r>
            <a:r>
              <a:rPr lang="ar-SA" sz="2800" dirty="0" smtClean="0">
                <a:solidFill>
                  <a:schemeClr val="tx1"/>
                </a:solidFill>
              </a:rPr>
              <a:t> علي السطح الداخلي </a:t>
            </a:r>
            <a:r>
              <a:rPr lang="ar-SA" sz="2800" dirty="0" err="1" smtClean="0">
                <a:solidFill>
                  <a:schemeClr val="tx1"/>
                </a:solidFill>
              </a:rPr>
              <a:t>للانبوبة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ar-SA" sz="2800" dirty="0">
                <a:solidFill>
                  <a:schemeClr val="tx1"/>
                </a:solidFill>
              </a:rPr>
              <a:t/>
            </a:r>
            <a:br>
              <a:rPr lang="ar-SA" sz="2800" dirty="0">
                <a:solidFill>
                  <a:schemeClr val="tx1"/>
                </a:solidFill>
              </a:rPr>
            </a:b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16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ar-SA" dirty="0"/>
              <a:t>النتائج</a:t>
            </a:r>
          </a:p>
          <a:p>
            <a:r>
              <a:rPr lang="ar-SA" dirty="0"/>
              <a:t>النتيجة الموجبة هي ظهور حلقة حمراء فوق الوسط وهي دليل وجود حلقة </a:t>
            </a:r>
            <a:r>
              <a:rPr lang="ar-SA" dirty="0" err="1"/>
              <a:t>الاندول</a:t>
            </a:r>
            <a:r>
              <a:rPr lang="ar-SA" dirty="0"/>
              <a:t> و بالتالي وجود انزيم </a:t>
            </a:r>
            <a:r>
              <a:rPr lang="ar-SA" dirty="0" err="1"/>
              <a:t>التربتوفانيز</a:t>
            </a:r>
            <a:r>
              <a:rPr lang="ar-SA" dirty="0"/>
              <a:t> في البكتيريا المراد فحصها.</a:t>
            </a:r>
            <a:br>
              <a:rPr lang="ar-SA" dirty="0"/>
            </a:b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اساس </a:t>
            </a:r>
            <a:r>
              <a:rPr lang="ar-SA" dirty="0"/>
              <a:t>العمل :</a:t>
            </a:r>
            <a:br>
              <a:rPr lang="ar-SA" dirty="0"/>
            </a:br>
            <a:r>
              <a:rPr lang="ar-SA" dirty="0"/>
              <a:t>البكتريا القادرة على تحطيم </a:t>
            </a:r>
            <a:r>
              <a:rPr lang="ar-SA" dirty="0" err="1"/>
              <a:t>التربتوفان</a:t>
            </a:r>
            <a:r>
              <a:rPr lang="ar-SA" dirty="0"/>
              <a:t> </a:t>
            </a:r>
            <a:r>
              <a:rPr lang="ar-SA" dirty="0" smtClean="0"/>
              <a:t>تتميز بوجود </a:t>
            </a:r>
            <a:r>
              <a:rPr lang="ar-SA" dirty="0"/>
              <a:t>انزيم </a:t>
            </a:r>
            <a:r>
              <a:rPr lang="ar-SA" dirty="0" err="1"/>
              <a:t>التربتوفاينيز</a:t>
            </a:r>
            <a:r>
              <a:rPr lang="ar-SA" dirty="0"/>
              <a:t> تكسره وتتحرر حلقة </a:t>
            </a:r>
            <a:r>
              <a:rPr lang="ar-SA" dirty="0" err="1"/>
              <a:t>الاندول</a:t>
            </a:r>
            <a:r>
              <a:rPr lang="ar-SA" dirty="0"/>
              <a:t> مع حامض </a:t>
            </a:r>
            <a:r>
              <a:rPr lang="ar-SA" dirty="0" err="1"/>
              <a:t>البايروفيك</a:t>
            </a:r>
            <a:r>
              <a:rPr lang="ar-SA" dirty="0"/>
              <a:t> ، </a:t>
            </a:r>
            <a:r>
              <a:rPr lang="ar-SA" dirty="0" err="1"/>
              <a:t>الاندول</a:t>
            </a:r>
            <a:r>
              <a:rPr lang="ar-SA" dirty="0"/>
              <a:t> بتفاعله مع الكاشف ينتج مركبات حمراء اللون .</a:t>
            </a:r>
            <a:br>
              <a:rPr lang="ar-SA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5398991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60</Words>
  <Application>Microsoft Office PowerPoint</Application>
  <PresentationFormat>عرض على الشاشة (3:4)‏</PresentationFormat>
  <Paragraphs>7</Paragraphs>
  <Slides>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اختبار الاندول Indol test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اختبار الاندول Indol test </dc:title>
  <dc:creator>MAx</dc:creator>
  <cp:lastModifiedBy>MAx</cp:lastModifiedBy>
  <cp:revision>2</cp:revision>
  <dcterms:created xsi:type="dcterms:W3CDTF">2013-04-06T07:06:20Z</dcterms:created>
  <dcterms:modified xsi:type="dcterms:W3CDTF">2013-04-06T07:21:32Z</dcterms:modified>
</cp:coreProperties>
</file>