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73188" autoAdjust="0"/>
  </p:normalViewPr>
  <p:slideViewPr>
    <p:cSldViewPr>
      <p:cViewPr varScale="1">
        <p:scale>
          <a:sx n="91" d="100"/>
          <a:sy n="91" d="100"/>
        </p:scale>
        <p:origin x="-137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6467B-5C43-4BCE-9E3F-5A8BF90F557A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4C8B4-0ED3-418E-B9FE-AF83BCA95D3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4C8B4-0ED3-418E-B9FE-AF83BCA95D30}" type="slidenum">
              <a:rPr lang="fr-FR" smtClean="0"/>
              <a:t>12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2FA80-AB33-455F-A34B-D1682B1724FB}" type="datetimeFigureOut">
              <a:rPr lang="fr-FR" smtClean="0"/>
              <a:t>29/05/2013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C3FE-001C-4181-BB25-81260E91E8B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716016" y="116632"/>
            <a:ext cx="4320480" cy="640871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4248472" cy="64087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26" name="Picture 2" descr="C:\Users\baba\Desktop\catalogui esem7 hhhhhhhh\426507_547966855226886_113664830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032449" cy="3456384"/>
          </a:xfrm>
          <a:prstGeom prst="rect">
            <a:avLst/>
          </a:prstGeom>
          <a:noFill/>
        </p:spPr>
      </p:pic>
      <p:pic>
        <p:nvPicPr>
          <p:cNvPr id="1027" name="Picture 3" descr="C:\Users\baba\Desktop\catalogui esem7 hhhhhhhh\544089_547966828560222_1560874430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17032"/>
            <a:ext cx="4104455" cy="3140968"/>
          </a:xfrm>
          <a:prstGeom prst="rect">
            <a:avLst/>
          </a:prstGeom>
          <a:noFill/>
        </p:spPr>
      </p:pic>
      <p:pic>
        <p:nvPicPr>
          <p:cNvPr id="1028" name="Picture 4" descr="C:\Users\baba\Desktop\catalogui esem7 hhhhhhhh\599100_547966818560223_824917018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60648"/>
            <a:ext cx="4464496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aba\Desktop\catalogui esem7 hhhhhhhh\254510_547966795226892_43935101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88640"/>
            <a:ext cx="3888432" cy="6408712"/>
          </a:xfrm>
          <a:prstGeom prst="rect">
            <a:avLst/>
          </a:prstGeom>
          <a:noFill/>
        </p:spPr>
      </p:pic>
      <p:pic>
        <p:nvPicPr>
          <p:cNvPr id="2051" name="Picture 3" descr="C:\Users\baba\Desktop\catalogui esem7 hhhhhhhh\313409_547966701893568_2104064480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60648"/>
            <a:ext cx="5004048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0"/>
            <a:ext cx="48600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 descr="C:\Users\baba\Desktop\catalogue\485541_573343656022539_974423292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6794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7160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0"/>
            <a:ext cx="42839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0"/>
            <a:ext cx="4499992" cy="679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40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0"/>
            <a:ext cx="43559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572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463"/>
            <a:ext cx="4283967" cy="414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"/>
            <a:ext cx="4788024" cy="494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4437112"/>
            <a:ext cx="7308304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860444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3"/>
            <a:ext cx="8820472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8820472" cy="6664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0"/>
            <a:ext cx="4932040" cy="669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44463"/>
            <a:ext cx="4716016" cy="6524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44463"/>
            <a:ext cx="4572000" cy="671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763"/>
            <a:ext cx="4572000" cy="6592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44463"/>
            <a:ext cx="4571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4763"/>
            <a:ext cx="55801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27984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0"/>
            <a:ext cx="66602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</Words>
  <Application>Microsoft Office PowerPoint</Application>
  <PresentationFormat>Affichage à l'écran (4:3)</PresentationFormat>
  <Paragraphs>1</Paragraphs>
  <Slides>18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baba</dc:creator>
  <cp:lastModifiedBy>baba</cp:lastModifiedBy>
  <cp:revision>6</cp:revision>
  <dcterms:created xsi:type="dcterms:W3CDTF">2013-05-29T14:21:51Z</dcterms:created>
  <dcterms:modified xsi:type="dcterms:W3CDTF">2013-05-29T15:14:25Z</dcterms:modified>
</cp:coreProperties>
</file>