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6" d="100"/>
          <a:sy n="46" d="100"/>
        </p:scale>
        <p:origin x="-117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C64F8BB-498B-495C-9516-E3CF17EDE190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        الحديث والسيرة                للصف السادس الإبتدائي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89248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EG" dirty="0" smtClean="0"/>
              <a:t> من هديه صلى الله عليه وسلم في التعامل مع الصغار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ar-EG" dirty="0" smtClean="0"/>
              <a:t>أتعرف </a:t>
            </a:r>
            <a:r>
              <a:rPr lang="ar-EG" dirty="0"/>
              <a:t>على مكانة الصغار عند الرسول( صلى الله عليه وسلم ) :</a:t>
            </a:r>
            <a:endParaRPr lang="en-US" dirty="0"/>
          </a:p>
          <a:p>
            <a:r>
              <a:rPr lang="ar-EG" dirty="0"/>
              <a:t>النبي (صلى الله عليه وسلم ) حسن التعامل مع الجميع ،إلى أن للصغار مكانة خاصة  لديه ، فقد كان يوليهم مزيداً من الأهتمام والرعاية .</a:t>
            </a:r>
            <a:endParaRPr lang="en-US" dirty="0"/>
          </a:p>
          <a:p>
            <a:pPr lvl="0"/>
            <a:r>
              <a:rPr lang="ar-EG" dirty="0"/>
              <a:t>أتعرف على رحمته –صلى الله عليه وسلم – بالصغار :</a:t>
            </a:r>
            <a:endParaRPr lang="en-US" dirty="0"/>
          </a:p>
          <a:p>
            <a:r>
              <a:rPr lang="ar-EG" dirty="0"/>
              <a:t>من صفاته (صلى الله عليه وسلم ) الرحمة وتتجلى تلك الصفة فيتعامله مع الصغار .</a:t>
            </a:r>
            <a:endParaRPr lang="en-US" dirty="0"/>
          </a:p>
          <a:p>
            <a:pPr lvl="0"/>
            <a:r>
              <a:rPr lang="ar-EG" dirty="0"/>
              <a:t>عن أسامة بن زيد رضي الله عنهما كان رسول الله صلى الله عليه وسلم</a:t>
            </a:r>
            <a:endParaRPr lang="en-US" dirty="0"/>
          </a:p>
          <a:p>
            <a:r>
              <a:rPr lang="ar-EG" dirty="0"/>
              <a:t>يأخذني فيقعدني على فخذه ويقعد الحسن على فخذه الأخر ثم يضمهما ثم يقول </a:t>
            </a:r>
            <a:r>
              <a:rPr lang="en-US" dirty="0"/>
              <a:t>:</a:t>
            </a:r>
            <a:r>
              <a:rPr lang="ar-EG" dirty="0"/>
              <a:t> اللهم أرحمهما فإني أرحمهما )) </a:t>
            </a:r>
            <a:r>
              <a:rPr lang="ar-EG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EG" dirty="0" smtClean="0"/>
              <a:t>نماذج من تعامله مع الصغار .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مداعبته (صلى الله  عليه وسلم ) لهم :</a:t>
            </a:r>
            <a:endParaRPr lang="en-US" dirty="0" smtClean="0"/>
          </a:p>
          <a:p>
            <a:r>
              <a:rPr lang="ar-EG" dirty="0" smtClean="0"/>
              <a:t>كان النبي يمازح الصغار ، ولاعبهم ويلاطفهم ، فعن أنس بن مالك رضي الله عنه قال :إن كان النبي ليخاطبنا ،حتى يقول لأخ لي صغير :يا أبا عمير مافعل النغير ))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توجيههُ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لهم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من حسن تربيته للصغار أنه كان يحوطهم بتوجيهه وإرشاده ومن أمثلة ذلك ما يلي :</a:t>
            </a:r>
          </a:p>
          <a:p>
            <a:r>
              <a:rPr lang="ar-EG" dirty="0" smtClean="0"/>
              <a:t>عن أنس بن مالكٍِ قال لي رسول اللهِِ : ” يا بني إذا دخلت على أهلك فسلم يكن بركة عليك وعلى أهل بيتك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من هديه صلى الله عليه وسلم في التعامل مع الصغار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نماذج من تعامله مع الصغار:</a:t>
            </a:r>
          </a:p>
          <a:p>
            <a:r>
              <a:rPr lang="ar-EG" dirty="0" smtClean="0"/>
              <a:t>كان النبيُِيعامل الصغار بعطف وحنان ويعطيهم حقوقهم</a:t>
            </a:r>
          </a:p>
          <a:p>
            <a:r>
              <a:rPr lang="ar-EG" dirty="0" smtClean="0"/>
              <a:t>احترامهم واعطائهم حقوقهم :</a:t>
            </a:r>
          </a:p>
          <a:p>
            <a:r>
              <a:rPr lang="ar-EG" dirty="0" smtClean="0"/>
              <a:t>ما رواه سهل بن سعدٍِ أن رسول اللهِِأتي بشراب فشرب منه وعن يمينه غلام وعن يساره أشياخ فقال للغلام ” أتأذن لي أن  أعطي هؤلاء ” فقال الغلام :والله يا رسول الله لا أثر بنصيبي منك أحدًا فقال :فتلهُِ في يده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الأهداء لهم :</a:t>
            </a:r>
          </a:p>
          <a:p>
            <a:r>
              <a:rPr lang="ar-EG" dirty="0" smtClean="0"/>
              <a:t>من تقديره للصغار أنه كان يهدي لهم </a:t>
            </a:r>
          </a:p>
          <a:p>
            <a:r>
              <a:rPr lang="ar-EG" dirty="0" smtClean="0"/>
              <a:t>الدعاء لهم </a:t>
            </a:r>
          </a:p>
          <a:p>
            <a:r>
              <a:rPr lang="ar-EG" dirty="0" smtClean="0"/>
              <a:t>كانَِ يدعو للصغار</a:t>
            </a:r>
          </a:p>
          <a:p>
            <a:r>
              <a:rPr lang="ar-EG" dirty="0" smtClean="0"/>
              <a:t>التشجيع على عمل حسن :</a:t>
            </a:r>
          </a:p>
          <a:p>
            <a:r>
              <a:rPr lang="ar-EG" dirty="0" smtClean="0"/>
              <a:t>عن عمرو بن حريثِِ أم رسول اللهِِ مر علي عبدالله بن جعفر يبيع مع غلمان – صيبان – فقال : اللهم بارك له في بيعه أو قال في صفقته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ar-EG" dirty="0" smtClean="0"/>
              <a:t> (الرحمة بالصغير وتوقير الكبير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ar-EG" dirty="0" smtClean="0"/>
              <a:t>عن عبد الله بن عمرو رضي الله عنه قال : قال رسول الله صلى الله عليه وسلم((ليس منا من لم يرحم صغيرنا ، ويعرف شرف كبيرنا  ..</a:t>
            </a:r>
            <a:endParaRPr lang="en-US" dirty="0" smtClean="0"/>
          </a:p>
          <a:p>
            <a:pPr lvl="0"/>
            <a:r>
              <a:rPr lang="ar-EG" dirty="0" smtClean="0"/>
              <a:t>أتعرف على معاني الحديث :</a:t>
            </a:r>
            <a:endParaRPr lang="en-US" dirty="0" smtClean="0"/>
          </a:p>
          <a:p>
            <a:pPr lvl="0"/>
            <a:r>
              <a:rPr lang="ar-EG" dirty="0" smtClean="0"/>
              <a:t>ليس منا :ليس على طريقنا حيث أتصف بغير صفاتنا .</a:t>
            </a:r>
            <a:endParaRPr lang="en-US" dirty="0" smtClean="0"/>
          </a:p>
          <a:p>
            <a:pPr lvl="0"/>
            <a:r>
              <a:rPr lang="ar-EG" dirty="0" smtClean="0"/>
              <a:t>يرحم صغيرنا :الرحمة تعني الرحمة والشفقة .</a:t>
            </a:r>
            <a:endParaRPr lang="en-US" dirty="0" smtClean="0"/>
          </a:p>
          <a:p>
            <a:pPr lvl="0"/>
            <a:r>
              <a:rPr lang="ar-EG" dirty="0" smtClean="0"/>
              <a:t>يعرف شرف كبيرنا :الشرف المكانة ،والمعنى يقدر الكبير ونزله مزلته.</a:t>
            </a:r>
            <a:endParaRPr lang="en-US" dirty="0" smtClean="0"/>
          </a:p>
          <a:p>
            <a:pPr lvl="0"/>
            <a:r>
              <a:rPr lang="ar-EG" dirty="0" smtClean="0"/>
              <a:t>مما يستفاد من الحديث :</a:t>
            </a:r>
            <a:endParaRPr lang="en-US" dirty="0" smtClean="0"/>
          </a:p>
          <a:p>
            <a:pPr lvl="0"/>
            <a:r>
              <a:rPr lang="ar-EG" dirty="0" smtClean="0"/>
              <a:t>الأسلام يعطي كل ذي حق حقه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ماذا تعرف عن عبدالله بن عمرو</a:t>
            </a:r>
            <a:r>
              <a:rPr lang="ar-EG" sz="2000" dirty="0" smtClean="0"/>
              <a:t>رضي الله عنه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endParaRPr lang="en-US" dirty="0" smtClean="0"/>
          </a:p>
          <a:p>
            <a:pPr lvl="0"/>
            <a:r>
              <a:rPr lang="ar-EG" dirty="0" smtClean="0"/>
              <a:t>أتعرف على عبدالله بن عمرو رضي الله عنهما راوي الحديث :</a:t>
            </a:r>
            <a:r>
              <a:rPr lang="en-US" dirty="0" smtClean="0"/>
              <a:t> </a:t>
            </a:r>
            <a:r>
              <a:rPr lang="ar-EG" dirty="0" smtClean="0"/>
              <a:t>نسبه :عبد الله بن عمرو بن العااص القرشي *رضي الله عنه * .</a:t>
            </a:r>
            <a:endParaRPr lang="en-US" dirty="0" smtClean="0"/>
          </a:p>
          <a:p>
            <a:pPr lvl="0"/>
            <a:r>
              <a:rPr lang="ar-EG" dirty="0" smtClean="0"/>
              <a:t>صفاته :كان غزير العلم مجتهداً في العبادة .</a:t>
            </a:r>
            <a:endParaRPr lang="en-US" dirty="0" smtClean="0"/>
          </a:p>
          <a:p>
            <a:pPr lvl="0"/>
            <a:r>
              <a:rPr lang="ar-EG" dirty="0" smtClean="0"/>
              <a:t>فضائله : قال عنه رسول الله صلى الله عليه وسلم : ((نعم أهل البيت عبد الله ،وأبو عبدالله ،وأم عبدالله . ))</a:t>
            </a:r>
            <a:endParaRPr lang="en-US" dirty="0" smtClean="0"/>
          </a:p>
          <a:p>
            <a:pPr lvl="0"/>
            <a:r>
              <a:rPr lang="ar-EG" dirty="0" smtClean="0"/>
              <a:t>وفاته :مات رضي الله عنه سنة (63) للهجرة 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EG" dirty="0" smtClean="0"/>
              <a:t> من هديه صلى الله عليه وسلم مع ذوي رحمه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المراد بذوي الرحم :</a:t>
            </a:r>
            <a:endParaRPr lang="en-US" dirty="0" smtClean="0"/>
          </a:p>
          <a:p>
            <a:pPr lvl="0"/>
            <a:r>
              <a:rPr lang="ar-EG" dirty="0" smtClean="0"/>
              <a:t>هم الأقارب من النسب من جهة أمك وأبيك .</a:t>
            </a:r>
            <a:endParaRPr lang="en-US" dirty="0" smtClean="0"/>
          </a:p>
          <a:p>
            <a:r>
              <a:rPr lang="ar-EG" dirty="0" smtClean="0"/>
              <a:t>معنى صلة الرحم :</a:t>
            </a:r>
            <a:endParaRPr lang="en-US" dirty="0" smtClean="0"/>
          </a:p>
          <a:p>
            <a:r>
              <a:rPr lang="ar-EG" dirty="0" smtClean="0"/>
              <a:t>صلة الرحم هي الإحسان إلى الأقارب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04448" cy="1143000"/>
          </a:xfrm>
        </p:spPr>
        <p:txBody>
          <a:bodyPr>
            <a:normAutofit fontScale="90000"/>
          </a:bodyPr>
          <a:lstStyle/>
          <a:p>
            <a:r>
              <a:rPr lang="ar-EG" dirty="0" smtClean="0"/>
              <a:t> "نماذج من صلته صلى الله عليه وسلم لرحمه "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محبتهم والثناء عليهم .</a:t>
            </a:r>
            <a:endParaRPr lang="en-US" dirty="0" smtClean="0"/>
          </a:p>
          <a:p>
            <a:pPr lvl="0"/>
            <a:r>
              <a:rPr lang="ar-EG" dirty="0" smtClean="0"/>
              <a:t>دعوتهم ومناصحتهم .</a:t>
            </a:r>
            <a:endParaRPr lang="en-US" dirty="0" smtClean="0"/>
          </a:p>
          <a:p>
            <a:pPr lvl="0"/>
            <a:r>
              <a:rPr lang="ar-EG" dirty="0" smtClean="0"/>
              <a:t>احترام كبيرهم وملاطفة صغيرهم .</a:t>
            </a:r>
            <a:endParaRPr lang="en-US" dirty="0" smtClean="0"/>
          </a:p>
          <a:p>
            <a:pPr lvl="0"/>
            <a:r>
              <a:rPr lang="ar-EG" dirty="0" smtClean="0"/>
              <a:t>مشاركتهم أحزانهم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 (من فضائل صلة الرحم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35480"/>
            <a:ext cx="8712968" cy="4389120"/>
          </a:xfrm>
        </p:spPr>
        <p:txBody>
          <a:bodyPr/>
          <a:lstStyle/>
          <a:p>
            <a:r>
              <a:rPr lang="ar-EG" dirty="0" smtClean="0"/>
              <a:t>**عن أبي أيوب الأنصاري (رضي الله عنه )أن رجل قال للنبي (صلى الله عليه وسلم ) :أخبرني بعملٍ يدخلني الجنة . فقال النبي (صلى الله عليه وسلم ) :</a:t>
            </a:r>
            <a:endParaRPr lang="en-US" dirty="0" smtClean="0"/>
          </a:p>
          <a:p>
            <a:r>
              <a:rPr lang="ar-EG" dirty="0" smtClean="0"/>
              <a:t>**((تعبد الله ولا تشرك بهِ شيأ ، وتقيم الصلاة وتأتي الزكاة ، وتصل الرحم ))**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أخبرني بعمل يدخلني الجنة :أي الأعمال يكون سبباً في دخول الجنة ..</a:t>
            </a:r>
            <a:endParaRPr lang="en-US" dirty="0" smtClean="0"/>
          </a:p>
          <a:p>
            <a:pPr lvl="0"/>
            <a:r>
              <a:rPr lang="ar-EG" dirty="0" smtClean="0"/>
              <a:t>تعبد الله ولا تشرك به شيأ : ابتدأ بالتوحيد لأنه شرط ُقبول الأعمال ..</a:t>
            </a:r>
            <a:endParaRPr lang="en-US" dirty="0" smtClean="0"/>
          </a:p>
          <a:p>
            <a:pPr lvl="0"/>
            <a:r>
              <a:rPr lang="ar-EG" dirty="0" smtClean="0"/>
              <a:t>وتقيم الصلاة المراد بها الفريضة ، وهي أهم عبادات البدن الظاهرة ..</a:t>
            </a:r>
            <a:endParaRPr lang="en-US" dirty="0" smtClean="0"/>
          </a:p>
          <a:p>
            <a:pPr lvl="0"/>
            <a:r>
              <a:rPr lang="ar-EG" dirty="0" smtClean="0"/>
              <a:t>وتصل الرحم :وهي الأحسان إلى الأقارب ..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ماذا تعرف عن 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نسبه :</a:t>
            </a:r>
          </a:p>
          <a:p>
            <a:pPr lvl="0"/>
            <a:r>
              <a:rPr lang="ar-EG" dirty="0" smtClean="0"/>
              <a:t>خالد بن زيد الأنصاري منبني النجار أخوال النبي ..</a:t>
            </a:r>
            <a:endParaRPr lang="en-US" dirty="0" smtClean="0"/>
          </a:p>
          <a:p>
            <a:pPr lvl="0"/>
            <a:r>
              <a:rPr lang="ar-EG" dirty="0" smtClean="0"/>
              <a:t>صفاته :</a:t>
            </a:r>
          </a:p>
          <a:p>
            <a:pPr lvl="0"/>
            <a:r>
              <a:rPr lang="ar-EG" dirty="0" smtClean="0"/>
              <a:t>كان عابداً شجاعاً محباً للغزو في سبيل الله ..</a:t>
            </a:r>
            <a:endParaRPr lang="en-US" dirty="0" smtClean="0"/>
          </a:p>
          <a:p>
            <a:r>
              <a:rPr lang="ar-EG" dirty="0" smtClean="0"/>
              <a:t>وفاته :</a:t>
            </a:r>
          </a:p>
          <a:p>
            <a:r>
              <a:rPr lang="ar-EG" dirty="0" smtClean="0"/>
              <a:t>توفي في سنة (50) للهجرة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 (هديه صلى الله عليه وسلم مع جلائسه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/>
              <a:t>(( من صفات النبي مع جلائسه : </a:t>
            </a:r>
            <a:endParaRPr lang="en-US" dirty="0" smtClean="0"/>
          </a:p>
          <a:p>
            <a:pPr lvl="0"/>
            <a:r>
              <a:rPr lang="ar-EG" dirty="0" smtClean="0"/>
              <a:t>تواضعه في مجلسه :</a:t>
            </a:r>
            <a:endParaRPr lang="en-US" dirty="0" smtClean="0"/>
          </a:p>
          <a:p>
            <a:pPr lvl="0"/>
            <a:r>
              <a:rPr lang="ar-EG" dirty="0" smtClean="0"/>
              <a:t>ومن تواضعه : كراهته أن يقوم أصحابه إذا دخل المجلس ، قال أنس رضي الله عنه لم يكن شخص أحب إليهم من رسول الله ، وكانوا إذا رأوه لم يقوموا لمايعلمون لكراهيته لذلك .. </a:t>
            </a:r>
            <a:endParaRPr lang="en-US" dirty="0" smtClean="0"/>
          </a:p>
          <a:p>
            <a:pPr lvl="0"/>
            <a:r>
              <a:rPr lang="ar-EG" dirty="0" smtClean="0"/>
              <a:t>سماعه لجلائسه والإصغاء لهم :</a:t>
            </a:r>
            <a:endParaRPr lang="en-US" dirty="0" smtClean="0"/>
          </a:p>
          <a:p>
            <a:pPr lvl="0"/>
            <a:r>
              <a:rPr lang="ar-EG" dirty="0" smtClean="0"/>
              <a:t>وإذا أسرإليه أحد حديثا في أذنه لم يرفع رأسه حتى يرفع المتحدث رأسه إصغاء له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بشاشته مع جلائسه :</a:t>
            </a:r>
            <a:endParaRPr lang="en-US" dirty="0" smtClean="0"/>
          </a:p>
          <a:p>
            <a:pPr lvl="0"/>
            <a:r>
              <a:rPr lang="ar-EG" dirty="0" smtClean="0"/>
              <a:t>كان كثير التبسم ، مشرق الوجه مع جلائسه ، فعن جرير رضي الله عنه قال :ماحجبني النبي منذ أسلت و لا رآني إلى تبسم في وجهي ..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  (من آداب المجلس )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عبدالله بن عمر رضي الله عنهما عن النبي صلى الله عليه وسلم قال:</a:t>
            </a:r>
            <a:endParaRPr lang="en-US" dirty="0" smtClean="0"/>
          </a:p>
          <a:p>
            <a:r>
              <a:rPr lang="ar-EG" dirty="0" smtClean="0"/>
              <a:t>(( لايقيم أحدكم الرجل من مجلسه ثم يجلس فيه ))</a:t>
            </a:r>
            <a:endParaRPr lang="en-US" dirty="0" smtClean="0"/>
          </a:p>
          <a:p>
            <a:pPr lvl="0"/>
            <a:r>
              <a:rPr lang="ar-EG" dirty="0" smtClean="0"/>
              <a:t>أتعرف على معاني الحديث :</a:t>
            </a:r>
            <a:endParaRPr lang="en-US" dirty="0" smtClean="0"/>
          </a:p>
          <a:p>
            <a:pPr lvl="0"/>
            <a:r>
              <a:rPr lang="ar-EG" dirty="0" smtClean="0"/>
              <a:t>لا يقيمن أحدكم : لايجوز لرجل من مجلسه يدعوى أنه اعتاد الجلوس فيه ..  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لا يقيمن أحدكم الرجل : لا يجوز لأحد أن يقيم رجل من مكانه بدعوى أنه أعتاد الجلوس فيه </a:t>
            </a:r>
          </a:p>
          <a:p>
            <a:r>
              <a:rPr lang="ar-EG" dirty="0" smtClean="0"/>
              <a:t>من مجالسه : ذلك في المجالس العامة كالحدائق  والمساجد وغيرها , ...</a:t>
            </a:r>
          </a:p>
          <a:p>
            <a:r>
              <a:rPr lang="ar-EG" dirty="0" smtClean="0"/>
              <a:t>والحكمة من النهي : </a:t>
            </a:r>
          </a:p>
          <a:p>
            <a:r>
              <a:rPr lang="ar-EG" dirty="0" smtClean="0"/>
              <a:t>منع استنقاص حق المؤمن </a:t>
            </a:r>
          </a:p>
          <a:p>
            <a:r>
              <a:rPr lang="ar-EG" dirty="0" smtClean="0"/>
              <a:t>إقامة الرجل من مكانه يورث العداوة والبغضاء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الحث على التواضع المقتضي للمودة</a:t>
            </a:r>
          </a:p>
          <a:p>
            <a:r>
              <a:rPr lang="ar-EG" dirty="0" smtClean="0"/>
              <a:t>الناس في المباح كلهم سواء</a:t>
            </a:r>
          </a:p>
          <a:p>
            <a:r>
              <a:rPr lang="ar-EG" dirty="0" smtClean="0"/>
              <a:t>من حسن الأدب أن يجلس حيث انتهى به المجلس ولا يقيم أحد من مكانه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ماذا تعرف عن 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اسمه ونسبه :</a:t>
            </a:r>
          </a:p>
          <a:p>
            <a:pPr>
              <a:buNone/>
            </a:pPr>
            <a:r>
              <a:rPr lang="ar-EG" dirty="0" smtClean="0"/>
              <a:t> عبدالله بن عمر بن الخطاب القرشي</a:t>
            </a:r>
          </a:p>
          <a:p>
            <a:r>
              <a:rPr lang="ar-EG" dirty="0" smtClean="0"/>
              <a:t>فضائله :</a:t>
            </a:r>
          </a:p>
          <a:p>
            <a:pPr>
              <a:buNone/>
            </a:pPr>
            <a:r>
              <a:rPr lang="ar-EG" dirty="0" smtClean="0"/>
              <a:t> قال </a:t>
            </a:r>
            <a:r>
              <a:rPr lang="ar-EG" sz="1600" dirty="0" smtClean="0"/>
              <a:t>صلي الله عليه وسلم </a:t>
            </a:r>
            <a:r>
              <a:rPr lang="ar-EG" dirty="0" smtClean="0"/>
              <a:t>: ( عبدالله رجل صالح )</a:t>
            </a:r>
          </a:p>
          <a:p>
            <a:r>
              <a:rPr lang="ar-EG" dirty="0" smtClean="0"/>
              <a:t>وفاته :</a:t>
            </a:r>
          </a:p>
          <a:p>
            <a:pPr>
              <a:buNone/>
            </a:pPr>
            <a:r>
              <a:rPr lang="ar-EG" dirty="0" smtClean="0"/>
              <a:t> مات في مكة سنة 73 هـ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هديه في التعامل مع مع جيرانه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الإحسان إلى جيرانه </a:t>
            </a:r>
          </a:p>
          <a:p>
            <a:r>
              <a:rPr lang="ar-EG" dirty="0" smtClean="0"/>
              <a:t>الإهداء لهم  : </a:t>
            </a:r>
          </a:p>
          <a:p>
            <a:r>
              <a:rPr lang="ar-EG" dirty="0" smtClean="0"/>
              <a:t>وقد سألته أم المؤمنين عائشة رضي الله عنها قالت: يا رسول الله إن لي جارين فأيهما أهدي ؟ قال : أقربها منك بابًا ” </a:t>
            </a:r>
          </a:p>
          <a:p>
            <a:r>
              <a:rPr lang="ar-EG" dirty="0" smtClean="0"/>
              <a:t>عيادة المريض : </a:t>
            </a:r>
          </a:p>
          <a:p>
            <a:pPr>
              <a:buNone/>
            </a:pPr>
            <a:r>
              <a:rPr lang="ar-EG" dirty="0" smtClean="0"/>
              <a:t>عن زيد بن الأرقم </a:t>
            </a:r>
            <a:r>
              <a:rPr lang="ar-EG" sz="1600" dirty="0" smtClean="0"/>
              <a:t>رضي الله عنه</a:t>
            </a:r>
            <a:r>
              <a:rPr lang="ar-EG" dirty="0" smtClean="0"/>
              <a:t> قال: عادنى رسول الله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وكان بعيني وجع ”</a:t>
            </a:r>
          </a:p>
          <a:p>
            <a:r>
              <a:rPr lang="ar-EG" dirty="0" smtClean="0"/>
              <a:t>صبره على أذى جيرانه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عظم حق الجار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عائشة رضي الله عنها قالت : عن رسول الله صلى الله عليه وسلم : ” ما زال جبريل يوصيني بالجار حتي ظننت أنه سيورثه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معني الحديث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ما زال جبريل : كلمة مازال تدل على كثرة الوصية بالجار وتكرار </a:t>
            </a:r>
          </a:p>
          <a:p>
            <a:r>
              <a:rPr lang="ar-EG" dirty="0" smtClean="0"/>
              <a:t>أنه سيورثة : أي ظننت أنه سيجعل له نصيب من الميراث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556792"/>
            <a:ext cx="8229600" cy="4525963"/>
          </a:xfrm>
        </p:spPr>
        <p:txBody>
          <a:bodyPr/>
          <a:lstStyle/>
          <a:p>
            <a:r>
              <a:rPr lang="ar-EG" dirty="0" smtClean="0"/>
              <a:t>حرص الإسلام على ما يشيع المحبة والألفة و التآخي بين المسلمين </a:t>
            </a:r>
          </a:p>
          <a:p>
            <a:r>
              <a:rPr lang="ar-EG" dirty="0" smtClean="0"/>
              <a:t>فضل إكرام الجار لتكرار الوصية بذلك </a:t>
            </a:r>
          </a:p>
          <a:p>
            <a:r>
              <a:rPr lang="ar-EG" dirty="0" smtClean="0"/>
              <a:t>تحريم إلحاق الأذى بالجار</a:t>
            </a:r>
          </a:p>
          <a:p>
            <a:r>
              <a:rPr lang="ar-EG" dirty="0" smtClean="0"/>
              <a:t>خير الجيران خيرهم لجاره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التعريف بالراوي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نسبها :</a:t>
            </a:r>
          </a:p>
          <a:p>
            <a:pPr>
              <a:buNone/>
            </a:pPr>
            <a:r>
              <a:rPr lang="ar-EG" dirty="0" smtClean="0"/>
              <a:t>عائشة بنت أبي بكر الصديق رضي الله عنها وعن أبيها </a:t>
            </a:r>
          </a:p>
          <a:p>
            <a:r>
              <a:rPr lang="ar-EG" dirty="0" smtClean="0"/>
              <a:t>صفتها :</a:t>
            </a:r>
          </a:p>
          <a:p>
            <a:pPr>
              <a:buNone/>
            </a:pPr>
            <a:r>
              <a:rPr lang="ar-EG" dirty="0" smtClean="0"/>
              <a:t>كانت مشهورة بالذكاء والحفظ الصدقة والعبادة وهي أفقه النساء وأكثرهن رواية للحديث</a:t>
            </a:r>
          </a:p>
          <a:p>
            <a:r>
              <a:rPr lang="ar-EG" dirty="0" smtClean="0"/>
              <a:t>وفاتها :</a:t>
            </a:r>
          </a:p>
          <a:p>
            <a:pPr>
              <a:buNone/>
            </a:pPr>
            <a:r>
              <a:rPr lang="ar-EG" dirty="0" smtClean="0"/>
              <a:t>توفبت بالمدينة سنة 57 هـ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هدية في تعامله مع الخدم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عيادتهم </a:t>
            </a:r>
          </a:p>
          <a:p>
            <a:r>
              <a:rPr lang="ar-EG" dirty="0" smtClean="0"/>
              <a:t>عدم الأساءة إليهم بالقول أو بالفعل :</a:t>
            </a:r>
          </a:p>
          <a:p>
            <a:pPr>
              <a:buNone/>
            </a:pPr>
            <a:r>
              <a:rPr lang="ar-EG" dirty="0" smtClean="0"/>
              <a:t>عن أنس </a:t>
            </a:r>
            <a:r>
              <a:rPr lang="ar-EG" sz="1400" dirty="0" smtClean="0"/>
              <a:t>رضي الله عنه</a:t>
            </a:r>
            <a:r>
              <a:rPr lang="ar-EG" dirty="0" smtClean="0"/>
              <a:t> قال : ” خدمت النبي</a:t>
            </a:r>
            <a:r>
              <a:rPr lang="ar-EG" sz="1500" dirty="0" smtClean="0"/>
              <a:t> صلى الله عليه وسلم</a:t>
            </a:r>
            <a:r>
              <a:rPr lang="ar-EG" dirty="0" smtClean="0"/>
              <a:t> عشر سنين فما قال لي أف ولا لم صنعت ولا ألا صنعت“</a:t>
            </a:r>
          </a:p>
          <a:p>
            <a:r>
              <a:rPr lang="ar-EG" dirty="0" smtClean="0"/>
              <a:t>مكافأتهم</a:t>
            </a:r>
          </a:p>
          <a:p>
            <a:r>
              <a:rPr lang="ar-EG" dirty="0" smtClean="0"/>
              <a:t>الوصية بهم :</a:t>
            </a:r>
          </a:p>
          <a:p>
            <a:pPr>
              <a:buNone/>
            </a:pPr>
            <a:r>
              <a:rPr lang="ar-EG" dirty="0" smtClean="0"/>
              <a:t>عن أبي هريرة</a:t>
            </a:r>
            <a:r>
              <a:rPr lang="ar-EG" sz="1500" dirty="0" smtClean="0"/>
              <a:t> رضي الله عنه </a:t>
            </a:r>
            <a:r>
              <a:rPr lang="ar-EG" dirty="0" smtClean="0"/>
              <a:t>عن رسول الله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أنه قال : ” للملوك طعامه وكسوته ولا يكلف من العمل إلا ما يطيق ”</a:t>
            </a:r>
          </a:p>
          <a:p>
            <a:r>
              <a:rPr lang="ar-EG" dirty="0" smtClean="0"/>
              <a:t>التحذير من الاعتداء عليهم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النهي عن منع الخادم أجرته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أبي هريرة رضي الله عنه عن النبي صلى الله عليه وسلم قال : قال الله : ثلاث أنا خصمهم يوم القيامة رجل أعطى ثم غدر ورجل باع بي حرًا فأكل ثمنه ورجل استأجر أجيرًا فاستوفى منه ولم يعطه أجره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ثلاث أنا خصمهم : يخاصم الله الظالمين يوم القيامة</a:t>
            </a:r>
          </a:p>
          <a:p>
            <a:r>
              <a:rPr lang="ar-EG" dirty="0" smtClean="0"/>
              <a:t>رجل أعطى بي ثم غدر : أي عاهد بالله وحلف به على الوفاء أو الأمان فقبل من حلف له ثم يقوم الذي حلف بالغدر ونقض العهد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إذا دهتك قدرتك على ظلم الآخرين فتذكر قدرة الله عليك</a:t>
            </a:r>
          </a:p>
          <a:p>
            <a:r>
              <a:rPr lang="ar-EG" dirty="0" smtClean="0"/>
              <a:t>هذه الخصال الواردة في الحديث كبائر يجب الحذر منها</a:t>
            </a:r>
          </a:p>
          <a:p>
            <a:r>
              <a:rPr lang="ar-EG" dirty="0" smtClean="0"/>
              <a:t>أن الله بنتصر للمظلوم يوم القيامة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التعريف بالراوي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اسمه : </a:t>
            </a:r>
          </a:p>
          <a:p>
            <a:pPr>
              <a:buNone/>
            </a:pPr>
            <a:r>
              <a:rPr lang="ar-EG" dirty="0" smtClean="0"/>
              <a:t>عبدالرحمن بن صخر الدوسي</a:t>
            </a:r>
          </a:p>
          <a:p>
            <a:r>
              <a:rPr lang="ar-EG" dirty="0" smtClean="0"/>
              <a:t>فضله :</a:t>
            </a:r>
          </a:p>
          <a:p>
            <a:r>
              <a:rPr lang="ar-EG" dirty="0" smtClean="0"/>
              <a:t>دعا له الرسول </a:t>
            </a:r>
            <a:r>
              <a:rPr lang="ar-EG" sz="1500" dirty="0" smtClean="0"/>
              <a:t>صلى الله عليه وسلم</a:t>
            </a:r>
            <a:r>
              <a:rPr lang="ar-EG" dirty="0" smtClean="0"/>
              <a:t> بقوة الحفظ فأصبح لا ينسى حديثًا سمعه من النبي </a:t>
            </a:r>
            <a:r>
              <a:rPr lang="ar-EG" sz="1500" dirty="0" smtClean="0"/>
              <a:t>صلى الله عليه وسلم</a:t>
            </a:r>
          </a:p>
          <a:p>
            <a:r>
              <a:rPr lang="ar-EG" dirty="0" smtClean="0"/>
              <a:t> صفاته :</a:t>
            </a:r>
          </a:p>
          <a:p>
            <a:r>
              <a:rPr lang="ar-EG" dirty="0" smtClean="0"/>
              <a:t>حبه للعلم وقد روى عن النبي ( 5300 ) حديثًا</a:t>
            </a:r>
          </a:p>
          <a:p>
            <a:r>
              <a:rPr lang="ar-EG" dirty="0" smtClean="0"/>
              <a:t>وفاته : </a:t>
            </a:r>
          </a:p>
          <a:p>
            <a:r>
              <a:rPr lang="ar-EG" dirty="0" smtClean="0"/>
              <a:t>توفي سنه 57 هـ</a:t>
            </a:r>
          </a:p>
          <a:p>
            <a:endParaRPr lang="ar-EG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r>
              <a:rPr lang="ar-EG" dirty="0" smtClean="0"/>
              <a:t>هديه في التعامل مع الوفود والضيوف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781128"/>
          </a:xfrm>
        </p:spPr>
        <p:txBody>
          <a:bodyPr>
            <a:normAutofit/>
          </a:bodyPr>
          <a:lstStyle/>
          <a:p>
            <a:r>
              <a:rPr lang="ar-EG" dirty="0" smtClean="0"/>
              <a:t>تعامله مع الوفود :</a:t>
            </a:r>
          </a:p>
          <a:p>
            <a:r>
              <a:rPr lang="ar-EG" dirty="0" smtClean="0"/>
              <a:t>كان النبي صلى الله عليه وسلم يحسن إلى الوفود التي تقدم عليه ويستقبلهم بالبشر والترحاب .</a:t>
            </a:r>
          </a:p>
          <a:p>
            <a:r>
              <a:rPr lang="ar-EG" dirty="0" smtClean="0"/>
              <a:t>1- الترحيب و الاستبشار</a:t>
            </a:r>
          </a:p>
          <a:p>
            <a:r>
              <a:rPr lang="ar-EG" dirty="0" smtClean="0"/>
              <a:t>2- ملاطفتهم ومؤانستهم</a:t>
            </a:r>
          </a:p>
          <a:p>
            <a:pPr>
              <a:buNone/>
            </a:pPr>
            <a:r>
              <a:rPr lang="ar-EG" dirty="0" smtClean="0"/>
              <a:t>عن أبي هريرة </a:t>
            </a:r>
            <a:r>
              <a:rPr lang="ar-EG" sz="1500" dirty="0" smtClean="0"/>
              <a:t>رضي الله عنه</a:t>
            </a:r>
            <a:r>
              <a:rPr lang="ar-EG" dirty="0" smtClean="0"/>
              <a:t> عن النبي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قال : ”أتاكم أهل اليمن هم أرق أفئدة وأرق قلوبًا الإيمان يمان والحكمة يمانية ”  </a:t>
            </a:r>
          </a:p>
          <a:p>
            <a:r>
              <a:rPr lang="ar-EG" dirty="0" smtClean="0"/>
              <a:t>3- إكرامهم </a:t>
            </a:r>
          </a:p>
          <a:p>
            <a:pPr>
              <a:buNone/>
            </a:pPr>
            <a:r>
              <a:rPr lang="ar-EG" dirty="0" smtClean="0"/>
              <a:t>جعل النبي </a:t>
            </a:r>
            <a:r>
              <a:rPr lang="ar-EG" sz="1500" dirty="0" smtClean="0"/>
              <a:t>صلى الله عليه وسلم</a:t>
            </a:r>
            <a:r>
              <a:rPr lang="ar-EG" dirty="0" smtClean="0"/>
              <a:t> نصف  ما تنتجه خيبر ليطعم بها الوفود وضيوفه</a:t>
            </a:r>
          </a:p>
          <a:p>
            <a:r>
              <a:rPr lang="ar-EG" dirty="0" smtClean="0"/>
              <a:t>4- تقديم الجوائز لهم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ar-EG" dirty="0" smtClean="0"/>
              <a:t>تعامله مع ضيوفه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ar-EG" dirty="0" smtClean="0"/>
              <a:t>حرصه على استضافة الفقراء :</a:t>
            </a:r>
          </a:p>
          <a:p>
            <a:r>
              <a:rPr lang="ar-EG" dirty="0" smtClean="0"/>
              <a:t>عن عبدالرحمن بن أبي بكر </a:t>
            </a:r>
            <a:r>
              <a:rPr lang="ar-EG" sz="1400" dirty="0" smtClean="0"/>
              <a:t>رضي الله عنهما</a:t>
            </a:r>
            <a:r>
              <a:rPr lang="ar-EG" dirty="0" smtClean="0"/>
              <a:t> أن أصحاب الصفة </a:t>
            </a:r>
            <a:r>
              <a:rPr lang="ar-EG" sz="1400" dirty="0" smtClean="0"/>
              <a:t>رضي الله عنهم</a:t>
            </a:r>
            <a:r>
              <a:rPr lang="ar-EG" dirty="0" smtClean="0"/>
              <a:t> وأن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قال : من كان عنده طعام اثنين فليذهب بثالث وإن أربع فخامس أو سادس وأن أبا بكر </a:t>
            </a:r>
            <a:r>
              <a:rPr lang="ar-EG" sz="1400" dirty="0" smtClean="0"/>
              <a:t>رضي الله</a:t>
            </a:r>
            <a:r>
              <a:rPr lang="ar-EG" dirty="0" smtClean="0"/>
              <a:t> عنه جاء بثلاثة فانطلق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بعشرة ”</a:t>
            </a:r>
          </a:p>
          <a:p>
            <a:r>
              <a:rPr lang="ar-EG" dirty="0" smtClean="0"/>
              <a:t>حرصه على شبع ضيوفه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إكرام الضيوف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عم أبي شريح العدوي </a:t>
            </a:r>
            <a:r>
              <a:rPr lang="ar-EG" sz="1400" dirty="0" smtClean="0"/>
              <a:t>رضي الله عنه</a:t>
            </a:r>
            <a:r>
              <a:rPr lang="ar-EG" dirty="0" smtClean="0"/>
              <a:t> أن رسول الله</a:t>
            </a:r>
            <a:r>
              <a:rPr lang="ar-EG" sz="1400" dirty="0" smtClean="0"/>
              <a:t> صلى الله عليه وسلم</a:t>
            </a:r>
            <a:r>
              <a:rPr lang="ar-EG" dirty="0" smtClean="0"/>
              <a:t> قال : ” من كان يومن بالله واليوم الآخر فليكرم ضيفه جائزته يوم وليله والضيافة ثلاث أيام فما بعد ذلك فهو صدقة ولا يحل له أن يثوي عنده حتى لا يحرجه ”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فليكرم ضيفه : الإكرام يكون بطلاقة الوجه وطيب الكلام والإطعام </a:t>
            </a:r>
          </a:p>
          <a:p>
            <a:r>
              <a:rPr lang="ar-EG" dirty="0" smtClean="0"/>
              <a:t>جائزته : يوم وليلة : القدر الواجب في ضيافة الضيف يوم وليلة يزيد في بره </a:t>
            </a:r>
          </a:p>
          <a:p>
            <a:r>
              <a:rPr lang="ar-EG" dirty="0" smtClean="0"/>
              <a:t>ولا يحل له أن يثوي عنده حتى لا يحرجه : لايجوز للضيف أن يطيل الإقامة عند ضيفه حتى لا يصيبه الحرج في البحث عما يضيف به صاحبه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أهمية حق الضيف وعناية الإسلام بالضيافة </a:t>
            </a:r>
          </a:p>
          <a:p>
            <a:r>
              <a:rPr lang="ar-EG" dirty="0" smtClean="0"/>
              <a:t>أن إكرام الضيف من العبادة</a:t>
            </a:r>
          </a:p>
          <a:p>
            <a:r>
              <a:rPr lang="ar-EG" dirty="0" smtClean="0"/>
              <a:t>على المضيف أن يبادر ضيفه بالإكرام المعنوي والمادي </a:t>
            </a:r>
          </a:p>
          <a:p>
            <a:r>
              <a:rPr lang="ar-EG" dirty="0" smtClean="0"/>
              <a:t>على الضيف أن يقدر وضع مضيفه فلا يجلس مدة طويلة تؤذييه أو تحرجه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نسبه : </a:t>
            </a:r>
          </a:p>
          <a:p>
            <a:pPr>
              <a:buNone/>
            </a:pPr>
            <a:r>
              <a:rPr lang="ar-EG" dirty="0" smtClean="0"/>
              <a:t>خويلد بن عمرو أبو رشيح العدوي الخزاعي </a:t>
            </a:r>
          </a:p>
          <a:p>
            <a:r>
              <a:rPr lang="ar-EG" dirty="0" smtClean="0"/>
              <a:t>وفاته : </a:t>
            </a:r>
          </a:p>
          <a:p>
            <a:pPr>
              <a:buNone/>
            </a:pPr>
            <a:r>
              <a:rPr lang="ar-EG" dirty="0" smtClean="0"/>
              <a:t>مات في المدينة سنة 68 هـ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هديه في التعامل مع غير المسلمين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هديه في التعامل مع كفار قريش :</a:t>
            </a:r>
          </a:p>
          <a:p>
            <a:pPr>
              <a:buNone/>
            </a:pPr>
            <a:r>
              <a:rPr lang="ar-EG" dirty="0" smtClean="0"/>
              <a:t>كانت حياته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بعد بعثته مسخرة للدعوة إلى الله وإرشاد الناس إلى الإسلام وكان يصبر على ما يصيبه في سبيل الدعوة </a:t>
            </a:r>
          </a:p>
          <a:p>
            <a:r>
              <a:rPr lang="ar-EG" dirty="0" smtClean="0"/>
              <a:t>وفاؤه بالعهود و المواثيق معهم :</a:t>
            </a:r>
          </a:p>
          <a:p>
            <a:r>
              <a:rPr lang="ar-EG" dirty="0" smtClean="0"/>
              <a:t>الحلم على أذاهم </a:t>
            </a:r>
          </a:p>
          <a:p>
            <a:r>
              <a:rPr lang="ar-EG" dirty="0" smtClean="0"/>
              <a:t>الإحسان إليهم والدعاء لهم بالهداية :</a:t>
            </a:r>
          </a:p>
          <a:p>
            <a:pPr>
              <a:buNone/>
            </a:pPr>
            <a:r>
              <a:rPr lang="ar-EG" dirty="0" smtClean="0"/>
              <a:t>عن جابر رضي الله عنه قال : قالوا : يا رسول الله أحرقتنا نبال ثقيف فادع الله عليهم , قال اللهم اهد ثقيف ”</a:t>
            </a:r>
          </a:p>
          <a:p>
            <a:pPr>
              <a:buNone/>
            </a:pPr>
            <a:r>
              <a:rPr lang="ar-EG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زيارته وعيادة مريضهم لدعوتهم للإسلام :</a:t>
            </a:r>
          </a:p>
          <a:p>
            <a:r>
              <a:rPr lang="ar-EG" dirty="0" smtClean="0"/>
              <a:t>فعن أنس </a:t>
            </a:r>
            <a:r>
              <a:rPr lang="ar-EG" sz="1400" dirty="0" smtClean="0"/>
              <a:t>رضي الله عنه </a:t>
            </a:r>
            <a:r>
              <a:rPr lang="ar-EG" dirty="0" smtClean="0"/>
              <a:t>قال : كان غلام يهودي يخدم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فمرض فأتاه النبي </a:t>
            </a:r>
            <a:r>
              <a:rPr lang="ar-EG" sz="1400" dirty="0" smtClean="0"/>
              <a:t>صلى الله عليه وسلم  </a:t>
            </a:r>
            <a:r>
              <a:rPr lang="ar-EG" dirty="0" smtClean="0"/>
              <a:t>يعوده , فقعد عند رأسه فقال له : أسلم فنظر إلى أبيه فقال له : أطع أبا القاسم فأسلم فخرج النبي </a:t>
            </a:r>
            <a:r>
              <a:rPr lang="ar-EG" sz="1400" dirty="0" smtClean="0"/>
              <a:t>صلى الله عليه وسلم </a:t>
            </a:r>
            <a:r>
              <a:rPr lang="ar-EG" dirty="0" smtClean="0"/>
              <a:t> وهو يقول : الحمد لله الذي أنقذه من النار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صله الأرحام الكافرة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أسماء بنت أبي بكر </a:t>
            </a:r>
            <a:r>
              <a:rPr lang="ar-EG" sz="1400" dirty="0" smtClean="0"/>
              <a:t>رضي الله عنهما</a:t>
            </a:r>
            <a:r>
              <a:rPr lang="ar-EG" dirty="0" smtClean="0"/>
              <a:t> قالت : قدمت على أمي وهي مشركة في عهد رسول الله</a:t>
            </a:r>
            <a:r>
              <a:rPr lang="ar-EG" sz="1400" dirty="0" smtClean="0"/>
              <a:t> صلى الله عليه وسلم  </a:t>
            </a:r>
            <a:r>
              <a:rPr lang="ar-EG" dirty="0" smtClean="0"/>
              <a:t>فاستفتيت رسول الله </a:t>
            </a:r>
            <a:r>
              <a:rPr lang="ar-EG" sz="1400" dirty="0" smtClean="0"/>
              <a:t>صلى الله عليه وسلم </a:t>
            </a:r>
            <a:r>
              <a:rPr lang="ar-EG" dirty="0" smtClean="0"/>
              <a:t> قلت : إن أمي قدمت علي وهي راغبة أفأصل أمي ؟ قال : ”نعم صلي أمك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في عهد رسول الله</a:t>
            </a:r>
            <a:r>
              <a:rPr lang="ar-EG" sz="1400" dirty="0" smtClean="0"/>
              <a:t> صلى الله عليه وسلم </a:t>
            </a:r>
            <a:r>
              <a:rPr lang="ar-EG" dirty="0" smtClean="0"/>
              <a:t> : في الزمن الذي كانت فيه المعاهدة بين الرسول </a:t>
            </a:r>
            <a:r>
              <a:rPr lang="ar-EG" sz="1400" dirty="0" smtClean="0"/>
              <a:t>صلى الله عليه</a:t>
            </a:r>
            <a:r>
              <a:rPr lang="ar-EG" dirty="0" smtClean="0"/>
              <a:t> وسلم  وكفار قريش وذلك بعد الحديبية </a:t>
            </a:r>
          </a:p>
          <a:p>
            <a:r>
              <a:rPr lang="ar-EG" dirty="0" smtClean="0"/>
              <a:t>وهي راغبة : أي نرغب في الصلة والبر </a:t>
            </a:r>
          </a:p>
          <a:p>
            <a:r>
              <a:rPr lang="ar-EG" dirty="0" smtClean="0"/>
              <a:t>أفأصل أمي : الصلة بمعنى البر والإحسان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جواز صلة الرحم الكافرة بالمال </a:t>
            </a:r>
          </a:p>
          <a:p>
            <a:r>
              <a:rPr lang="ar-EG" dirty="0" smtClean="0"/>
              <a:t>بجب أن ينفق المسلم على والديه وإن كانا غير مسلمين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كنيتها :</a:t>
            </a:r>
          </a:p>
          <a:p>
            <a:r>
              <a:rPr lang="ar-EG" dirty="0" smtClean="0"/>
              <a:t>أم عبدالله </a:t>
            </a:r>
          </a:p>
          <a:p>
            <a:r>
              <a:rPr lang="ar-EG" dirty="0" smtClean="0"/>
              <a:t>سميت بذات النطاقين </a:t>
            </a:r>
          </a:p>
          <a:p>
            <a:r>
              <a:rPr lang="ar-EG" dirty="0" smtClean="0"/>
              <a:t>من صفاتها : </a:t>
            </a:r>
          </a:p>
          <a:p>
            <a:r>
              <a:rPr lang="ar-EG" dirty="0" smtClean="0"/>
              <a:t>السخاء والجود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رفقه بالحيوان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ar-EG" dirty="0" smtClean="0"/>
              <a:t>رحمته بالبهائم :</a:t>
            </a:r>
          </a:p>
          <a:p>
            <a:pPr>
              <a:buNone/>
            </a:pPr>
            <a:r>
              <a:rPr lang="ar-EG" dirty="0" smtClean="0"/>
              <a:t>عن عبد الله بن مسعود </a:t>
            </a:r>
            <a:r>
              <a:rPr lang="ar-EG" sz="1400" dirty="0" smtClean="0"/>
              <a:t>رضي الله عنه</a:t>
            </a:r>
            <a:r>
              <a:rPr lang="ar-EG" dirty="0" smtClean="0"/>
              <a:t> قال : كنا مع رسول الله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في سفر فانطلق لحاجته فرأينا حمرة معها فرخان فأخذنا فرخيها فجاءت الحمرة فجعلت تفرش فقال : من فجع هذه بوليدها ؟ ردوا وليدها إليها ”</a:t>
            </a:r>
          </a:p>
          <a:p>
            <a:r>
              <a:rPr lang="ar-EG" dirty="0" smtClean="0"/>
              <a:t>الإحسان إليها :</a:t>
            </a:r>
          </a:p>
          <a:p>
            <a:r>
              <a:rPr lang="ar-EG" dirty="0" smtClean="0"/>
              <a:t>عن عبدالله بن عمرو </a:t>
            </a:r>
            <a:r>
              <a:rPr lang="ar-EG" sz="1500" dirty="0" smtClean="0"/>
              <a:t>رضي الله </a:t>
            </a:r>
            <a:r>
              <a:rPr lang="ar-EG" dirty="0" smtClean="0"/>
              <a:t>عنها قال: مر النبي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برجل يحلب شاة فقال : ” أي فلان إذا حلبت فأبق لوليدها فإنها أبر الدواب ”</a:t>
            </a:r>
          </a:p>
          <a:p>
            <a:r>
              <a:rPr lang="ar-EG" dirty="0" smtClean="0"/>
              <a:t>نهيه عن تعذيبها :</a:t>
            </a:r>
          </a:p>
          <a:p>
            <a:r>
              <a:rPr lang="ar-EG" dirty="0" smtClean="0"/>
              <a:t>عن عبدالله بن عباس </a:t>
            </a:r>
            <a:r>
              <a:rPr lang="ar-EG" sz="1600" dirty="0" smtClean="0"/>
              <a:t>رضي الله عنهما</a:t>
            </a:r>
            <a:r>
              <a:rPr lang="ar-EG" dirty="0" smtClean="0"/>
              <a:t> أن رجل أضجع شاة يريد أن يذبحها وهو يحد شفرته فقال النبي </a:t>
            </a:r>
            <a:r>
              <a:rPr lang="ar-EG" sz="1600" dirty="0" smtClean="0"/>
              <a:t>صلى الله عليه وسلم</a:t>
            </a:r>
            <a:r>
              <a:rPr lang="ar-EG" dirty="0" smtClean="0"/>
              <a:t> : ” أتريد أن تميتها موتتان هلا حددت شفرتك قبل أن تضجعها ”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النهي عن إذاء الحيوان	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عبد الله بن عمر رضي الله عنه قال : ”دخل امرأة النار في هرة ربطتها فلم تطعمها ولم تدعها تأكل من خشاش الأرض“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التعرف على معاني الحديث: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أبي هريرة رضى الله عنه أن رسول الله صلى الله عليه وسلم قال: ”بينما رجل يمشي ؛أشتد عليه العطش ؛فوجد بئرا فنزل فيها فشرب ثم خرج فإذا كلب يلهث يأكل الثرى من العطش فقال الرجل :لقدبلغ هذا الكلب من العطش مثل الذي كان بلغ بي،فنزل البئر فملأ خفه ثم أمسكه بفيهحتى رقي فسقى الكلب فشكر الله له ،فغفر له“ قالوا:يا رسول الله:وإن لنا في هذه البهائم أجرا؟قال: ”في كل كبد رطبة أجر“    </a:t>
            </a:r>
          </a:p>
          <a:p>
            <a:endParaRPr lang="ar-EG" dirty="0" smtClean="0"/>
          </a:p>
          <a:p>
            <a:endParaRPr lang="ar-EG" dirty="0" smtClean="0"/>
          </a:p>
          <a:p>
            <a:endParaRPr lang="ar-EG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ar-EG" dirty="0" smtClean="0"/>
              <a:t>تعلمت أن: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ar-EG" dirty="0" smtClean="0"/>
              <a:t>الأسلام امر بالإحسان للحيوان ونهى عن تعذيبه أو قتله بغيرحاجة</a:t>
            </a:r>
          </a:p>
          <a:p>
            <a:r>
              <a:rPr lang="ar-EG" dirty="0" smtClean="0"/>
              <a:t>وجوب نفقة الحيوان على مالكه</a:t>
            </a:r>
          </a:p>
          <a:p>
            <a:r>
              <a:rPr lang="ar-EG" dirty="0" smtClean="0"/>
              <a:t>احترام الأسلام لكل ذوي الأرواح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248</TotalTime>
  <Words>2216</Words>
  <Application>Microsoft Office PowerPoint</Application>
  <PresentationFormat>عرض على الشاشة (3:4)‏</PresentationFormat>
  <Paragraphs>218</Paragraphs>
  <Slides>45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6" baseType="lpstr">
      <vt:lpstr>Verve</vt:lpstr>
      <vt:lpstr>        الحديث والسيرة                للصف السادس الإبتدائي</vt:lpstr>
      <vt:lpstr> من هديه صلى الله عليه وسلم في التعامل مع الصغار </vt:lpstr>
      <vt:lpstr>نماذج من تعامله مع الصغار . </vt:lpstr>
      <vt:lpstr>توجيههُ صلى الله عليه وسلم لهم</vt:lpstr>
      <vt:lpstr>من هديه صلى الله عليه وسلم في التعامل مع الصغار</vt:lpstr>
      <vt:lpstr>تابع </vt:lpstr>
      <vt:lpstr> (الرحمة بالصغير وتوقير الكبير )</vt:lpstr>
      <vt:lpstr>ماذا تعرف عن عبدالله بن عمرورضي الله عنه </vt:lpstr>
      <vt:lpstr> من هديه صلى الله عليه وسلم مع ذوي رحمه </vt:lpstr>
      <vt:lpstr> "نماذج من صلته صلى الله عليه وسلم لرحمه "</vt:lpstr>
      <vt:lpstr> (من فضائل صلة الرحم )</vt:lpstr>
      <vt:lpstr>معاني الحديث :</vt:lpstr>
      <vt:lpstr>ماذا تعرف عن الراوي</vt:lpstr>
      <vt:lpstr> (هديه صلى الله عليه وسلم مع جلائسه )</vt:lpstr>
      <vt:lpstr>تابع</vt:lpstr>
      <vt:lpstr>    (من آداب المجلس )  </vt:lpstr>
      <vt:lpstr>معاني الحديث</vt:lpstr>
      <vt:lpstr>ما يستفاد من الحديث</vt:lpstr>
      <vt:lpstr>ماذا تعرف عن الراوي</vt:lpstr>
      <vt:lpstr>هديه في التعامل مع مع جيرانه</vt:lpstr>
      <vt:lpstr>عظم حق الجار</vt:lpstr>
      <vt:lpstr>معني الحديث </vt:lpstr>
      <vt:lpstr>ما يستفاد من الحديث</vt:lpstr>
      <vt:lpstr>التعريف بالراوي</vt:lpstr>
      <vt:lpstr>هدية في تعامله مع الخدم</vt:lpstr>
      <vt:lpstr>النهي عن منع الخادم أجرته</vt:lpstr>
      <vt:lpstr>معاني الحديث</vt:lpstr>
      <vt:lpstr>ما يستفاد من الحديث</vt:lpstr>
      <vt:lpstr>التعريف بالراوي</vt:lpstr>
      <vt:lpstr>هديه في التعامل مع الوفود والضيوف</vt:lpstr>
      <vt:lpstr>تعامله مع ضيوفه </vt:lpstr>
      <vt:lpstr>إكرام الضيوف</vt:lpstr>
      <vt:lpstr>معاني الحديث</vt:lpstr>
      <vt:lpstr>ما يستفاد من الحديث</vt:lpstr>
      <vt:lpstr>الراوي</vt:lpstr>
      <vt:lpstr>هديه في التعامل مع غير المسلمين</vt:lpstr>
      <vt:lpstr>تابع</vt:lpstr>
      <vt:lpstr>صله الأرحام الكافرة</vt:lpstr>
      <vt:lpstr>معاني الحديث</vt:lpstr>
      <vt:lpstr>ما يستفاد من الحديث</vt:lpstr>
      <vt:lpstr>الراوي</vt:lpstr>
      <vt:lpstr>رفقه بالحيوان</vt:lpstr>
      <vt:lpstr>النهي عن إذاء الحيوان </vt:lpstr>
      <vt:lpstr>التعرف على معاني الحديث:</vt:lpstr>
      <vt:lpstr>تعلمت أن: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Platinum</dc:creator>
  <cp:lastModifiedBy>m</cp:lastModifiedBy>
  <cp:revision>34</cp:revision>
  <dcterms:created xsi:type="dcterms:W3CDTF">2012-06-20T21:40:11Z</dcterms:created>
  <dcterms:modified xsi:type="dcterms:W3CDTF">2013-04-22T17:38:44Z</dcterms:modified>
</cp:coreProperties>
</file>