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6" d="100"/>
          <a:sy n="46" d="100"/>
        </p:scale>
        <p:origin x="-1170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E8A5573-2E3E-4B9E-B2BC-649B5BAC0782}" type="datetimeFigureOut">
              <a:rPr lang="ar-SA" smtClean="0"/>
              <a:pPr/>
              <a:t>12/06/1434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82D4537-CEBC-42A9-8977-F3D70B964C7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r" rtl="1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r" rtl="1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 smtClean="0"/>
              <a:t>التوحيد الصف السادس الابتدائي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الفهرس</a:t>
            </a:r>
            <a:endParaRPr lang="ar-SA" dirty="0"/>
          </a:p>
        </p:txBody>
      </p:sp>
      <p:sp>
        <p:nvSpPr>
          <p:cNvPr id="4" name="Action Button: Custom 3">
            <a:hlinkClick r:id="rId2" action="ppaction://hlinksldjump" highlightClick="1"/>
          </p:cNvPr>
          <p:cNvSpPr/>
          <p:nvPr/>
        </p:nvSpPr>
        <p:spPr>
          <a:xfrm>
            <a:off x="5436096" y="2204864"/>
            <a:ext cx="1872208" cy="108012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الشرك وأنواعه</a:t>
            </a:r>
            <a:endParaRPr lang="ar-SA" dirty="0"/>
          </a:p>
        </p:txBody>
      </p:sp>
      <p:sp>
        <p:nvSpPr>
          <p:cNvPr id="5" name="Action Button: Custom 4">
            <a:hlinkClick r:id="rId3" action="ppaction://hlinksldjump" highlightClick="1"/>
          </p:cNvPr>
          <p:cNvSpPr/>
          <p:nvPr/>
        </p:nvSpPr>
        <p:spPr>
          <a:xfrm>
            <a:off x="2267744" y="3789040"/>
            <a:ext cx="1872208" cy="108012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الكفر وأنواعه</a:t>
            </a:r>
            <a:endParaRPr lang="ar-SA" dirty="0"/>
          </a:p>
        </p:txBody>
      </p:sp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2267744" y="2204864"/>
            <a:ext cx="1872208" cy="108012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النفاق وأنواعه</a:t>
            </a:r>
            <a:endParaRPr lang="ar-SA" dirty="0"/>
          </a:p>
        </p:txBody>
      </p:sp>
      <p:sp>
        <p:nvSpPr>
          <p:cNvPr id="7" name="Action Button: Custom 6">
            <a:hlinkClick r:id="rId5" action="ppaction://hlinksldjump" highlightClick="1"/>
          </p:cNvPr>
          <p:cNvSpPr/>
          <p:nvPr/>
        </p:nvSpPr>
        <p:spPr>
          <a:xfrm>
            <a:off x="5508104" y="3789040"/>
            <a:ext cx="1872208" cy="108012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dirty="0" smtClean="0"/>
              <a:t>نواقض الإسلام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الشرك و أنواعه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نواقض التوحيد :</a:t>
            </a:r>
          </a:p>
          <a:p>
            <a:r>
              <a:rPr lang="ar-EG" dirty="0" smtClean="0"/>
              <a:t>الشرك الأكبر</a:t>
            </a:r>
          </a:p>
          <a:p>
            <a:r>
              <a:rPr lang="ar-EG" dirty="0" smtClean="0"/>
              <a:t>الكفر الأكبر</a:t>
            </a:r>
          </a:p>
          <a:p>
            <a:r>
              <a:rPr lang="ar-EG" dirty="0" smtClean="0"/>
              <a:t>النفاق الأكبر ( الإعتقادي )</a:t>
            </a:r>
          </a:p>
          <a:p>
            <a:endParaRPr lang="ar-S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منقصات التوحيد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الشرك الأصغر</a:t>
            </a:r>
          </a:p>
          <a:p>
            <a:r>
              <a:rPr lang="ar-EG" dirty="0" smtClean="0"/>
              <a:t>الكفر الأصغر</a:t>
            </a:r>
          </a:p>
          <a:p>
            <a:r>
              <a:rPr lang="ar-EG" dirty="0" smtClean="0"/>
              <a:t>النفاق الأصغر ( العملي )</a:t>
            </a:r>
          </a:p>
          <a:p>
            <a:r>
              <a:rPr lang="ar-EG" dirty="0" smtClean="0"/>
              <a:t>الذنوب والمعاصي </a:t>
            </a:r>
            <a:endParaRPr lang="ar-S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الشرك في الربوبية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كأن يعتقد الإنسان أن أحد أحدًا يشارك الله في الخلق والإحياء والإماته والرزق أو يصريف الكون قال تعالى : ” الله الذي خلقكم ثم رزقكم ثم يميتكم ثم يحييكم هل من شركائكم من يفعل من ذلكم من شيء سبحانه وتعالى عما يشركون ”</a:t>
            </a:r>
            <a:endParaRPr lang="ar-SA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الشرك والألوهية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ثانيًا : الشرك في الألوهية :</a:t>
            </a:r>
          </a:p>
          <a:p>
            <a:pPr>
              <a:buNone/>
            </a:pPr>
            <a:r>
              <a:rPr lang="ar-EG" dirty="0" smtClean="0"/>
              <a:t>يصرف الإنسان شيئا من العبادة لغير الله وهو الغالب على المشركين </a:t>
            </a:r>
          </a:p>
          <a:p>
            <a:r>
              <a:rPr lang="ar-EG" dirty="0" smtClean="0"/>
              <a:t>أمثلة الشرك في الألوهية :</a:t>
            </a:r>
          </a:p>
          <a:p>
            <a:r>
              <a:rPr lang="ar-EG" dirty="0" smtClean="0"/>
              <a:t>الشرك في الدعاء </a:t>
            </a:r>
          </a:p>
          <a:p>
            <a:r>
              <a:rPr lang="ar-EG" dirty="0" smtClean="0"/>
              <a:t>الشرك في الطاعة</a:t>
            </a:r>
          </a:p>
          <a:p>
            <a:r>
              <a:rPr lang="ar-EG" dirty="0" smtClean="0"/>
              <a:t>الشرك في المحبة :</a:t>
            </a:r>
          </a:p>
          <a:p>
            <a:pPr>
              <a:buNone/>
            </a:pPr>
            <a:r>
              <a:rPr lang="ar-EG" dirty="0" smtClean="0"/>
              <a:t>المراد به مساواة غير الله بالله في المحبة كأن يحب الإنسان مخلوقًا محبة مقترنة بالخضوع والذل والنعظيم  </a:t>
            </a:r>
            <a:endParaRPr lang="ar-S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من آثار الشرك الأكبر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من مات مشركًا بالله شركًا أكبر فقد حبط عمله قال تعالى :  { لو أشركوا لحبط عنهم ما كانوا يعملون }</a:t>
            </a:r>
          </a:p>
          <a:p>
            <a:r>
              <a:rPr lang="ar-EG" dirty="0" smtClean="0"/>
              <a:t>من مات مشركًا بالله شركًا أكبر فلا يغفر له قال تعالى : { إن الله لا يغفر أن يشرك به ويغفر ما دون ذلك لمن يشاء }</a:t>
            </a:r>
          </a:p>
          <a:p>
            <a:r>
              <a:rPr lang="ar-EG" dirty="0" smtClean="0"/>
              <a:t> من مات مشركًا بالله شركًا أكبر فإن الله قد حرم عليه الجنة :{  إنه من يشرك بالله فقد حرم الله عليه الجنة ومأواه النار وما للظالمين من أنصار } 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الشرك الأصغر والشرك الخفي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الشرك الأصغر : </a:t>
            </a:r>
          </a:p>
          <a:p>
            <a:r>
              <a:rPr lang="ar-EG" dirty="0" smtClean="0"/>
              <a:t>تعريفه : هو كل ما نهى عنه الشرع مما هو طريق إلى الشرك الأكبر ووسيلة للوقوع قيه وجاء في الأدلة الشرعية تسميته شركًا </a:t>
            </a:r>
          </a:p>
          <a:p>
            <a:r>
              <a:rPr lang="ar-EG" dirty="0" smtClean="0"/>
              <a:t>حكمه : محرم ومنقص للتوحيد ووسيلة إلى الشرك الأكبر</a:t>
            </a:r>
          </a:p>
          <a:p>
            <a:r>
              <a:rPr lang="ar-EG" dirty="0" smtClean="0"/>
              <a:t>أنواعه : </a:t>
            </a:r>
          </a:p>
          <a:p>
            <a:r>
              <a:rPr lang="ar-EG" dirty="0" smtClean="0"/>
              <a:t>الشرك بالألفاظ : مثل الحلف لغير الله</a:t>
            </a:r>
          </a:p>
          <a:p>
            <a:r>
              <a:rPr lang="ar-EG" dirty="0" smtClean="0"/>
              <a:t>الشرك بالأفعال </a:t>
            </a:r>
          </a:p>
          <a:p>
            <a:r>
              <a:rPr lang="ar-EG" dirty="0" smtClean="0"/>
              <a:t>الشرك الخفي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الشرك الخفي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تعريفه :</a:t>
            </a:r>
          </a:p>
          <a:p>
            <a:pPr>
              <a:buNone/>
            </a:pPr>
            <a:r>
              <a:rPr lang="ar-EG" dirty="0" smtClean="0"/>
              <a:t>الشرك بالنيات والإرادات ( الرياء )</a:t>
            </a:r>
            <a:endParaRPr lang="ar-EG" dirty="0"/>
          </a:p>
          <a:p>
            <a:r>
              <a:rPr lang="ar-EG" dirty="0" smtClean="0"/>
              <a:t>أمثلته :</a:t>
            </a:r>
          </a:p>
          <a:p>
            <a:r>
              <a:rPr lang="ar-EG" dirty="0" smtClean="0"/>
              <a:t>يسير الرياء والسمعة وذلك بأن يعمل الإنسان عملًا يتقرب به إلى الله يريد به ثناء الناس كالذي يحسن صلاته لأجل أن يراه الناس فيمدحوه عليها   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الفرق بين الشرك الأكبر والشرك الأصغر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1752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الشرك الأكبر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الشرك الأصغر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يخرج من الملة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لا يخرج من الملة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صاحبه مخلد في النار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صاحبه لا يخلد في النار إن دخلها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يحبط جميع الأعمال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لا يحبط جميع</a:t>
                      </a:r>
                      <a:r>
                        <a:rPr lang="ar-EG" baseline="0" dirty="0" smtClean="0"/>
                        <a:t> الأعمال وإنما يحبط العمل الذي يقصد به الرياء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الكفر الأكبر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الكفر الأكبر نوعان : أكبر وأصغر</a:t>
            </a:r>
          </a:p>
          <a:p>
            <a:r>
              <a:rPr lang="ar-EG" dirty="0" smtClean="0"/>
              <a:t>حكمه :</a:t>
            </a:r>
          </a:p>
          <a:p>
            <a:r>
              <a:rPr lang="ar-EG" dirty="0" smtClean="0"/>
              <a:t>كالشرك الأكبر يخرج صاحبه من الملة ويحبط عمله ويخلده في النار إذا مات ولم يتب قال تعالى : { ومن يكفر بالإيمان فقد حبط عمله وهو في الآخره من الخاسرين }</a:t>
            </a:r>
            <a:endParaRPr lang="ar-SA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أنواع الكفر الأكبر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EG" dirty="0" smtClean="0"/>
              <a:t>1- كفر تكذيب : </a:t>
            </a:r>
            <a:br>
              <a:rPr lang="ar-EG" dirty="0" smtClean="0"/>
            </a:br>
            <a:r>
              <a:rPr lang="ar-EG" dirty="0" smtClean="0"/>
              <a:t>وهو أن ينكر العبد بقلبه ولسانه أمرًا عظيمًا في الدين</a:t>
            </a:r>
          </a:p>
          <a:p>
            <a:r>
              <a:rPr lang="ar-EG" dirty="0" smtClean="0"/>
              <a:t>2- كفر الإباء و الاستكبار :</a:t>
            </a:r>
          </a:p>
          <a:p>
            <a:pPr>
              <a:buNone/>
            </a:pPr>
            <a:r>
              <a:rPr lang="ar-EG" dirty="0" smtClean="0"/>
              <a:t>هو أن يرفض العبد الانقياد لأحكام الإسلام استكبارًا وترفعًا</a:t>
            </a:r>
            <a:endParaRPr lang="ar-EG" dirty="0"/>
          </a:p>
          <a:p>
            <a:r>
              <a:rPr lang="ar-EG" dirty="0" smtClean="0"/>
              <a:t>كفر الشك :</a:t>
            </a:r>
          </a:p>
          <a:p>
            <a:pPr>
              <a:buNone/>
            </a:pPr>
            <a:r>
              <a:rPr lang="ar-EG" dirty="0" smtClean="0"/>
              <a:t>هو أن يشك العبد في شيء من أصول الدين </a:t>
            </a:r>
          </a:p>
          <a:p>
            <a:r>
              <a:rPr lang="ar-EG" dirty="0" smtClean="0"/>
              <a:t>كفر الإعراض :</a:t>
            </a:r>
          </a:p>
          <a:p>
            <a:pPr>
              <a:buNone/>
            </a:pPr>
            <a:r>
              <a:rPr lang="ar-EG" dirty="0" smtClean="0"/>
              <a:t>أن يترك المرء دين الله كله فلا يتعلمه ولا يعمل به </a:t>
            </a:r>
          </a:p>
          <a:p>
            <a:r>
              <a:rPr lang="ar-EG" dirty="0" smtClean="0"/>
              <a:t>كفر النفاق :</a:t>
            </a:r>
          </a:p>
          <a:p>
            <a:pPr>
              <a:buNone/>
            </a:pPr>
            <a:r>
              <a:rPr lang="ar-EG" dirty="0" smtClean="0"/>
              <a:t>هو أن يظهر الإيمان ويبطن الكفر فهذا نفاق كفر </a:t>
            </a:r>
            <a:endParaRPr lang="ar-SA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الكفر الأصغر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EG" dirty="0" smtClean="0"/>
              <a:t>تعريفه :</a:t>
            </a:r>
          </a:p>
          <a:p>
            <a:pPr>
              <a:buNone/>
            </a:pPr>
            <a:r>
              <a:rPr lang="ar-EG" dirty="0" smtClean="0"/>
              <a:t>هو كل معصية ورد تسميتها كفرًا وام تصل إلى حد الكفر الأكبر</a:t>
            </a:r>
          </a:p>
          <a:p>
            <a:r>
              <a:rPr lang="ar-EG" dirty="0" smtClean="0"/>
              <a:t>حكمه :</a:t>
            </a:r>
          </a:p>
          <a:p>
            <a:pPr>
              <a:buNone/>
            </a:pPr>
            <a:r>
              <a:rPr lang="ar-EG" dirty="0" smtClean="0"/>
              <a:t>محرم وذنب عظيم لأنه من أعمال الكفار التي حرمها الإسلام ولكنه لا يخرج صاحبه من الإسلام</a:t>
            </a:r>
          </a:p>
          <a:p>
            <a:r>
              <a:rPr lang="ar-EG" dirty="0" smtClean="0"/>
              <a:t>أمثلته :</a:t>
            </a:r>
          </a:p>
          <a:p>
            <a:r>
              <a:rPr lang="ar-EG" dirty="0" smtClean="0"/>
              <a:t>كفر النعمة</a:t>
            </a:r>
          </a:p>
          <a:p>
            <a:r>
              <a:rPr lang="ar-EG" dirty="0" smtClean="0"/>
              <a:t>قتال المسلم لأخيه المسلم</a:t>
            </a:r>
          </a:p>
          <a:p>
            <a:r>
              <a:rPr lang="ar-EG" dirty="0" smtClean="0"/>
              <a:t>الطعن والقدح في أنساب الأخرين</a:t>
            </a:r>
            <a:endParaRPr lang="ar-SA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الفرق بين الكفر الأكبر والكفر الأصغر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1752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الكفر الأكبر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الكفر الأصغر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مرتكبه خارج من المله فليس بمسلم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مرتكبه غير خارج من المله بل</a:t>
                      </a:r>
                      <a:r>
                        <a:rPr lang="ar-EG" baseline="0" dirty="0" smtClean="0"/>
                        <a:t> واقع في ذنب وكبيرة من الكبائر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من مات عليه فهو مخلد في النار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من وقع فيه فلا يخلد في النار</a:t>
                      </a:r>
                      <a:r>
                        <a:rPr lang="ar-EG" baseline="0" dirty="0" smtClean="0"/>
                        <a:t> إن دخلها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يحبط جميع الأعمال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لا يحبط جميع الأعمال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النفاق الأكبر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النفاق :</a:t>
            </a:r>
          </a:p>
          <a:p>
            <a:pPr>
              <a:buNone/>
            </a:pPr>
            <a:r>
              <a:rPr lang="ar-EG" dirty="0" smtClean="0"/>
              <a:t>اظهار الإسلام وابطان الكفر والشر</a:t>
            </a:r>
          </a:p>
          <a:p>
            <a:r>
              <a:rPr lang="ar-EG" dirty="0" smtClean="0"/>
              <a:t>والنفاق نوعان :</a:t>
            </a:r>
          </a:p>
          <a:p>
            <a:r>
              <a:rPr lang="ar-EG" dirty="0" smtClean="0"/>
              <a:t>نفاق اعتقادي </a:t>
            </a:r>
          </a:p>
          <a:p>
            <a:r>
              <a:rPr lang="ar-EG" dirty="0" smtClean="0"/>
              <a:t>نفاق عملي</a:t>
            </a:r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علامات النفاق الإعتقادي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1- تكذيب الرسول</a:t>
            </a:r>
          </a:p>
          <a:p>
            <a:r>
              <a:rPr lang="ar-EG" dirty="0" smtClean="0"/>
              <a:t>2- بغض الرسول</a:t>
            </a:r>
          </a:p>
          <a:p>
            <a:r>
              <a:rPr lang="ar-EG" dirty="0" smtClean="0"/>
              <a:t>3- بغض ما جاء به الرسول</a:t>
            </a:r>
          </a:p>
          <a:p>
            <a:r>
              <a:rPr lang="ar-EG" dirty="0" smtClean="0"/>
              <a:t>4- الكراهية لانتصار دين الله و الفرح لإنخفاضه</a:t>
            </a:r>
          </a:p>
          <a:p>
            <a:r>
              <a:rPr lang="ar-EG" dirty="0" smtClean="0"/>
              <a:t>الاستهزاء بالله و رسوله أو القرآن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النفاق الأصغر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خصال النفاق الأصغر :</a:t>
            </a:r>
          </a:p>
          <a:p>
            <a:r>
              <a:rPr lang="ar-EG" dirty="0" smtClean="0"/>
              <a:t>1- الكذب في الحديث</a:t>
            </a:r>
          </a:p>
          <a:p>
            <a:r>
              <a:rPr lang="ar-EG" dirty="0" smtClean="0"/>
              <a:t>2- إخلاف الوعد</a:t>
            </a:r>
          </a:p>
          <a:p>
            <a:r>
              <a:rPr lang="ar-EG" dirty="0" smtClean="0"/>
              <a:t>3- خيانة الأمانة </a:t>
            </a:r>
          </a:p>
          <a:p>
            <a:r>
              <a:rPr lang="ar-EG" dirty="0" smtClean="0"/>
              <a:t>4- التكاسل عن الصلاة </a:t>
            </a:r>
          </a:p>
          <a:p>
            <a:pPr>
              <a:buNone/>
            </a:pPr>
            <a:r>
              <a:rPr lang="ar-EG" dirty="0" smtClean="0"/>
              <a:t>ودل على ذلك قول الرسولِِ : ” آية المنافق ثلاث إذا حدث كذب وإذا وعد أخلف و إذا أؤتمن خان ” </a:t>
            </a:r>
            <a:endParaRPr lang="ar-SA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الفرق بين النفاق الاعتقادي والعملي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النفاق العملي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النفاق</a:t>
                      </a:r>
                      <a:r>
                        <a:rPr lang="ar-EG" baseline="0" dirty="0" smtClean="0"/>
                        <a:t> الاعتقادي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لا يخرج من الملة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يخرج من المله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قد يجتمع مع الإيمان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لا يجتمع مع الإيمان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لا يحبط العمل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EG" dirty="0" smtClean="0"/>
                        <a:t>يحبط العمل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66800"/>
          </a:xfrm>
        </p:spPr>
        <p:txBody>
          <a:bodyPr/>
          <a:lstStyle/>
          <a:p>
            <a:r>
              <a:rPr lang="ar-EG" dirty="0" smtClean="0"/>
              <a:t>نوقض الإسلام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>
            <a:normAutofit/>
          </a:bodyPr>
          <a:lstStyle/>
          <a:p>
            <a:r>
              <a:rPr lang="ar-EG" dirty="0" smtClean="0"/>
              <a:t>الناقض الأول : الإشراك بالله :</a:t>
            </a:r>
          </a:p>
          <a:p>
            <a:r>
              <a:rPr lang="ar-EG" dirty="0" smtClean="0"/>
              <a:t>من أمثلته :</a:t>
            </a:r>
          </a:p>
          <a:p>
            <a:r>
              <a:rPr lang="ar-EG" dirty="0" smtClean="0"/>
              <a:t>النذر لغير الله : كما يفعله عباد القبور من تقديم النذور و القرابين لها و الطواف عليها لأن هذه عبادات لا تصرف إلا الله ومن صرفها لغير الله فقد أشرك قال تعالى : { يعبدونني ولا يشرمون بي شيئًا ومن كفر بعد ذلك فأولئك هم الفاسقون }</a:t>
            </a:r>
          </a:p>
          <a:p>
            <a:r>
              <a:rPr lang="ar-EG" dirty="0" smtClean="0"/>
              <a:t>الذبح لغير الله : كما يفعله السحرة و أتباعهم من الذبح للشياطين والجن قال تعالى : { قل إن صلاتي ونسكي ومحياي ومماتي لله رب العالمين }</a:t>
            </a:r>
          </a:p>
          <a:p>
            <a:endParaRPr lang="ar-SA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66800"/>
          </a:xfrm>
        </p:spPr>
        <p:txBody>
          <a:bodyPr/>
          <a:lstStyle/>
          <a:p>
            <a:r>
              <a:rPr lang="ar-EG" dirty="0" smtClean="0"/>
              <a:t>نواقض الإسلام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525963"/>
          </a:xfrm>
        </p:spPr>
        <p:txBody>
          <a:bodyPr/>
          <a:lstStyle/>
          <a:p>
            <a:r>
              <a:rPr lang="ar-EG" dirty="0" smtClean="0"/>
              <a:t>الناقض الثاني : الطعن في الدين ويشمل ذلك عدة أمور منها :</a:t>
            </a:r>
          </a:p>
          <a:p>
            <a:r>
              <a:rPr lang="ar-EG" dirty="0" smtClean="0"/>
              <a:t>1- من يعتقد أن هدي النبي صلى الله عليه وسلم ناقص يقول الله تعالى عن نبيه : { وما ينطق عن الهوى }</a:t>
            </a:r>
          </a:p>
          <a:p>
            <a:r>
              <a:rPr lang="ar-EG" dirty="0" smtClean="0"/>
              <a:t>2- من أبغض شيئًا مما جاء به الرسول صلى الله عليه وسلم لأن الله تعالى قال : { ذلك بأنهم كرهوا ما أنزل الله فأحبط أعمالهم } </a:t>
            </a:r>
          </a:p>
          <a:p>
            <a:r>
              <a:rPr lang="ar-EG" dirty="0" smtClean="0"/>
              <a:t>3- من استهزأ بشيء من الدين كالقرآن و السنة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/>
          <a:lstStyle/>
          <a:p>
            <a:r>
              <a:rPr lang="ar-EG" dirty="0" smtClean="0"/>
              <a:t>نواقض الإسلام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1556792"/>
            <a:ext cx="8229600" cy="4525963"/>
          </a:xfrm>
        </p:spPr>
        <p:txBody>
          <a:bodyPr/>
          <a:lstStyle/>
          <a:p>
            <a:r>
              <a:rPr lang="ar-EG" dirty="0" smtClean="0"/>
              <a:t>الناقض الثالث : تكذيب القرآن الكريم :</a:t>
            </a:r>
          </a:p>
          <a:p>
            <a:pPr>
              <a:buNone/>
            </a:pPr>
            <a:r>
              <a:rPr lang="ar-EG" dirty="0" smtClean="0"/>
              <a:t>لأن في ذلك تكذيب لرب العالمين وهو القائل : { ومن أصدق من الله حديثا } وقال أيضا : {ومن أصدق من الله قيلًا }</a:t>
            </a:r>
          </a:p>
          <a:p>
            <a:r>
              <a:rPr lang="ar-EG" dirty="0" smtClean="0"/>
              <a:t>ومن أمثلة ذلك :</a:t>
            </a:r>
          </a:p>
          <a:p>
            <a:r>
              <a:rPr lang="ar-EG" dirty="0" smtClean="0"/>
              <a:t>التكذيب بأخبار القرآن كالجنة والنار </a:t>
            </a:r>
          </a:p>
          <a:p>
            <a:r>
              <a:rPr lang="ar-EG" dirty="0" smtClean="0"/>
              <a:t>وصف القرآن بأنه سحر وأساطير الأولين </a:t>
            </a:r>
          </a:p>
          <a:p>
            <a:endParaRPr lang="ar-SA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نواقض الإسلام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الناقض الرابع : الإعراض عن دين الله :</a:t>
            </a:r>
          </a:p>
          <a:p>
            <a:r>
              <a:rPr lang="ar-EG" dirty="0" smtClean="0"/>
              <a:t>والمراد أن يعرض عن تعلم الواجب من دينه أو العمل به ومثال ذلك : من يدعي الإيمان وهو لم يؤد واجبًا ظاهريًا لا صلاة ولا زكاة ولا صوم ... </a:t>
            </a:r>
          </a:p>
          <a:p>
            <a:endParaRPr lang="ar-SA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نواقض الإسلام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الناقض الخامس : السحر :</a:t>
            </a:r>
          </a:p>
          <a:p>
            <a:r>
              <a:rPr lang="ar-EG" dirty="0" smtClean="0"/>
              <a:t>وهو العزائم والرقى وكلام يتكلم به وأدوية وتدخينات ويحصل بأمور خفية لا تدرك بالأبصار ومنه ما يؤثؤ في القلوب و الأبدان ومنه ما يفرق بين المرء وزوجه </a:t>
            </a:r>
          </a:p>
          <a:p>
            <a:r>
              <a:rPr lang="ar-EG" dirty="0" smtClean="0"/>
              <a:t>والسحر عمل شيطاني ل يتوصل إليه إلا بالإشراك بالله ولهذا قرنه الرسول </a:t>
            </a:r>
            <a:r>
              <a:rPr lang="ar-EG" sz="1400" dirty="0" smtClean="0"/>
              <a:t>صلى الله عليه وسلم </a:t>
            </a:r>
            <a:r>
              <a:rPr lang="ar-EG" dirty="0" smtClean="0"/>
              <a:t>بالإشراك بالله فقال : اجتنبوا السبع الموبقات , قالوا : ما هي ؟ قال : ” الإشراك بالله والسحر ... ”</a:t>
            </a:r>
            <a:endParaRPr lang="ar-SA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mtClean="0"/>
              <a:t>التكفير أمر خطير ليس لأي أحد أن يحكم به إلا أن يكون من الراسخين في العلم , قال تعالى : { وإذا جاءهم أمر من الأمن أوالخوف أذاعوا به ولو ردوه إلى الرسول وإلى أولي الأمر منهم لعلمه الذين يستنبطونه منهم }</a:t>
            </a:r>
            <a:endParaRPr lang="ar-S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140</TotalTime>
  <Words>973</Words>
  <Application>Microsoft Office PowerPoint</Application>
  <PresentationFormat>عرض على الشاشة (3:4)‏</PresentationFormat>
  <Paragraphs>137</Paragraphs>
  <Slides>24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Urban</vt:lpstr>
      <vt:lpstr>التوحيد الصف السادس الابتدائي</vt:lpstr>
      <vt:lpstr>الفهرس</vt:lpstr>
      <vt:lpstr>الشرك و أنواعه</vt:lpstr>
      <vt:lpstr>منقصات التوحيد </vt:lpstr>
      <vt:lpstr>الشرك في الربوبية </vt:lpstr>
      <vt:lpstr>الشرك والألوهية</vt:lpstr>
      <vt:lpstr>من آثار الشرك الأكبر</vt:lpstr>
      <vt:lpstr>الشرك الأصغر والشرك الخفي </vt:lpstr>
      <vt:lpstr>الشرك الخفي</vt:lpstr>
      <vt:lpstr>الفرق بين الشرك الأكبر والشرك الأصغر</vt:lpstr>
      <vt:lpstr>الكفر الأكبر</vt:lpstr>
      <vt:lpstr>أنواع الكفر الأكبر</vt:lpstr>
      <vt:lpstr>الكفر الأصغر</vt:lpstr>
      <vt:lpstr>الفرق بين الكفر الأكبر والكفر الأصغر</vt:lpstr>
      <vt:lpstr>النفاق الأكبر</vt:lpstr>
      <vt:lpstr>علامات النفاق الإعتقادي</vt:lpstr>
      <vt:lpstr>النفاق الأصغر</vt:lpstr>
      <vt:lpstr>الفرق بين النفاق الاعتقادي والعملي</vt:lpstr>
      <vt:lpstr>نوقض الإسلام</vt:lpstr>
      <vt:lpstr>نواقض الإسلام</vt:lpstr>
      <vt:lpstr>نواقض الإسلام</vt:lpstr>
      <vt:lpstr>نواقض الإسلام</vt:lpstr>
      <vt:lpstr>نواقض الإسلام</vt:lpstr>
      <vt:lpstr>تابع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التوحيد الصف السادس الابتدائي</dc:title>
  <dc:creator>Platinum</dc:creator>
  <cp:lastModifiedBy>m</cp:lastModifiedBy>
  <cp:revision>19</cp:revision>
  <dcterms:created xsi:type="dcterms:W3CDTF">2012-06-23T13:18:48Z</dcterms:created>
  <dcterms:modified xsi:type="dcterms:W3CDTF">2013-04-22T17:08:23Z</dcterms:modified>
</cp:coreProperties>
</file>