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543034A-8444-40E3-98CC-9DB1102F7E0C}" type="datetimeFigureOut">
              <a:rPr lang="ar-EG" smtClean="0"/>
              <a:t>19/11/1433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38A42AD-7506-431C-A86D-6AE54BB304DC}" type="slidenum">
              <a:rPr lang="ar-EG" smtClean="0"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5050"/>
                </a:solidFill>
              </a:rPr>
              <a:t>You will succeed with us</a:t>
            </a:r>
            <a:endParaRPr lang="ar-EG" b="1" dirty="0">
              <a:solidFill>
                <a:srgbClr val="FF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1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Couture</vt:lpstr>
      <vt:lpstr>You will succeed with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will succeed with us</dc:title>
  <dc:creator>SKILLS</dc:creator>
  <cp:lastModifiedBy>SKILLS</cp:lastModifiedBy>
  <cp:revision>1</cp:revision>
  <dcterms:created xsi:type="dcterms:W3CDTF">2012-10-04T15:22:10Z</dcterms:created>
  <dcterms:modified xsi:type="dcterms:W3CDTF">2012-10-04T15:23:45Z</dcterms:modified>
</cp:coreProperties>
</file>