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2" r:id="rId2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BD383F-E9D6-4E84-AC04-A887490B84E7}" type="doc">
      <dgm:prSet loTypeId="urn:microsoft.com/office/officeart/2005/8/layout/hList6" loCatId="list" qsTypeId="urn:microsoft.com/office/officeart/2005/8/quickstyle/simple1" qsCatId="simple" csTypeId="urn:microsoft.com/office/officeart/2005/8/colors/accent1_2" csCatId="accent1" phldr="1"/>
      <dgm:spPr/>
      <dgm:t>
        <a:bodyPr/>
        <a:lstStyle/>
        <a:p>
          <a:pPr rtl="1"/>
          <a:endParaRPr lang="ar-EG"/>
        </a:p>
      </dgm:t>
    </dgm:pt>
    <dgm:pt modelId="{CFBF3112-4CFF-4B99-BD71-5E98F8D904EE}">
      <dgm:prSet phldrT="[نص]"/>
      <dgm:spPr/>
      <dgm:t>
        <a:bodyPr/>
        <a:lstStyle/>
        <a:p>
          <a:pPr rtl="1"/>
          <a:r>
            <a:rPr lang="ar-EG" b="1" dirty="0" smtClean="0"/>
            <a:t>المستفيدون النهائيون</a:t>
          </a:r>
          <a:endParaRPr lang="ar-EG" dirty="0"/>
        </a:p>
      </dgm:t>
    </dgm:pt>
    <dgm:pt modelId="{621CB2B9-80F2-488A-99F2-D6EB064616C4}" type="parTrans" cxnId="{AEF83F9E-23F7-4186-82B0-A4A658F94B0C}">
      <dgm:prSet/>
      <dgm:spPr/>
      <dgm:t>
        <a:bodyPr/>
        <a:lstStyle/>
        <a:p>
          <a:pPr rtl="1"/>
          <a:endParaRPr lang="ar-EG"/>
        </a:p>
      </dgm:t>
    </dgm:pt>
    <dgm:pt modelId="{BF204251-04E5-4BC1-974F-874032449009}" type="sibTrans" cxnId="{AEF83F9E-23F7-4186-82B0-A4A658F94B0C}">
      <dgm:prSet/>
      <dgm:spPr/>
      <dgm:t>
        <a:bodyPr/>
        <a:lstStyle/>
        <a:p>
          <a:pPr rtl="1"/>
          <a:endParaRPr lang="ar-EG"/>
        </a:p>
      </dgm:t>
    </dgm:pt>
    <dgm:pt modelId="{BAAF03D1-1E5F-4BE3-A2DC-7D181FEF9A93}">
      <dgm:prSet phldrT="[نص]"/>
      <dgm:spPr/>
      <dgm:t>
        <a:bodyPr/>
        <a:lstStyle/>
        <a:p>
          <a:pPr rtl="1"/>
          <a:r>
            <a:rPr lang="ar-EG" b="1" dirty="0" smtClean="0"/>
            <a:t>مدراء الأعمال ومنفذ والعمليات</a:t>
          </a:r>
          <a:endParaRPr lang="ar-EG" dirty="0"/>
        </a:p>
      </dgm:t>
    </dgm:pt>
    <dgm:pt modelId="{DB9A873A-FE4B-4BF0-A9AC-7534D8D35236}" type="parTrans" cxnId="{09C7D30F-8669-4009-8CD3-5C52E1E3AA2A}">
      <dgm:prSet/>
      <dgm:spPr/>
      <dgm:t>
        <a:bodyPr/>
        <a:lstStyle/>
        <a:p>
          <a:pPr rtl="1"/>
          <a:endParaRPr lang="ar-EG"/>
        </a:p>
      </dgm:t>
    </dgm:pt>
    <dgm:pt modelId="{BBDEF37A-86A7-41C0-9E85-78AB22BB32C4}" type="sibTrans" cxnId="{09C7D30F-8669-4009-8CD3-5C52E1E3AA2A}">
      <dgm:prSet/>
      <dgm:spPr/>
      <dgm:t>
        <a:bodyPr/>
        <a:lstStyle/>
        <a:p>
          <a:pPr rtl="1"/>
          <a:endParaRPr lang="ar-EG"/>
        </a:p>
      </dgm:t>
    </dgm:pt>
    <dgm:pt modelId="{57F41387-7948-437F-AE45-64C93458F336}">
      <dgm:prSet phldrT="[نص]"/>
      <dgm:spPr/>
      <dgm:t>
        <a:bodyPr/>
        <a:lstStyle/>
        <a:p>
          <a:pPr rtl="1"/>
          <a:r>
            <a:rPr lang="ar-EG" b="1" dirty="0" smtClean="0"/>
            <a:t>مدراء تكنولوجيا ونظم المعلومات</a:t>
          </a:r>
          <a:endParaRPr lang="ar-EG" dirty="0"/>
        </a:p>
      </dgm:t>
    </dgm:pt>
    <dgm:pt modelId="{E73B836F-4A7F-4B75-A21A-C4E03C123459}" type="parTrans" cxnId="{70DC9A7B-D63F-4063-B288-613A3E43C329}">
      <dgm:prSet/>
      <dgm:spPr/>
      <dgm:t>
        <a:bodyPr/>
        <a:lstStyle/>
        <a:p>
          <a:pPr rtl="1"/>
          <a:endParaRPr lang="ar-EG"/>
        </a:p>
      </dgm:t>
    </dgm:pt>
    <dgm:pt modelId="{178DB461-ED44-4D66-ACFA-7D744A8E8768}" type="sibTrans" cxnId="{70DC9A7B-D63F-4063-B288-613A3E43C329}">
      <dgm:prSet/>
      <dgm:spPr/>
      <dgm:t>
        <a:bodyPr/>
        <a:lstStyle/>
        <a:p>
          <a:pPr rtl="1"/>
          <a:endParaRPr lang="ar-EG"/>
        </a:p>
      </dgm:t>
    </dgm:pt>
    <dgm:pt modelId="{2BA676D5-1C25-4414-AAFB-BB8A2E17E3D1}">
      <dgm:prSet/>
      <dgm:spPr/>
      <dgm:t>
        <a:bodyPr/>
        <a:lstStyle/>
        <a:p>
          <a:pPr rtl="1"/>
          <a:r>
            <a:rPr lang="ar-EG" b="1" dirty="0" smtClean="0"/>
            <a:t>مدراء الوثائق والمعلومات</a:t>
          </a:r>
          <a:endParaRPr lang="ar-EG" dirty="0"/>
        </a:p>
      </dgm:t>
    </dgm:pt>
    <dgm:pt modelId="{5C22C8A8-07BC-46B3-AE43-3523CE141DD2}" type="parTrans" cxnId="{1F3AA58A-06B8-4A36-9C60-BA3EBA2D2D34}">
      <dgm:prSet/>
      <dgm:spPr/>
      <dgm:t>
        <a:bodyPr/>
        <a:lstStyle/>
        <a:p>
          <a:pPr rtl="1"/>
          <a:endParaRPr lang="ar-EG"/>
        </a:p>
      </dgm:t>
    </dgm:pt>
    <dgm:pt modelId="{8DF00727-7542-4053-BE98-FCCDCC711D1D}" type="sibTrans" cxnId="{1F3AA58A-06B8-4A36-9C60-BA3EBA2D2D34}">
      <dgm:prSet/>
      <dgm:spPr/>
      <dgm:t>
        <a:bodyPr/>
        <a:lstStyle/>
        <a:p>
          <a:pPr rtl="1"/>
          <a:endParaRPr lang="ar-EG"/>
        </a:p>
      </dgm:t>
    </dgm:pt>
    <dgm:pt modelId="{9CFBF6E0-45BB-4C69-8360-2AAE9CAD344B}" type="pres">
      <dgm:prSet presAssocID="{1DBD383F-E9D6-4E84-AC04-A887490B84E7}" presName="Name0" presStyleCnt="0">
        <dgm:presLayoutVars>
          <dgm:dir/>
          <dgm:resizeHandles val="exact"/>
        </dgm:presLayoutVars>
      </dgm:prSet>
      <dgm:spPr/>
      <dgm:t>
        <a:bodyPr/>
        <a:lstStyle/>
        <a:p>
          <a:pPr rtl="1"/>
          <a:endParaRPr lang="ar-EG"/>
        </a:p>
      </dgm:t>
    </dgm:pt>
    <dgm:pt modelId="{C6BD43FF-435B-4C9C-8B43-256229525FE1}" type="pres">
      <dgm:prSet presAssocID="{CFBF3112-4CFF-4B99-BD71-5E98F8D904EE}" presName="node" presStyleLbl="node1" presStyleIdx="0" presStyleCnt="4">
        <dgm:presLayoutVars>
          <dgm:bulletEnabled val="1"/>
        </dgm:presLayoutVars>
      </dgm:prSet>
      <dgm:spPr/>
      <dgm:t>
        <a:bodyPr/>
        <a:lstStyle/>
        <a:p>
          <a:pPr rtl="1"/>
          <a:endParaRPr lang="ar-EG"/>
        </a:p>
      </dgm:t>
    </dgm:pt>
    <dgm:pt modelId="{CD2F40D7-E67C-4975-A546-25C06A94B6C7}" type="pres">
      <dgm:prSet presAssocID="{BF204251-04E5-4BC1-974F-874032449009}" presName="sibTrans" presStyleCnt="0"/>
      <dgm:spPr/>
    </dgm:pt>
    <dgm:pt modelId="{10513921-09BA-4565-A0B1-D9A57E81CA53}" type="pres">
      <dgm:prSet presAssocID="{BAAF03D1-1E5F-4BE3-A2DC-7D181FEF9A93}" presName="node" presStyleLbl="node1" presStyleIdx="1" presStyleCnt="4">
        <dgm:presLayoutVars>
          <dgm:bulletEnabled val="1"/>
        </dgm:presLayoutVars>
      </dgm:prSet>
      <dgm:spPr/>
      <dgm:t>
        <a:bodyPr/>
        <a:lstStyle/>
        <a:p>
          <a:pPr rtl="1"/>
          <a:endParaRPr lang="ar-EG"/>
        </a:p>
      </dgm:t>
    </dgm:pt>
    <dgm:pt modelId="{53B67DDA-E829-4EA2-884F-78730E7737D5}" type="pres">
      <dgm:prSet presAssocID="{BBDEF37A-86A7-41C0-9E85-78AB22BB32C4}" presName="sibTrans" presStyleCnt="0"/>
      <dgm:spPr/>
    </dgm:pt>
    <dgm:pt modelId="{97ACFB62-A29B-41A8-8AD2-E9894098E1DB}" type="pres">
      <dgm:prSet presAssocID="{57F41387-7948-437F-AE45-64C93458F336}" presName="node" presStyleLbl="node1" presStyleIdx="2" presStyleCnt="4" custLinFactNeighborX="-562" custLinFactNeighborY="-26667">
        <dgm:presLayoutVars>
          <dgm:bulletEnabled val="1"/>
        </dgm:presLayoutVars>
      </dgm:prSet>
      <dgm:spPr/>
      <dgm:t>
        <a:bodyPr/>
        <a:lstStyle/>
        <a:p>
          <a:pPr rtl="1"/>
          <a:endParaRPr lang="ar-EG"/>
        </a:p>
      </dgm:t>
    </dgm:pt>
    <dgm:pt modelId="{0299E85F-1480-4E20-A565-E7EA08244E70}" type="pres">
      <dgm:prSet presAssocID="{178DB461-ED44-4D66-ACFA-7D744A8E8768}" presName="sibTrans" presStyleCnt="0"/>
      <dgm:spPr/>
    </dgm:pt>
    <dgm:pt modelId="{54DBDBCF-D574-4BD4-BCE5-433941EDA150}" type="pres">
      <dgm:prSet presAssocID="{2BA676D5-1C25-4414-AAFB-BB8A2E17E3D1}" presName="node" presStyleLbl="node1" presStyleIdx="3" presStyleCnt="4">
        <dgm:presLayoutVars>
          <dgm:bulletEnabled val="1"/>
        </dgm:presLayoutVars>
      </dgm:prSet>
      <dgm:spPr/>
      <dgm:t>
        <a:bodyPr/>
        <a:lstStyle/>
        <a:p>
          <a:pPr rtl="1"/>
          <a:endParaRPr lang="ar-EG"/>
        </a:p>
      </dgm:t>
    </dgm:pt>
  </dgm:ptLst>
  <dgm:cxnLst>
    <dgm:cxn modelId="{B93B2751-49E2-4E4D-B9D9-C960138F8B8D}" type="presOf" srcId="{1DBD383F-E9D6-4E84-AC04-A887490B84E7}" destId="{9CFBF6E0-45BB-4C69-8360-2AAE9CAD344B}" srcOrd="0" destOrd="0" presId="urn:microsoft.com/office/officeart/2005/8/layout/hList6"/>
    <dgm:cxn modelId="{1F3AA58A-06B8-4A36-9C60-BA3EBA2D2D34}" srcId="{1DBD383F-E9D6-4E84-AC04-A887490B84E7}" destId="{2BA676D5-1C25-4414-AAFB-BB8A2E17E3D1}" srcOrd="3" destOrd="0" parTransId="{5C22C8A8-07BC-46B3-AE43-3523CE141DD2}" sibTransId="{8DF00727-7542-4053-BE98-FCCDCC711D1D}"/>
    <dgm:cxn modelId="{70DC9A7B-D63F-4063-B288-613A3E43C329}" srcId="{1DBD383F-E9D6-4E84-AC04-A887490B84E7}" destId="{57F41387-7948-437F-AE45-64C93458F336}" srcOrd="2" destOrd="0" parTransId="{E73B836F-4A7F-4B75-A21A-C4E03C123459}" sibTransId="{178DB461-ED44-4D66-ACFA-7D744A8E8768}"/>
    <dgm:cxn modelId="{09C7D30F-8669-4009-8CD3-5C52E1E3AA2A}" srcId="{1DBD383F-E9D6-4E84-AC04-A887490B84E7}" destId="{BAAF03D1-1E5F-4BE3-A2DC-7D181FEF9A93}" srcOrd="1" destOrd="0" parTransId="{DB9A873A-FE4B-4BF0-A9AC-7534D8D35236}" sibTransId="{BBDEF37A-86A7-41C0-9E85-78AB22BB32C4}"/>
    <dgm:cxn modelId="{AEF83F9E-23F7-4186-82B0-A4A658F94B0C}" srcId="{1DBD383F-E9D6-4E84-AC04-A887490B84E7}" destId="{CFBF3112-4CFF-4B99-BD71-5E98F8D904EE}" srcOrd="0" destOrd="0" parTransId="{621CB2B9-80F2-488A-99F2-D6EB064616C4}" sibTransId="{BF204251-04E5-4BC1-974F-874032449009}"/>
    <dgm:cxn modelId="{108B55ED-FF81-4233-B08A-56F0067C49A7}" type="presOf" srcId="{57F41387-7948-437F-AE45-64C93458F336}" destId="{97ACFB62-A29B-41A8-8AD2-E9894098E1DB}" srcOrd="0" destOrd="0" presId="urn:microsoft.com/office/officeart/2005/8/layout/hList6"/>
    <dgm:cxn modelId="{7C6B1A7C-8C67-4DEB-A04D-50FB60488B54}" type="presOf" srcId="{BAAF03D1-1E5F-4BE3-A2DC-7D181FEF9A93}" destId="{10513921-09BA-4565-A0B1-D9A57E81CA53}" srcOrd="0" destOrd="0" presId="urn:microsoft.com/office/officeart/2005/8/layout/hList6"/>
    <dgm:cxn modelId="{939C1290-EFCA-4B08-89EB-4D5DEFC420E6}" type="presOf" srcId="{CFBF3112-4CFF-4B99-BD71-5E98F8D904EE}" destId="{C6BD43FF-435B-4C9C-8B43-256229525FE1}" srcOrd="0" destOrd="0" presId="urn:microsoft.com/office/officeart/2005/8/layout/hList6"/>
    <dgm:cxn modelId="{102291ED-0FD2-4F2A-8A0F-7447F8D97964}" type="presOf" srcId="{2BA676D5-1C25-4414-AAFB-BB8A2E17E3D1}" destId="{54DBDBCF-D574-4BD4-BCE5-433941EDA150}" srcOrd="0" destOrd="0" presId="urn:microsoft.com/office/officeart/2005/8/layout/hList6"/>
    <dgm:cxn modelId="{E07193DE-CB09-4D56-B2B2-8103ACE0EF8E}" type="presParOf" srcId="{9CFBF6E0-45BB-4C69-8360-2AAE9CAD344B}" destId="{C6BD43FF-435B-4C9C-8B43-256229525FE1}" srcOrd="0" destOrd="0" presId="urn:microsoft.com/office/officeart/2005/8/layout/hList6"/>
    <dgm:cxn modelId="{67FD2E15-A38A-4546-BF47-FF2DC9C144D2}" type="presParOf" srcId="{9CFBF6E0-45BB-4C69-8360-2AAE9CAD344B}" destId="{CD2F40D7-E67C-4975-A546-25C06A94B6C7}" srcOrd="1" destOrd="0" presId="urn:microsoft.com/office/officeart/2005/8/layout/hList6"/>
    <dgm:cxn modelId="{0A6B18A3-2AB1-44BD-87A6-955C99CB2BDA}" type="presParOf" srcId="{9CFBF6E0-45BB-4C69-8360-2AAE9CAD344B}" destId="{10513921-09BA-4565-A0B1-D9A57E81CA53}" srcOrd="2" destOrd="0" presId="urn:microsoft.com/office/officeart/2005/8/layout/hList6"/>
    <dgm:cxn modelId="{6C3424F4-5399-4A81-9D44-5AC9155F383D}" type="presParOf" srcId="{9CFBF6E0-45BB-4C69-8360-2AAE9CAD344B}" destId="{53B67DDA-E829-4EA2-884F-78730E7737D5}" srcOrd="3" destOrd="0" presId="urn:microsoft.com/office/officeart/2005/8/layout/hList6"/>
    <dgm:cxn modelId="{AB43AD5E-868B-4C85-819E-9DF4E1DED9F3}" type="presParOf" srcId="{9CFBF6E0-45BB-4C69-8360-2AAE9CAD344B}" destId="{97ACFB62-A29B-41A8-8AD2-E9894098E1DB}" srcOrd="4" destOrd="0" presId="urn:microsoft.com/office/officeart/2005/8/layout/hList6"/>
    <dgm:cxn modelId="{2208DE09-F954-4181-A580-3DEC61B69515}" type="presParOf" srcId="{9CFBF6E0-45BB-4C69-8360-2AAE9CAD344B}" destId="{0299E85F-1480-4E20-A565-E7EA08244E70}" srcOrd="5" destOrd="0" presId="urn:microsoft.com/office/officeart/2005/8/layout/hList6"/>
    <dgm:cxn modelId="{BD80BE4F-C1EE-427F-889B-C648530EA4EA}" type="presParOf" srcId="{9CFBF6E0-45BB-4C69-8360-2AAE9CAD344B}" destId="{54DBDBCF-D574-4BD4-BCE5-433941EDA150}" srcOrd="6"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16CC94-D6EE-4B77-960F-1C446419D2E3}" type="doc">
      <dgm:prSet loTypeId="urn:microsoft.com/office/officeart/2005/8/layout/radial6" loCatId="cycle" qsTypeId="urn:microsoft.com/office/officeart/2005/8/quickstyle/simple1" qsCatId="simple" csTypeId="urn:microsoft.com/office/officeart/2005/8/colors/accent1_2" csCatId="accent1" phldr="1"/>
      <dgm:spPr/>
      <dgm:t>
        <a:bodyPr/>
        <a:lstStyle/>
        <a:p>
          <a:pPr rtl="1"/>
          <a:endParaRPr lang="ar-EG"/>
        </a:p>
      </dgm:t>
    </dgm:pt>
    <dgm:pt modelId="{5940B51C-85F3-457F-AFF1-CF83AB412958}">
      <dgm:prSet phldrT="[نص]"/>
      <dgm:spPr/>
      <dgm:t>
        <a:bodyPr/>
        <a:lstStyle/>
        <a:p>
          <a:pPr rtl="1"/>
          <a:r>
            <a:rPr lang="ar-SA" b="1" dirty="0" smtClean="0"/>
            <a:t>مراحل الدورة المستندية</a:t>
          </a:r>
          <a:endParaRPr lang="ar-EG" b="1" dirty="0"/>
        </a:p>
      </dgm:t>
    </dgm:pt>
    <dgm:pt modelId="{B61CA356-C6D2-4DA7-9618-5C71881BCABA}" type="parTrans" cxnId="{152F8CE7-00BF-4DE8-A8D7-9FFC5B3040D1}">
      <dgm:prSet/>
      <dgm:spPr/>
      <dgm:t>
        <a:bodyPr/>
        <a:lstStyle/>
        <a:p>
          <a:pPr rtl="1"/>
          <a:endParaRPr lang="ar-EG" b="1"/>
        </a:p>
      </dgm:t>
    </dgm:pt>
    <dgm:pt modelId="{5E8F42CA-0E3C-498A-8CB5-C030F350438C}" type="sibTrans" cxnId="{152F8CE7-00BF-4DE8-A8D7-9FFC5B3040D1}">
      <dgm:prSet/>
      <dgm:spPr/>
      <dgm:t>
        <a:bodyPr/>
        <a:lstStyle/>
        <a:p>
          <a:pPr rtl="1"/>
          <a:endParaRPr lang="ar-EG" b="1"/>
        </a:p>
      </dgm:t>
    </dgm:pt>
    <dgm:pt modelId="{55B3BCCC-3DCA-46D2-BDB6-6EFFFC19DCF0}">
      <dgm:prSet phldrT="[نص]"/>
      <dgm:spPr/>
      <dgm:t>
        <a:bodyPr/>
        <a:lstStyle/>
        <a:p>
          <a:pPr rtl="1"/>
          <a:r>
            <a:rPr lang="ar-SA" b="1" dirty="0" smtClean="0"/>
            <a:t>مرحلة الإنشاء </a:t>
          </a:r>
          <a:endParaRPr lang="ar-EG" b="1" dirty="0"/>
        </a:p>
      </dgm:t>
    </dgm:pt>
    <dgm:pt modelId="{281E6687-FA45-4254-8A44-7D786C7F04EE}" type="parTrans" cxnId="{4771E95A-C6C3-41B1-9071-C177729A758C}">
      <dgm:prSet/>
      <dgm:spPr/>
      <dgm:t>
        <a:bodyPr/>
        <a:lstStyle/>
        <a:p>
          <a:pPr rtl="1"/>
          <a:endParaRPr lang="ar-EG" b="1"/>
        </a:p>
      </dgm:t>
    </dgm:pt>
    <dgm:pt modelId="{052A7D1F-7D05-4938-B858-DB49372A7D18}" type="sibTrans" cxnId="{4771E95A-C6C3-41B1-9071-C177729A758C}">
      <dgm:prSet/>
      <dgm:spPr/>
      <dgm:t>
        <a:bodyPr/>
        <a:lstStyle/>
        <a:p>
          <a:pPr rtl="1"/>
          <a:endParaRPr lang="ar-EG" b="1"/>
        </a:p>
      </dgm:t>
    </dgm:pt>
    <dgm:pt modelId="{32306CCC-12D2-443A-9966-3BB909D8CD26}">
      <dgm:prSet phldrT="[نص]"/>
      <dgm:spPr/>
      <dgm:t>
        <a:bodyPr/>
        <a:lstStyle/>
        <a:p>
          <a:pPr rtl="1"/>
          <a:r>
            <a:rPr lang="ar-SA" b="1" dirty="0" smtClean="0"/>
            <a:t>مرحلة الإتلاف </a:t>
          </a:r>
          <a:endParaRPr lang="ar-EG" b="1" dirty="0"/>
        </a:p>
      </dgm:t>
    </dgm:pt>
    <dgm:pt modelId="{B55860E4-4CDC-4C54-A4F5-DA70282F49E6}" type="parTrans" cxnId="{9203201B-15CB-48AA-BE1B-36BB70A1E74C}">
      <dgm:prSet/>
      <dgm:spPr/>
      <dgm:t>
        <a:bodyPr/>
        <a:lstStyle/>
        <a:p>
          <a:pPr rtl="1"/>
          <a:endParaRPr lang="ar-EG" b="1"/>
        </a:p>
      </dgm:t>
    </dgm:pt>
    <dgm:pt modelId="{D5F85EB5-1D13-4A55-BC7B-62283CA6A2E2}" type="sibTrans" cxnId="{9203201B-15CB-48AA-BE1B-36BB70A1E74C}">
      <dgm:prSet/>
      <dgm:spPr/>
      <dgm:t>
        <a:bodyPr/>
        <a:lstStyle/>
        <a:p>
          <a:pPr rtl="1"/>
          <a:endParaRPr lang="ar-EG" b="1"/>
        </a:p>
      </dgm:t>
    </dgm:pt>
    <dgm:pt modelId="{CC8FD03F-38ED-4800-95A8-770EE208F031}">
      <dgm:prSet phldrT="[نص]"/>
      <dgm:spPr/>
      <dgm:t>
        <a:bodyPr/>
        <a:lstStyle/>
        <a:p>
          <a:pPr rtl="1"/>
          <a:r>
            <a:rPr lang="ar-SA" b="1" dirty="0" smtClean="0"/>
            <a:t>مرحلة  التقويم</a:t>
          </a:r>
          <a:endParaRPr lang="ar-EG" b="1" dirty="0"/>
        </a:p>
      </dgm:t>
    </dgm:pt>
    <dgm:pt modelId="{FD825B49-0DB7-44BC-B2BF-E2C5FAAE1DB7}" type="parTrans" cxnId="{FE7DB945-DABB-407B-8D7A-DC44D93C9A23}">
      <dgm:prSet/>
      <dgm:spPr/>
      <dgm:t>
        <a:bodyPr/>
        <a:lstStyle/>
        <a:p>
          <a:pPr rtl="1"/>
          <a:endParaRPr lang="ar-EG" b="1"/>
        </a:p>
      </dgm:t>
    </dgm:pt>
    <dgm:pt modelId="{BAFA6F60-8EF4-429E-9416-711BDEED32AB}" type="sibTrans" cxnId="{FE7DB945-DABB-407B-8D7A-DC44D93C9A23}">
      <dgm:prSet/>
      <dgm:spPr/>
      <dgm:t>
        <a:bodyPr/>
        <a:lstStyle/>
        <a:p>
          <a:pPr rtl="1"/>
          <a:endParaRPr lang="ar-EG" b="1"/>
        </a:p>
      </dgm:t>
    </dgm:pt>
    <dgm:pt modelId="{DDDF40E0-7492-477C-8448-CED7E22C06DA}">
      <dgm:prSet phldrT="[نص]"/>
      <dgm:spPr/>
      <dgm:t>
        <a:bodyPr/>
        <a:lstStyle/>
        <a:p>
          <a:pPr rtl="1"/>
          <a:r>
            <a:rPr lang="ar-SA" b="1" dirty="0" smtClean="0"/>
            <a:t>مرحلة الاستخدام </a:t>
          </a:r>
          <a:endParaRPr lang="ar-EG" b="1" dirty="0"/>
        </a:p>
      </dgm:t>
    </dgm:pt>
    <dgm:pt modelId="{D4AF7813-CB2A-46C4-9B4C-159F8C63A792}" type="parTrans" cxnId="{316ABA17-3059-423D-90CC-0B46F9ADC43C}">
      <dgm:prSet/>
      <dgm:spPr/>
      <dgm:t>
        <a:bodyPr/>
        <a:lstStyle/>
        <a:p>
          <a:pPr rtl="1"/>
          <a:endParaRPr lang="ar-EG" b="1"/>
        </a:p>
      </dgm:t>
    </dgm:pt>
    <dgm:pt modelId="{9BEF59FB-62AA-496C-94B0-B8AFC43262BB}" type="sibTrans" cxnId="{316ABA17-3059-423D-90CC-0B46F9ADC43C}">
      <dgm:prSet/>
      <dgm:spPr/>
      <dgm:t>
        <a:bodyPr/>
        <a:lstStyle/>
        <a:p>
          <a:pPr rtl="1"/>
          <a:endParaRPr lang="ar-EG" b="1"/>
        </a:p>
      </dgm:t>
    </dgm:pt>
    <dgm:pt modelId="{45D493EC-C6B5-4028-9118-2589AE70107F}">
      <dgm:prSet/>
      <dgm:spPr/>
      <dgm:t>
        <a:bodyPr/>
        <a:lstStyle/>
        <a:p>
          <a:pPr rtl="1"/>
          <a:r>
            <a:rPr lang="ar-SA" b="1" dirty="0" smtClean="0"/>
            <a:t>مرحلة التخزين</a:t>
          </a:r>
          <a:endParaRPr lang="ar-EG" b="1" dirty="0"/>
        </a:p>
      </dgm:t>
    </dgm:pt>
    <dgm:pt modelId="{5C122889-9A15-44D0-9F66-952274482FC5}" type="parTrans" cxnId="{38E08011-4C15-448E-BD6B-9297DEB00F59}">
      <dgm:prSet/>
      <dgm:spPr/>
      <dgm:t>
        <a:bodyPr/>
        <a:lstStyle/>
        <a:p>
          <a:pPr rtl="1"/>
          <a:endParaRPr lang="ar-EG" b="1"/>
        </a:p>
      </dgm:t>
    </dgm:pt>
    <dgm:pt modelId="{B20295CF-6188-466D-BE20-99E105B47448}" type="sibTrans" cxnId="{38E08011-4C15-448E-BD6B-9297DEB00F59}">
      <dgm:prSet/>
      <dgm:spPr/>
      <dgm:t>
        <a:bodyPr/>
        <a:lstStyle/>
        <a:p>
          <a:pPr rtl="1"/>
          <a:endParaRPr lang="ar-EG" b="1"/>
        </a:p>
      </dgm:t>
    </dgm:pt>
    <dgm:pt modelId="{9684DC6F-9FC9-4325-999A-703C1C3156CA}">
      <dgm:prSet/>
      <dgm:spPr/>
      <dgm:t>
        <a:bodyPr/>
        <a:lstStyle/>
        <a:p>
          <a:pPr rtl="1"/>
          <a:r>
            <a:rPr lang="ar-SA" b="1" dirty="0" smtClean="0"/>
            <a:t>مرحلة الحفظ </a:t>
          </a:r>
          <a:endParaRPr lang="ar-EG" b="1" dirty="0"/>
        </a:p>
      </dgm:t>
    </dgm:pt>
    <dgm:pt modelId="{D0BE9E6D-74AA-46CB-A48D-490BA0BD3C09}" type="parTrans" cxnId="{4E0667E5-B702-4F01-B394-B3249DBBA635}">
      <dgm:prSet/>
      <dgm:spPr/>
      <dgm:t>
        <a:bodyPr/>
        <a:lstStyle/>
        <a:p>
          <a:pPr rtl="1"/>
          <a:endParaRPr lang="ar-EG" b="1"/>
        </a:p>
      </dgm:t>
    </dgm:pt>
    <dgm:pt modelId="{9D3E28D7-8893-4811-BC6A-A10C9B7DB993}" type="sibTrans" cxnId="{4E0667E5-B702-4F01-B394-B3249DBBA635}">
      <dgm:prSet/>
      <dgm:spPr/>
      <dgm:t>
        <a:bodyPr/>
        <a:lstStyle/>
        <a:p>
          <a:pPr rtl="1"/>
          <a:endParaRPr lang="ar-EG" b="1"/>
        </a:p>
      </dgm:t>
    </dgm:pt>
    <dgm:pt modelId="{2691AD00-4210-476B-B510-C1346505C3D0}" type="pres">
      <dgm:prSet presAssocID="{B116CC94-D6EE-4B77-960F-1C446419D2E3}" presName="Name0" presStyleCnt="0">
        <dgm:presLayoutVars>
          <dgm:chMax val="1"/>
          <dgm:dir/>
          <dgm:animLvl val="ctr"/>
          <dgm:resizeHandles val="exact"/>
        </dgm:presLayoutVars>
      </dgm:prSet>
      <dgm:spPr/>
      <dgm:t>
        <a:bodyPr/>
        <a:lstStyle/>
        <a:p>
          <a:pPr rtl="1"/>
          <a:endParaRPr lang="ar-EG"/>
        </a:p>
      </dgm:t>
    </dgm:pt>
    <dgm:pt modelId="{92CCA9B4-63B6-4DB2-91E8-223C0FCDB50C}" type="pres">
      <dgm:prSet presAssocID="{5940B51C-85F3-457F-AFF1-CF83AB412958}" presName="centerShape" presStyleLbl="node0" presStyleIdx="0" presStyleCnt="1"/>
      <dgm:spPr/>
      <dgm:t>
        <a:bodyPr/>
        <a:lstStyle/>
        <a:p>
          <a:pPr rtl="1"/>
          <a:endParaRPr lang="ar-EG"/>
        </a:p>
      </dgm:t>
    </dgm:pt>
    <dgm:pt modelId="{45785A20-D5F3-4F55-9939-D95B49D5DE9D}" type="pres">
      <dgm:prSet presAssocID="{55B3BCCC-3DCA-46D2-BDB6-6EFFFC19DCF0}" presName="node" presStyleLbl="node1" presStyleIdx="0" presStyleCnt="6">
        <dgm:presLayoutVars>
          <dgm:bulletEnabled val="1"/>
        </dgm:presLayoutVars>
      </dgm:prSet>
      <dgm:spPr/>
      <dgm:t>
        <a:bodyPr/>
        <a:lstStyle/>
        <a:p>
          <a:pPr rtl="1"/>
          <a:endParaRPr lang="ar-EG"/>
        </a:p>
      </dgm:t>
    </dgm:pt>
    <dgm:pt modelId="{50DDB6EF-F929-47AF-A555-C9140501A738}" type="pres">
      <dgm:prSet presAssocID="{55B3BCCC-3DCA-46D2-BDB6-6EFFFC19DCF0}" presName="dummy" presStyleCnt="0"/>
      <dgm:spPr/>
    </dgm:pt>
    <dgm:pt modelId="{1FD5DFF7-25DD-472C-8A56-B7AC48799C7B}" type="pres">
      <dgm:prSet presAssocID="{052A7D1F-7D05-4938-B858-DB49372A7D18}" presName="sibTrans" presStyleLbl="sibTrans2D1" presStyleIdx="0" presStyleCnt="6"/>
      <dgm:spPr/>
      <dgm:t>
        <a:bodyPr/>
        <a:lstStyle/>
        <a:p>
          <a:pPr rtl="1"/>
          <a:endParaRPr lang="ar-EG"/>
        </a:p>
      </dgm:t>
    </dgm:pt>
    <dgm:pt modelId="{BDCC27F1-0CA7-417B-9982-57EC4A83E3DE}" type="pres">
      <dgm:prSet presAssocID="{32306CCC-12D2-443A-9966-3BB909D8CD26}" presName="node" presStyleLbl="node1" presStyleIdx="1" presStyleCnt="6">
        <dgm:presLayoutVars>
          <dgm:bulletEnabled val="1"/>
        </dgm:presLayoutVars>
      </dgm:prSet>
      <dgm:spPr/>
      <dgm:t>
        <a:bodyPr/>
        <a:lstStyle/>
        <a:p>
          <a:pPr rtl="1"/>
          <a:endParaRPr lang="ar-EG"/>
        </a:p>
      </dgm:t>
    </dgm:pt>
    <dgm:pt modelId="{91C6DFE6-7723-43E1-88B1-0F3B5EA98BDB}" type="pres">
      <dgm:prSet presAssocID="{32306CCC-12D2-443A-9966-3BB909D8CD26}" presName="dummy" presStyleCnt="0"/>
      <dgm:spPr/>
    </dgm:pt>
    <dgm:pt modelId="{DDC40865-EC19-46D0-91F8-A8C05D8667E5}" type="pres">
      <dgm:prSet presAssocID="{D5F85EB5-1D13-4A55-BC7B-62283CA6A2E2}" presName="sibTrans" presStyleLbl="sibTrans2D1" presStyleIdx="1" presStyleCnt="6"/>
      <dgm:spPr/>
      <dgm:t>
        <a:bodyPr/>
        <a:lstStyle/>
        <a:p>
          <a:pPr rtl="1"/>
          <a:endParaRPr lang="ar-EG"/>
        </a:p>
      </dgm:t>
    </dgm:pt>
    <dgm:pt modelId="{4E9DE291-07F8-48F6-BFAE-B1F120DCD212}" type="pres">
      <dgm:prSet presAssocID="{45D493EC-C6B5-4028-9118-2589AE70107F}" presName="node" presStyleLbl="node1" presStyleIdx="2" presStyleCnt="6">
        <dgm:presLayoutVars>
          <dgm:bulletEnabled val="1"/>
        </dgm:presLayoutVars>
      </dgm:prSet>
      <dgm:spPr/>
      <dgm:t>
        <a:bodyPr/>
        <a:lstStyle/>
        <a:p>
          <a:pPr rtl="1"/>
          <a:endParaRPr lang="ar-EG"/>
        </a:p>
      </dgm:t>
    </dgm:pt>
    <dgm:pt modelId="{B171C503-97B6-49DF-AC21-9B57E699E4B8}" type="pres">
      <dgm:prSet presAssocID="{45D493EC-C6B5-4028-9118-2589AE70107F}" presName="dummy" presStyleCnt="0"/>
      <dgm:spPr/>
    </dgm:pt>
    <dgm:pt modelId="{BB4A0E41-BE49-4E29-882F-F4858AEFB130}" type="pres">
      <dgm:prSet presAssocID="{B20295CF-6188-466D-BE20-99E105B47448}" presName="sibTrans" presStyleLbl="sibTrans2D1" presStyleIdx="2" presStyleCnt="6"/>
      <dgm:spPr/>
      <dgm:t>
        <a:bodyPr/>
        <a:lstStyle/>
        <a:p>
          <a:pPr rtl="1"/>
          <a:endParaRPr lang="ar-EG"/>
        </a:p>
      </dgm:t>
    </dgm:pt>
    <dgm:pt modelId="{6BA2508F-ED9B-444D-8832-A4A584A2B900}" type="pres">
      <dgm:prSet presAssocID="{9684DC6F-9FC9-4325-999A-703C1C3156CA}" presName="node" presStyleLbl="node1" presStyleIdx="3" presStyleCnt="6">
        <dgm:presLayoutVars>
          <dgm:bulletEnabled val="1"/>
        </dgm:presLayoutVars>
      </dgm:prSet>
      <dgm:spPr/>
      <dgm:t>
        <a:bodyPr/>
        <a:lstStyle/>
        <a:p>
          <a:pPr rtl="1"/>
          <a:endParaRPr lang="ar-EG"/>
        </a:p>
      </dgm:t>
    </dgm:pt>
    <dgm:pt modelId="{F817F0BB-95E1-4FEF-8FE4-93B5EF6B0877}" type="pres">
      <dgm:prSet presAssocID="{9684DC6F-9FC9-4325-999A-703C1C3156CA}" presName="dummy" presStyleCnt="0"/>
      <dgm:spPr/>
    </dgm:pt>
    <dgm:pt modelId="{53C13142-D753-4EAF-84F3-4FEBE79E649D}" type="pres">
      <dgm:prSet presAssocID="{9D3E28D7-8893-4811-BC6A-A10C9B7DB993}" presName="sibTrans" presStyleLbl="sibTrans2D1" presStyleIdx="3" presStyleCnt="6"/>
      <dgm:spPr/>
      <dgm:t>
        <a:bodyPr/>
        <a:lstStyle/>
        <a:p>
          <a:pPr rtl="1"/>
          <a:endParaRPr lang="ar-EG"/>
        </a:p>
      </dgm:t>
    </dgm:pt>
    <dgm:pt modelId="{0D64F83D-2F09-40D7-804D-7E98E963B458}" type="pres">
      <dgm:prSet presAssocID="{CC8FD03F-38ED-4800-95A8-770EE208F031}" presName="node" presStyleLbl="node1" presStyleIdx="4" presStyleCnt="6">
        <dgm:presLayoutVars>
          <dgm:bulletEnabled val="1"/>
        </dgm:presLayoutVars>
      </dgm:prSet>
      <dgm:spPr/>
      <dgm:t>
        <a:bodyPr/>
        <a:lstStyle/>
        <a:p>
          <a:pPr rtl="1"/>
          <a:endParaRPr lang="ar-EG"/>
        </a:p>
      </dgm:t>
    </dgm:pt>
    <dgm:pt modelId="{F3FC9603-C5EC-4C15-94B1-7AB2ADF561B0}" type="pres">
      <dgm:prSet presAssocID="{CC8FD03F-38ED-4800-95A8-770EE208F031}" presName="dummy" presStyleCnt="0"/>
      <dgm:spPr/>
    </dgm:pt>
    <dgm:pt modelId="{8B525155-5CCD-4952-B8BF-0F09DF8479CF}" type="pres">
      <dgm:prSet presAssocID="{BAFA6F60-8EF4-429E-9416-711BDEED32AB}" presName="sibTrans" presStyleLbl="sibTrans2D1" presStyleIdx="4" presStyleCnt="6"/>
      <dgm:spPr/>
      <dgm:t>
        <a:bodyPr/>
        <a:lstStyle/>
        <a:p>
          <a:pPr rtl="1"/>
          <a:endParaRPr lang="ar-EG"/>
        </a:p>
      </dgm:t>
    </dgm:pt>
    <dgm:pt modelId="{54F330C0-3038-4521-9FCE-C419EEB530E6}" type="pres">
      <dgm:prSet presAssocID="{DDDF40E0-7492-477C-8448-CED7E22C06DA}" presName="node" presStyleLbl="node1" presStyleIdx="5" presStyleCnt="6">
        <dgm:presLayoutVars>
          <dgm:bulletEnabled val="1"/>
        </dgm:presLayoutVars>
      </dgm:prSet>
      <dgm:spPr/>
      <dgm:t>
        <a:bodyPr/>
        <a:lstStyle/>
        <a:p>
          <a:pPr rtl="1"/>
          <a:endParaRPr lang="ar-EG"/>
        </a:p>
      </dgm:t>
    </dgm:pt>
    <dgm:pt modelId="{C0528930-BC19-49B1-B3FD-DC036D6B27DD}" type="pres">
      <dgm:prSet presAssocID="{DDDF40E0-7492-477C-8448-CED7E22C06DA}" presName="dummy" presStyleCnt="0"/>
      <dgm:spPr/>
    </dgm:pt>
    <dgm:pt modelId="{A1B4A4F7-3B3D-444B-A411-6C3F2141D84D}" type="pres">
      <dgm:prSet presAssocID="{9BEF59FB-62AA-496C-94B0-B8AFC43262BB}" presName="sibTrans" presStyleLbl="sibTrans2D1" presStyleIdx="5" presStyleCnt="6"/>
      <dgm:spPr/>
      <dgm:t>
        <a:bodyPr/>
        <a:lstStyle/>
        <a:p>
          <a:pPr rtl="1"/>
          <a:endParaRPr lang="ar-EG"/>
        </a:p>
      </dgm:t>
    </dgm:pt>
  </dgm:ptLst>
  <dgm:cxnLst>
    <dgm:cxn modelId="{AA7C62A2-F712-4612-9BC6-59CFEF04C1A7}" type="presOf" srcId="{B20295CF-6188-466D-BE20-99E105B47448}" destId="{BB4A0E41-BE49-4E29-882F-F4858AEFB130}" srcOrd="0" destOrd="0" presId="urn:microsoft.com/office/officeart/2005/8/layout/radial6"/>
    <dgm:cxn modelId="{1F63D953-052C-4FA5-9AF0-1447C05240E6}" type="presOf" srcId="{9684DC6F-9FC9-4325-999A-703C1C3156CA}" destId="{6BA2508F-ED9B-444D-8832-A4A584A2B900}" srcOrd="0" destOrd="0" presId="urn:microsoft.com/office/officeart/2005/8/layout/radial6"/>
    <dgm:cxn modelId="{4E0667E5-B702-4F01-B394-B3249DBBA635}" srcId="{5940B51C-85F3-457F-AFF1-CF83AB412958}" destId="{9684DC6F-9FC9-4325-999A-703C1C3156CA}" srcOrd="3" destOrd="0" parTransId="{D0BE9E6D-74AA-46CB-A48D-490BA0BD3C09}" sibTransId="{9D3E28D7-8893-4811-BC6A-A10C9B7DB993}"/>
    <dgm:cxn modelId="{87A66746-E150-4414-BA7C-B5E29C699C15}" type="presOf" srcId="{DDDF40E0-7492-477C-8448-CED7E22C06DA}" destId="{54F330C0-3038-4521-9FCE-C419EEB530E6}" srcOrd="0" destOrd="0" presId="urn:microsoft.com/office/officeart/2005/8/layout/radial6"/>
    <dgm:cxn modelId="{D70302B2-19F7-47C0-8ED9-DC1AF7B94079}" type="presOf" srcId="{9D3E28D7-8893-4811-BC6A-A10C9B7DB993}" destId="{53C13142-D753-4EAF-84F3-4FEBE79E649D}" srcOrd="0" destOrd="0" presId="urn:microsoft.com/office/officeart/2005/8/layout/radial6"/>
    <dgm:cxn modelId="{FC65BEEA-49D6-44C5-B423-23C16EB3566E}" type="presOf" srcId="{052A7D1F-7D05-4938-B858-DB49372A7D18}" destId="{1FD5DFF7-25DD-472C-8A56-B7AC48799C7B}" srcOrd="0" destOrd="0" presId="urn:microsoft.com/office/officeart/2005/8/layout/radial6"/>
    <dgm:cxn modelId="{FE7DB945-DABB-407B-8D7A-DC44D93C9A23}" srcId="{5940B51C-85F3-457F-AFF1-CF83AB412958}" destId="{CC8FD03F-38ED-4800-95A8-770EE208F031}" srcOrd="4" destOrd="0" parTransId="{FD825B49-0DB7-44BC-B2BF-E2C5FAAE1DB7}" sibTransId="{BAFA6F60-8EF4-429E-9416-711BDEED32AB}"/>
    <dgm:cxn modelId="{F90065BD-D5D1-46FF-B3C9-39DE7DDC9BB9}" type="presOf" srcId="{BAFA6F60-8EF4-429E-9416-711BDEED32AB}" destId="{8B525155-5CCD-4952-B8BF-0F09DF8479CF}" srcOrd="0" destOrd="0" presId="urn:microsoft.com/office/officeart/2005/8/layout/radial6"/>
    <dgm:cxn modelId="{7FCFBAC1-3A82-44EA-8F31-185000A6E7D0}" type="presOf" srcId="{55B3BCCC-3DCA-46D2-BDB6-6EFFFC19DCF0}" destId="{45785A20-D5F3-4F55-9939-D95B49D5DE9D}" srcOrd="0" destOrd="0" presId="urn:microsoft.com/office/officeart/2005/8/layout/radial6"/>
    <dgm:cxn modelId="{152F8CE7-00BF-4DE8-A8D7-9FFC5B3040D1}" srcId="{B116CC94-D6EE-4B77-960F-1C446419D2E3}" destId="{5940B51C-85F3-457F-AFF1-CF83AB412958}" srcOrd="0" destOrd="0" parTransId="{B61CA356-C6D2-4DA7-9618-5C71881BCABA}" sibTransId="{5E8F42CA-0E3C-498A-8CB5-C030F350438C}"/>
    <dgm:cxn modelId="{38E08011-4C15-448E-BD6B-9297DEB00F59}" srcId="{5940B51C-85F3-457F-AFF1-CF83AB412958}" destId="{45D493EC-C6B5-4028-9118-2589AE70107F}" srcOrd="2" destOrd="0" parTransId="{5C122889-9A15-44D0-9F66-952274482FC5}" sibTransId="{B20295CF-6188-466D-BE20-99E105B47448}"/>
    <dgm:cxn modelId="{4726642E-810A-418A-BFB2-6A81D2CEC3D4}" type="presOf" srcId="{5940B51C-85F3-457F-AFF1-CF83AB412958}" destId="{92CCA9B4-63B6-4DB2-91E8-223C0FCDB50C}" srcOrd="0" destOrd="0" presId="urn:microsoft.com/office/officeart/2005/8/layout/radial6"/>
    <dgm:cxn modelId="{316ABA17-3059-423D-90CC-0B46F9ADC43C}" srcId="{5940B51C-85F3-457F-AFF1-CF83AB412958}" destId="{DDDF40E0-7492-477C-8448-CED7E22C06DA}" srcOrd="5" destOrd="0" parTransId="{D4AF7813-CB2A-46C4-9B4C-159F8C63A792}" sibTransId="{9BEF59FB-62AA-496C-94B0-B8AFC43262BB}"/>
    <dgm:cxn modelId="{4EA38AC7-83A4-4331-AE28-E4DB064AA4A6}" type="presOf" srcId="{CC8FD03F-38ED-4800-95A8-770EE208F031}" destId="{0D64F83D-2F09-40D7-804D-7E98E963B458}" srcOrd="0" destOrd="0" presId="urn:microsoft.com/office/officeart/2005/8/layout/radial6"/>
    <dgm:cxn modelId="{188C9031-425A-4390-8137-579ACDD72F4E}" type="presOf" srcId="{B116CC94-D6EE-4B77-960F-1C446419D2E3}" destId="{2691AD00-4210-476B-B510-C1346505C3D0}" srcOrd="0" destOrd="0" presId="urn:microsoft.com/office/officeart/2005/8/layout/radial6"/>
    <dgm:cxn modelId="{5700A2B4-86E8-42A6-A8D4-2F044D792138}" type="presOf" srcId="{32306CCC-12D2-443A-9966-3BB909D8CD26}" destId="{BDCC27F1-0CA7-417B-9982-57EC4A83E3DE}" srcOrd="0" destOrd="0" presId="urn:microsoft.com/office/officeart/2005/8/layout/radial6"/>
    <dgm:cxn modelId="{0837DC01-70B4-46E6-BCF5-DEBA489D4C09}" type="presOf" srcId="{D5F85EB5-1D13-4A55-BC7B-62283CA6A2E2}" destId="{DDC40865-EC19-46D0-91F8-A8C05D8667E5}" srcOrd="0" destOrd="0" presId="urn:microsoft.com/office/officeart/2005/8/layout/radial6"/>
    <dgm:cxn modelId="{72D4D6DE-2979-40E1-850E-460BE54F5ECD}" type="presOf" srcId="{45D493EC-C6B5-4028-9118-2589AE70107F}" destId="{4E9DE291-07F8-48F6-BFAE-B1F120DCD212}" srcOrd="0" destOrd="0" presId="urn:microsoft.com/office/officeart/2005/8/layout/radial6"/>
    <dgm:cxn modelId="{A17FEF7B-2D28-4D6F-B393-234C5594A328}" type="presOf" srcId="{9BEF59FB-62AA-496C-94B0-B8AFC43262BB}" destId="{A1B4A4F7-3B3D-444B-A411-6C3F2141D84D}" srcOrd="0" destOrd="0" presId="urn:microsoft.com/office/officeart/2005/8/layout/radial6"/>
    <dgm:cxn modelId="{9203201B-15CB-48AA-BE1B-36BB70A1E74C}" srcId="{5940B51C-85F3-457F-AFF1-CF83AB412958}" destId="{32306CCC-12D2-443A-9966-3BB909D8CD26}" srcOrd="1" destOrd="0" parTransId="{B55860E4-4CDC-4C54-A4F5-DA70282F49E6}" sibTransId="{D5F85EB5-1D13-4A55-BC7B-62283CA6A2E2}"/>
    <dgm:cxn modelId="{4771E95A-C6C3-41B1-9071-C177729A758C}" srcId="{5940B51C-85F3-457F-AFF1-CF83AB412958}" destId="{55B3BCCC-3DCA-46D2-BDB6-6EFFFC19DCF0}" srcOrd="0" destOrd="0" parTransId="{281E6687-FA45-4254-8A44-7D786C7F04EE}" sibTransId="{052A7D1F-7D05-4938-B858-DB49372A7D18}"/>
    <dgm:cxn modelId="{00B78F27-9F93-419F-9AE8-64B1E4815992}" type="presParOf" srcId="{2691AD00-4210-476B-B510-C1346505C3D0}" destId="{92CCA9B4-63B6-4DB2-91E8-223C0FCDB50C}" srcOrd="0" destOrd="0" presId="urn:microsoft.com/office/officeart/2005/8/layout/radial6"/>
    <dgm:cxn modelId="{AC68AFC4-D798-4068-8B03-0C70329C425A}" type="presParOf" srcId="{2691AD00-4210-476B-B510-C1346505C3D0}" destId="{45785A20-D5F3-4F55-9939-D95B49D5DE9D}" srcOrd="1" destOrd="0" presId="urn:microsoft.com/office/officeart/2005/8/layout/radial6"/>
    <dgm:cxn modelId="{6BF98E54-3220-4F7A-99BF-8A7A790CC40B}" type="presParOf" srcId="{2691AD00-4210-476B-B510-C1346505C3D0}" destId="{50DDB6EF-F929-47AF-A555-C9140501A738}" srcOrd="2" destOrd="0" presId="urn:microsoft.com/office/officeart/2005/8/layout/radial6"/>
    <dgm:cxn modelId="{29CA8041-6E2D-48F1-891C-1203F0ED48F8}" type="presParOf" srcId="{2691AD00-4210-476B-B510-C1346505C3D0}" destId="{1FD5DFF7-25DD-472C-8A56-B7AC48799C7B}" srcOrd="3" destOrd="0" presId="urn:microsoft.com/office/officeart/2005/8/layout/radial6"/>
    <dgm:cxn modelId="{67CE6748-B5B7-4826-AF83-66A023A2FC91}" type="presParOf" srcId="{2691AD00-4210-476B-B510-C1346505C3D0}" destId="{BDCC27F1-0CA7-417B-9982-57EC4A83E3DE}" srcOrd="4" destOrd="0" presId="urn:microsoft.com/office/officeart/2005/8/layout/radial6"/>
    <dgm:cxn modelId="{728E8530-DB84-4507-BDCE-A5D27ED58401}" type="presParOf" srcId="{2691AD00-4210-476B-B510-C1346505C3D0}" destId="{91C6DFE6-7723-43E1-88B1-0F3B5EA98BDB}" srcOrd="5" destOrd="0" presId="urn:microsoft.com/office/officeart/2005/8/layout/radial6"/>
    <dgm:cxn modelId="{490F1DBA-0617-49B0-982A-64E3F732693B}" type="presParOf" srcId="{2691AD00-4210-476B-B510-C1346505C3D0}" destId="{DDC40865-EC19-46D0-91F8-A8C05D8667E5}" srcOrd="6" destOrd="0" presId="urn:microsoft.com/office/officeart/2005/8/layout/radial6"/>
    <dgm:cxn modelId="{DA46DDC4-CA0F-4290-97B9-36AD8FE43AF8}" type="presParOf" srcId="{2691AD00-4210-476B-B510-C1346505C3D0}" destId="{4E9DE291-07F8-48F6-BFAE-B1F120DCD212}" srcOrd="7" destOrd="0" presId="urn:microsoft.com/office/officeart/2005/8/layout/radial6"/>
    <dgm:cxn modelId="{7994B1F8-64D5-46B7-9305-3FBEFA5242FA}" type="presParOf" srcId="{2691AD00-4210-476B-B510-C1346505C3D0}" destId="{B171C503-97B6-49DF-AC21-9B57E699E4B8}" srcOrd="8" destOrd="0" presId="urn:microsoft.com/office/officeart/2005/8/layout/radial6"/>
    <dgm:cxn modelId="{9D2B6516-D56B-4D9E-AC35-80EC46E33583}" type="presParOf" srcId="{2691AD00-4210-476B-B510-C1346505C3D0}" destId="{BB4A0E41-BE49-4E29-882F-F4858AEFB130}" srcOrd="9" destOrd="0" presId="urn:microsoft.com/office/officeart/2005/8/layout/radial6"/>
    <dgm:cxn modelId="{6DA86B77-EC30-4198-A8EB-9308C8953444}" type="presParOf" srcId="{2691AD00-4210-476B-B510-C1346505C3D0}" destId="{6BA2508F-ED9B-444D-8832-A4A584A2B900}" srcOrd="10" destOrd="0" presId="urn:microsoft.com/office/officeart/2005/8/layout/radial6"/>
    <dgm:cxn modelId="{4827D0E7-C89B-4464-A41E-D56342DDBBD2}" type="presParOf" srcId="{2691AD00-4210-476B-B510-C1346505C3D0}" destId="{F817F0BB-95E1-4FEF-8FE4-93B5EF6B0877}" srcOrd="11" destOrd="0" presId="urn:microsoft.com/office/officeart/2005/8/layout/radial6"/>
    <dgm:cxn modelId="{D6FAF369-6AAB-4FED-8409-5591812CFBA8}" type="presParOf" srcId="{2691AD00-4210-476B-B510-C1346505C3D0}" destId="{53C13142-D753-4EAF-84F3-4FEBE79E649D}" srcOrd="12" destOrd="0" presId="urn:microsoft.com/office/officeart/2005/8/layout/radial6"/>
    <dgm:cxn modelId="{89AF4E04-239B-43F4-A111-0693B3B7ADE7}" type="presParOf" srcId="{2691AD00-4210-476B-B510-C1346505C3D0}" destId="{0D64F83D-2F09-40D7-804D-7E98E963B458}" srcOrd="13" destOrd="0" presId="urn:microsoft.com/office/officeart/2005/8/layout/radial6"/>
    <dgm:cxn modelId="{7BB66237-726B-4728-AB62-EE8B2454CB83}" type="presParOf" srcId="{2691AD00-4210-476B-B510-C1346505C3D0}" destId="{F3FC9603-C5EC-4C15-94B1-7AB2ADF561B0}" srcOrd="14" destOrd="0" presId="urn:microsoft.com/office/officeart/2005/8/layout/radial6"/>
    <dgm:cxn modelId="{B20A4F10-1564-41A2-87B0-9D4CCAB7F1D2}" type="presParOf" srcId="{2691AD00-4210-476B-B510-C1346505C3D0}" destId="{8B525155-5CCD-4952-B8BF-0F09DF8479CF}" srcOrd="15" destOrd="0" presId="urn:microsoft.com/office/officeart/2005/8/layout/radial6"/>
    <dgm:cxn modelId="{AB4BAABD-CAFF-4982-8224-0E13138501E0}" type="presParOf" srcId="{2691AD00-4210-476B-B510-C1346505C3D0}" destId="{54F330C0-3038-4521-9FCE-C419EEB530E6}" srcOrd="16" destOrd="0" presId="urn:microsoft.com/office/officeart/2005/8/layout/radial6"/>
    <dgm:cxn modelId="{27EE3E0A-E452-419D-B058-05A1A750AFFD}" type="presParOf" srcId="{2691AD00-4210-476B-B510-C1346505C3D0}" destId="{C0528930-BC19-49B1-B3FD-DC036D6B27DD}" srcOrd="17" destOrd="0" presId="urn:microsoft.com/office/officeart/2005/8/layout/radial6"/>
    <dgm:cxn modelId="{0978FF82-6BB6-4D19-919D-AFE3FE1E0BCC}" type="presParOf" srcId="{2691AD00-4210-476B-B510-C1346505C3D0}" destId="{A1B4A4F7-3B3D-444B-A411-6C3F2141D84D}" srcOrd="18"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116CC94-D6EE-4B77-960F-1C446419D2E3}" type="doc">
      <dgm:prSet loTypeId="urn:microsoft.com/office/officeart/2005/8/layout/radial6" loCatId="cycle" qsTypeId="urn:microsoft.com/office/officeart/2005/8/quickstyle/simple1" qsCatId="simple" csTypeId="urn:microsoft.com/office/officeart/2005/8/colors/accent1_2" csCatId="accent1" phldr="1"/>
      <dgm:spPr/>
      <dgm:t>
        <a:bodyPr/>
        <a:lstStyle/>
        <a:p>
          <a:pPr rtl="1"/>
          <a:endParaRPr lang="ar-EG"/>
        </a:p>
      </dgm:t>
    </dgm:pt>
    <dgm:pt modelId="{5940B51C-85F3-457F-AFF1-CF83AB412958}">
      <dgm:prSet phldrT="[نص]"/>
      <dgm:spPr/>
      <dgm:t>
        <a:bodyPr/>
        <a:lstStyle/>
        <a:p>
          <a:pPr rtl="1"/>
          <a:r>
            <a:rPr lang="ar-SA" b="1" dirty="0" smtClean="0"/>
            <a:t>الدورة المستندية</a:t>
          </a:r>
          <a:r>
            <a:rPr lang="ar-EG" b="1" dirty="0" smtClean="0"/>
            <a:t> للوثائق الالكترونية</a:t>
          </a:r>
          <a:endParaRPr lang="ar-EG" b="1" dirty="0"/>
        </a:p>
      </dgm:t>
    </dgm:pt>
    <dgm:pt modelId="{B61CA356-C6D2-4DA7-9618-5C71881BCABA}" type="parTrans" cxnId="{152F8CE7-00BF-4DE8-A8D7-9FFC5B3040D1}">
      <dgm:prSet/>
      <dgm:spPr/>
      <dgm:t>
        <a:bodyPr/>
        <a:lstStyle/>
        <a:p>
          <a:pPr rtl="1"/>
          <a:endParaRPr lang="ar-EG" b="1"/>
        </a:p>
      </dgm:t>
    </dgm:pt>
    <dgm:pt modelId="{5E8F42CA-0E3C-498A-8CB5-C030F350438C}" type="sibTrans" cxnId="{152F8CE7-00BF-4DE8-A8D7-9FFC5B3040D1}">
      <dgm:prSet/>
      <dgm:spPr/>
      <dgm:t>
        <a:bodyPr/>
        <a:lstStyle/>
        <a:p>
          <a:pPr rtl="1"/>
          <a:endParaRPr lang="ar-EG" b="1"/>
        </a:p>
      </dgm:t>
    </dgm:pt>
    <dgm:pt modelId="{55B3BCCC-3DCA-46D2-BDB6-6EFFFC19DCF0}">
      <dgm:prSet phldrT="[نص]"/>
      <dgm:spPr/>
      <dgm:t>
        <a:bodyPr/>
        <a:lstStyle/>
        <a:p>
          <a:pPr rtl="1"/>
          <a:r>
            <a:rPr lang="ar-EG" b="1" dirty="0" smtClean="0"/>
            <a:t>مرحلة المنطلق</a:t>
          </a:r>
          <a:endParaRPr lang="ar-EG" b="1" dirty="0"/>
        </a:p>
      </dgm:t>
    </dgm:pt>
    <dgm:pt modelId="{281E6687-FA45-4254-8A44-7D786C7F04EE}" type="parTrans" cxnId="{4771E95A-C6C3-41B1-9071-C177729A758C}">
      <dgm:prSet/>
      <dgm:spPr/>
      <dgm:t>
        <a:bodyPr/>
        <a:lstStyle/>
        <a:p>
          <a:pPr rtl="1"/>
          <a:endParaRPr lang="ar-EG" b="1"/>
        </a:p>
      </dgm:t>
    </dgm:pt>
    <dgm:pt modelId="{052A7D1F-7D05-4938-B858-DB49372A7D18}" type="sibTrans" cxnId="{4771E95A-C6C3-41B1-9071-C177729A758C}">
      <dgm:prSet/>
      <dgm:spPr/>
      <dgm:t>
        <a:bodyPr/>
        <a:lstStyle/>
        <a:p>
          <a:pPr rtl="1"/>
          <a:endParaRPr lang="ar-EG" b="1"/>
        </a:p>
      </dgm:t>
    </dgm:pt>
    <dgm:pt modelId="{32306CCC-12D2-443A-9966-3BB909D8CD26}">
      <dgm:prSet phldrT="[نص]"/>
      <dgm:spPr/>
      <dgm:t>
        <a:bodyPr/>
        <a:lstStyle/>
        <a:p>
          <a:pPr rtl="1"/>
          <a:r>
            <a:rPr lang="ar-SA" b="1" dirty="0" smtClean="0"/>
            <a:t>مرحلة الصيانة </a:t>
          </a:r>
          <a:endParaRPr lang="ar-EG" b="1" dirty="0"/>
        </a:p>
      </dgm:t>
    </dgm:pt>
    <dgm:pt modelId="{B55860E4-4CDC-4C54-A4F5-DA70282F49E6}" type="parTrans" cxnId="{9203201B-15CB-48AA-BE1B-36BB70A1E74C}">
      <dgm:prSet/>
      <dgm:spPr/>
      <dgm:t>
        <a:bodyPr/>
        <a:lstStyle/>
        <a:p>
          <a:pPr rtl="1"/>
          <a:endParaRPr lang="ar-EG" b="1"/>
        </a:p>
      </dgm:t>
    </dgm:pt>
    <dgm:pt modelId="{D5F85EB5-1D13-4A55-BC7B-62283CA6A2E2}" type="sibTrans" cxnId="{9203201B-15CB-48AA-BE1B-36BB70A1E74C}">
      <dgm:prSet/>
      <dgm:spPr/>
      <dgm:t>
        <a:bodyPr/>
        <a:lstStyle/>
        <a:p>
          <a:pPr rtl="1"/>
          <a:endParaRPr lang="ar-EG" b="1"/>
        </a:p>
      </dgm:t>
    </dgm:pt>
    <dgm:pt modelId="{45D493EC-C6B5-4028-9118-2589AE70107F}">
      <dgm:prSet/>
      <dgm:spPr/>
      <dgm:t>
        <a:bodyPr/>
        <a:lstStyle/>
        <a:p>
          <a:pPr rtl="1"/>
          <a:r>
            <a:rPr lang="ar-SA" b="1" dirty="0" smtClean="0"/>
            <a:t>مرحلة الإنشاء </a:t>
          </a:r>
          <a:endParaRPr lang="ar-EG" b="1" dirty="0"/>
        </a:p>
      </dgm:t>
    </dgm:pt>
    <dgm:pt modelId="{5C122889-9A15-44D0-9F66-952274482FC5}" type="parTrans" cxnId="{38E08011-4C15-448E-BD6B-9297DEB00F59}">
      <dgm:prSet/>
      <dgm:spPr/>
      <dgm:t>
        <a:bodyPr/>
        <a:lstStyle/>
        <a:p>
          <a:pPr rtl="1"/>
          <a:endParaRPr lang="ar-EG" b="1"/>
        </a:p>
      </dgm:t>
    </dgm:pt>
    <dgm:pt modelId="{B20295CF-6188-466D-BE20-99E105B47448}" type="sibTrans" cxnId="{38E08011-4C15-448E-BD6B-9297DEB00F59}">
      <dgm:prSet/>
      <dgm:spPr/>
      <dgm:t>
        <a:bodyPr/>
        <a:lstStyle/>
        <a:p>
          <a:pPr rtl="1"/>
          <a:endParaRPr lang="ar-EG" b="1"/>
        </a:p>
      </dgm:t>
    </dgm:pt>
    <dgm:pt modelId="{2691AD00-4210-476B-B510-C1346505C3D0}" type="pres">
      <dgm:prSet presAssocID="{B116CC94-D6EE-4B77-960F-1C446419D2E3}" presName="Name0" presStyleCnt="0">
        <dgm:presLayoutVars>
          <dgm:chMax val="1"/>
          <dgm:dir/>
          <dgm:animLvl val="ctr"/>
          <dgm:resizeHandles val="exact"/>
        </dgm:presLayoutVars>
      </dgm:prSet>
      <dgm:spPr/>
      <dgm:t>
        <a:bodyPr/>
        <a:lstStyle/>
        <a:p>
          <a:pPr rtl="1"/>
          <a:endParaRPr lang="ar-EG"/>
        </a:p>
      </dgm:t>
    </dgm:pt>
    <dgm:pt modelId="{92CCA9B4-63B6-4DB2-91E8-223C0FCDB50C}" type="pres">
      <dgm:prSet presAssocID="{5940B51C-85F3-457F-AFF1-CF83AB412958}" presName="centerShape" presStyleLbl="node0" presStyleIdx="0" presStyleCnt="1"/>
      <dgm:spPr/>
      <dgm:t>
        <a:bodyPr/>
        <a:lstStyle/>
        <a:p>
          <a:pPr rtl="1"/>
          <a:endParaRPr lang="ar-EG"/>
        </a:p>
      </dgm:t>
    </dgm:pt>
    <dgm:pt modelId="{45785A20-D5F3-4F55-9939-D95B49D5DE9D}" type="pres">
      <dgm:prSet presAssocID="{55B3BCCC-3DCA-46D2-BDB6-6EFFFC19DCF0}" presName="node" presStyleLbl="node1" presStyleIdx="0" presStyleCnt="3">
        <dgm:presLayoutVars>
          <dgm:bulletEnabled val="1"/>
        </dgm:presLayoutVars>
      </dgm:prSet>
      <dgm:spPr/>
      <dgm:t>
        <a:bodyPr/>
        <a:lstStyle/>
        <a:p>
          <a:pPr rtl="1"/>
          <a:endParaRPr lang="ar-EG"/>
        </a:p>
      </dgm:t>
    </dgm:pt>
    <dgm:pt modelId="{50DDB6EF-F929-47AF-A555-C9140501A738}" type="pres">
      <dgm:prSet presAssocID="{55B3BCCC-3DCA-46D2-BDB6-6EFFFC19DCF0}" presName="dummy" presStyleCnt="0"/>
      <dgm:spPr/>
    </dgm:pt>
    <dgm:pt modelId="{1FD5DFF7-25DD-472C-8A56-B7AC48799C7B}" type="pres">
      <dgm:prSet presAssocID="{052A7D1F-7D05-4938-B858-DB49372A7D18}" presName="sibTrans" presStyleLbl="sibTrans2D1" presStyleIdx="0" presStyleCnt="3"/>
      <dgm:spPr/>
      <dgm:t>
        <a:bodyPr/>
        <a:lstStyle/>
        <a:p>
          <a:pPr rtl="1"/>
          <a:endParaRPr lang="ar-EG"/>
        </a:p>
      </dgm:t>
    </dgm:pt>
    <dgm:pt modelId="{BDCC27F1-0CA7-417B-9982-57EC4A83E3DE}" type="pres">
      <dgm:prSet presAssocID="{32306CCC-12D2-443A-9966-3BB909D8CD26}" presName="node" presStyleLbl="node1" presStyleIdx="1" presStyleCnt="3">
        <dgm:presLayoutVars>
          <dgm:bulletEnabled val="1"/>
        </dgm:presLayoutVars>
      </dgm:prSet>
      <dgm:spPr/>
      <dgm:t>
        <a:bodyPr/>
        <a:lstStyle/>
        <a:p>
          <a:pPr rtl="1"/>
          <a:endParaRPr lang="ar-EG"/>
        </a:p>
      </dgm:t>
    </dgm:pt>
    <dgm:pt modelId="{91C6DFE6-7723-43E1-88B1-0F3B5EA98BDB}" type="pres">
      <dgm:prSet presAssocID="{32306CCC-12D2-443A-9966-3BB909D8CD26}" presName="dummy" presStyleCnt="0"/>
      <dgm:spPr/>
    </dgm:pt>
    <dgm:pt modelId="{DDC40865-EC19-46D0-91F8-A8C05D8667E5}" type="pres">
      <dgm:prSet presAssocID="{D5F85EB5-1D13-4A55-BC7B-62283CA6A2E2}" presName="sibTrans" presStyleLbl="sibTrans2D1" presStyleIdx="1" presStyleCnt="3"/>
      <dgm:spPr/>
      <dgm:t>
        <a:bodyPr/>
        <a:lstStyle/>
        <a:p>
          <a:pPr rtl="1"/>
          <a:endParaRPr lang="ar-EG"/>
        </a:p>
      </dgm:t>
    </dgm:pt>
    <dgm:pt modelId="{4E9DE291-07F8-48F6-BFAE-B1F120DCD212}" type="pres">
      <dgm:prSet presAssocID="{45D493EC-C6B5-4028-9118-2589AE70107F}" presName="node" presStyleLbl="node1" presStyleIdx="2" presStyleCnt="3">
        <dgm:presLayoutVars>
          <dgm:bulletEnabled val="1"/>
        </dgm:presLayoutVars>
      </dgm:prSet>
      <dgm:spPr/>
      <dgm:t>
        <a:bodyPr/>
        <a:lstStyle/>
        <a:p>
          <a:pPr rtl="1"/>
          <a:endParaRPr lang="ar-EG"/>
        </a:p>
      </dgm:t>
    </dgm:pt>
    <dgm:pt modelId="{B171C503-97B6-49DF-AC21-9B57E699E4B8}" type="pres">
      <dgm:prSet presAssocID="{45D493EC-C6B5-4028-9118-2589AE70107F}" presName="dummy" presStyleCnt="0"/>
      <dgm:spPr/>
    </dgm:pt>
    <dgm:pt modelId="{BB4A0E41-BE49-4E29-882F-F4858AEFB130}" type="pres">
      <dgm:prSet presAssocID="{B20295CF-6188-466D-BE20-99E105B47448}" presName="sibTrans" presStyleLbl="sibTrans2D1" presStyleIdx="2" presStyleCnt="3"/>
      <dgm:spPr/>
      <dgm:t>
        <a:bodyPr/>
        <a:lstStyle/>
        <a:p>
          <a:pPr rtl="1"/>
          <a:endParaRPr lang="ar-EG"/>
        </a:p>
      </dgm:t>
    </dgm:pt>
  </dgm:ptLst>
  <dgm:cxnLst>
    <dgm:cxn modelId="{3CF359D1-7AB6-4F4D-B170-C0D70C802ADF}" type="presOf" srcId="{32306CCC-12D2-443A-9966-3BB909D8CD26}" destId="{BDCC27F1-0CA7-417B-9982-57EC4A83E3DE}" srcOrd="0" destOrd="0" presId="urn:microsoft.com/office/officeart/2005/8/layout/radial6"/>
    <dgm:cxn modelId="{43175290-9F7C-4C42-B9B9-3B19CA9E74BE}" type="presOf" srcId="{D5F85EB5-1D13-4A55-BC7B-62283CA6A2E2}" destId="{DDC40865-EC19-46D0-91F8-A8C05D8667E5}" srcOrd="0" destOrd="0" presId="urn:microsoft.com/office/officeart/2005/8/layout/radial6"/>
    <dgm:cxn modelId="{9203201B-15CB-48AA-BE1B-36BB70A1E74C}" srcId="{5940B51C-85F3-457F-AFF1-CF83AB412958}" destId="{32306CCC-12D2-443A-9966-3BB909D8CD26}" srcOrd="1" destOrd="0" parTransId="{B55860E4-4CDC-4C54-A4F5-DA70282F49E6}" sibTransId="{D5F85EB5-1D13-4A55-BC7B-62283CA6A2E2}"/>
    <dgm:cxn modelId="{9CED4C7A-57E5-4363-BD06-0C0279879A2C}" type="presOf" srcId="{B116CC94-D6EE-4B77-960F-1C446419D2E3}" destId="{2691AD00-4210-476B-B510-C1346505C3D0}" srcOrd="0" destOrd="0" presId="urn:microsoft.com/office/officeart/2005/8/layout/radial6"/>
    <dgm:cxn modelId="{152F8CE7-00BF-4DE8-A8D7-9FFC5B3040D1}" srcId="{B116CC94-D6EE-4B77-960F-1C446419D2E3}" destId="{5940B51C-85F3-457F-AFF1-CF83AB412958}" srcOrd="0" destOrd="0" parTransId="{B61CA356-C6D2-4DA7-9618-5C71881BCABA}" sibTransId="{5E8F42CA-0E3C-498A-8CB5-C030F350438C}"/>
    <dgm:cxn modelId="{6225FE80-C690-4CDC-98B8-24842273C56C}" type="presOf" srcId="{5940B51C-85F3-457F-AFF1-CF83AB412958}" destId="{92CCA9B4-63B6-4DB2-91E8-223C0FCDB50C}" srcOrd="0" destOrd="0" presId="urn:microsoft.com/office/officeart/2005/8/layout/radial6"/>
    <dgm:cxn modelId="{C2C46A8B-6D0C-488C-ABDF-F23E666BF53F}" type="presOf" srcId="{052A7D1F-7D05-4938-B858-DB49372A7D18}" destId="{1FD5DFF7-25DD-472C-8A56-B7AC48799C7B}" srcOrd="0" destOrd="0" presId="urn:microsoft.com/office/officeart/2005/8/layout/radial6"/>
    <dgm:cxn modelId="{4771E95A-C6C3-41B1-9071-C177729A758C}" srcId="{5940B51C-85F3-457F-AFF1-CF83AB412958}" destId="{55B3BCCC-3DCA-46D2-BDB6-6EFFFC19DCF0}" srcOrd="0" destOrd="0" parTransId="{281E6687-FA45-4254-8A44-7D786C7F04EE}" sibTransId="{052A7D1F-7D05-4938-B858-DB49372A7D18}"/>
    <dgm:cxn modelId="{BC10387B-695C-43E1-BE62-8C92074D1971}" type="presOf" srcId="{45D493EC-C6B5-4028-9118-2589AE70107F}" destId="{4E9DE291-07F8-48F6-BFAE-B1F120DCD212}" srcOrd="0" destOrd="0" presId="urn:microsoft.com/office/officeart/2005/8/layout/radial6"/>
    <dgm:cxn modelId="{6C7BCA24-AA27-4820-A4CE-8348D80459B4}" type="presOf" srcId="{B20295CF-6188-466D-BE20-99E105B47448}" destId="{BB4A0E41-BE49-4E29-882F-F4858AEFB130}" srcOrd="0" destOrd="0" presId="urn:microsoft.com/office/officeart/2005/8/layout/radial6"/>
    <dgm:cxn modelId="{38E08011-4C15-448E-BD6B-9297DEB00F59}" srcId="{5940B51C-85F3-457F-AFF1-CF83AB412958}" destId="{45D493EC-C6B5-4028-9118-2589AE70107F}" srcOrd="2" destOrd="0" parTransId="{5C122889-9A15-44D0-9F66-952274482FC5}" sibTransId="{B20295CF-6188-466D-BE20-99E105B47448}"/>
    <dgm:cxn modelId="{06F140C3-CAE2-4CF8-9C50-675FB16DC871}" type="presOf" srcId="{55B3BCCC-3DCA-46D2-BDB6-6EFFFC19DCF0}" destId="{45785A20-D5F3-4F55-9939-D95B49D5DE9D}" srcOrd="0" destOrd="0" presId="urn:microsoft.com/office/officeart/2005/8/layout/radial6"/>
    <dgm:cxn modelId="{84567306-62B0-47CD-8D6B-DD0BC036FFA0}" type="presParOf" srcId="{2691AD00-4210-476B-B510-C1346505C3D0}" destId="{92CCA9B4-63B6-4DB2-91E8-223C0FCDB50C}" srcOrd="0" destOrd="0" presId="urn:microsoft.com/office/officeart/2005/8/layout/radial6"/>
    <dgm:cxn modelId="{219D2D4D-1363-4B5D-B74E-3ABB6591F18E}" type="presParOf" srcId="{2691AD00-4210-476B-B510-C1346505C3D0}" destId="{45785A20-D5F3-4F55-9939-D95B49D5DE9D}" srcOrd="1" destOrd="0" presId="urn:microsoft.com/office/officeart/2005/8/layout/radial6"/>
    <dgm:cxn modelId="{F7101F11-322B-4AE0-8A6B-9744C541DACD}" type="presParOf" srcId="{2691AD00-4210-476B-B510-C1346505C3D0}" destId="{50DDB6EF-F929-47AF-A555-C9140501A738}" srcOrd="2" destOrd="0" presId="urn:microsoft.com/office/officeart/2005/8/layout/radial6"/>
    <dgm:cxn modelId="{3D1E79F0-ABCD-4C0D-BFF4-6E126E5500C7}" type="presParOf" srcId="{2691AD00-4210-476B-B510-C1346505C3D0}" destId="{1FD5DFF7-25DD-472C-8A56-B7AC48799C7B}" srcOrd="3" destOrd="0" presId="urn:microsoft.com/office/officeart/2005/8/layout/radial6"/>
    <dgm:cxn modelId="{7190F0FF-08D8-4F90-8155-4E6D67033703}" type="presParOf" srcId="{2691AD00-4210-476B-B510-C1346505C3D0}" destId="{BDCC27F1-0CA7-417B-9982-57EC4A83E3DE}" srcOrd="4" destOrd="0" presId="urn:microsoft.com/office/officeart/2005/8/layout/radial6"/>
    <dgm:cxn modelId="{D8223A75-D5D1-4453-A207-323BD3267733}" type="presParOf" srcId="{2691AD00-4210-476B-B510-C1346505C3D0}" destId="{91C6DFE6-7723-43E1-88B1-0F3B5EA98BDB}" srcOrd="5" destOrd="0" presId="urn:microsoft.com/office/officeart/2005/8/layout/radial6"/>
    <dgm:cxn modelId="{79B727EC-C2D9-46C9-8256-83FA9EB0E92A}" type="presParOf" srcId="{2691AD00-4210-476B-B510-C1346505C3D0}" destId="{DDC40865-EC19-46D0-91F8-A8C05D8667E5}" srcOrd="6" destOrd="0" presId="urn:microsoft.com/office/officeart/2005/8/layout/radial6"/>
    <dgm:cxn modelId="{0FE456C1-A927-4814-9562-61D245A7A94D}" type="presParOf" srcId="{2691AD00-4210-476B-B510-C1346505C3D0}" destId="{4E9DE291-07F8-48F6-BFAE-B1F120DCD212}" srcOrd="7" destOrd="0" presId="urn:microsoft.com/office/officeart/2005/8/layout/radial6"/>
    <dgm:cxn modelId="{F3BEC21A-F080-462D-BB1B-C9D417103053}" type="presParOf" srcId="{2691AD00-4210-476B-B510-C1346505C3D0}" destId="{B171C503-97B6-49DF-AC21-9B57E699E4B8}" srcOrd="8" destOrd="0" presId="urn:microsoft.com/office/officeart/2005/8/layout/radial6"/>
    <dgm:cxn modelId="{A2E5B7B7-A892-4C4E-B7FA-2D186D66BC3B}" type="presParOf" srcId="{2691AD00-4210-476B-B510-C1346505C3D0}" destId="{BB4A0E41-BE49-4E29-882F-F4858AEFB130}" srcOrd="9"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BD43FF-435B-4C9C-8B43-256229525FE1}">
      <dsp:nvSpPr>
        <dsp:cNvPr id="0" name=""/>
        <dsp:cNvSpPr/>
      </dsp:nvSpPr>
      <dsp:spPr>
        <a:xfrm rot="16200000">
          <a:off x="-1187260" y="1189239"/>
          <a:ext cx="4320480" cy="1942000"/>
        </a:xfrm>
        <a:prstGeom prst="flowChartManualOperati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0" tIns="0" rIns="204391" bIns="0" numCol="1" spcCol="1270" anchor="ctr" anchorCtr="0">
          <a:noAutofit/>
        </a:bodyPr>
        <a:lstStyle/>
        <a:p>
          <a:pPr lvl="0" algn="ctr" defTabSz="1422400" rtl="1">
            <a:lnSpc>
              <a:spcPct val="90000"/>
            </a:lnSpc>
            <a:spcBef>
              <a:spcPct val="0"/>
            </a:spcBef>
            <a:spcAft>
              <a:spcPct val="35000"/>
            </a:spcAft>
          </a:pPr>
          <a:r>
            <a:rPr lang="ar-EG" sz="3200" b="1" kern="1200" dirty="0" smtClean="0"/>
            <a:t>المستفيدون النهائيون</a:t>
          </a:r>
          <a:endParaRPr lang="ar-EG" sz="3200" kern="1200" dirty="0"/>
        </a:p>
      </dsp:txBody>
      <dsp:txXfrm rot="5400000">
        <a:off x="1980" y="864095"/>
        <a:ext cx="1942000" cy="2592288"/>
      </dsp:txXfrm>
    </dsp:sp>
    <dsp:sp modelId="{10513921-09BA-4565-A0B1-D9A57E81CA53}">
      <dsp:nvSpPr>
        <dsp:cNvPr id="0" name=""/>
        <dsp:cNvSpPr/>
      </dsp:nvSpPr>
      <dsp:spPr>
        <a:xfrm rot="16200000">
          <a:off x="900390" y="1189239"/>
          <a:ext cx="4320480" cy="1942000"/>
        </a:xfrm>
        <a:prstGeom prst="flowChartManualOperati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0" tIns="0" rIns="204391" bIns="0" numCol="1" spcCol="1270" anchor="ctr" anchorCtr="0">
          <a:noAutofit/>
        </a:bodyPr>
        <a:lstStyle/>
        <a:p>
          <a:pPr lvl="0" algn="ctr" defTabSz="1422400" rtl="1">
            <a:lnSpc>
              <a:spcPct val="90000"/>
            </a:lnSpc>
            <a:spcBef>
              <a:spcPct val="0"/>
            </a:spcBef>
            <a:spcAft>
              <a:spcPct val="35000"/>
            </a:spcAft>
          </a:pPr>
          <a:r>
            <a:rPr lang="ar-EG" sz="3200" b="1" kern="1200" dirty="0" smtClean="0"/>
            <a:t>مدراء الأعمال ومنفذ والعمليات</a:t>
          </a:r>
          <a:endParaRPr lang="ar-EG" sz="3200" kern="1200" dirty="0"/>
        </a:p>
      </dsp:txBody>
      <dsp:txXfrm rot="5400000">
        <a:off x="2089630" y="864095"/>
        <a:ext cx="1942000" cy="2592288"/>
      </dsp:txXfrm>
    </dsp:sp>
    <dsp:sp modelId="{97ACFB62-A29B-41A8-8AD2-E9894098E1DB}">
      <dsp:nvSpPr>
        <dsp:cNvPr id="0" name=""/>
        <dsp:cNvSpPr/>
      </dsp:nvSpPr>
      <dsp:spPr>
        <a:xfrm rot="16200000">
          <a:off x="2987222" y="1189239"/>
          <a:ext cx="4320480" cy="1942000"/>
        </a:xfrm>
        <a:prstGeom prst="flowChartManualOperati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0" tIns="0" rIns="204391" bIns="0" numCol="1" spcCol="1270" anchor="ctr" anchorCtr="0">
          <a:noAutofit/>
        </a:bodyPr>
        <a:lstStyle/>
        <a:p>
          <a:pPr lvl="0" algn="ctr" defTabSz="1422400" rtl="1">
            <a:lnSpc>
              <a:spcPct val="90000"/>
            </a:lnSpc>
            <a:spcBef>
              <a:spcPct val="0"/>
            </a:spcBef>
            <a:spcAft>
              <a:spcPct val="35000"/>
            </a:spcAft>
          </a:pPr>
          <a:r>
            <a:rPr lang="ar-EG" sz="3200" b="1" kern="1200" dirty="0" smtClean="0"/>
            <a:t>مدراء تكنولوجيا ونظم المعلومات</a:t>
          </a:r>
          <a:endParaRPr lang="ar-EG" sz="3200" kern="1200" dirty="0"/>
        </a:p>
      </dsp:txBody>
      <dsp:txXfrm rot="5400000">
        <a:off x="4176462" y="864095"/>
        <a:ext cx="1942000" cy="2592288"/>
      </dsp:txXfrm>
    </dsp:sp>
    <dsp:sp modelId="{54DBDBCF-D574-4BD4-BCE5-433941EDA150}">
      <dsp:nvSpPr>
        <dsp:cNvPr id="0" name=""/>
        <dsp:cNvSpPr/>
      </dsp:nvSpPr>
      <dsp:spPr>
        <a:xfrm rot="16200000">
          <a:off x="5075692" y="1189239"/>
          <a:ext cx="4320480" cy="1942000"/>
        </a:xfrm>
        <a:prstGeom prst="flowChartManualOperati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0" tIns="0" rIns="204391" bIns="0" numCol="1" spcCol="1270" anchor="ctr" anchorCtr="0">
          <a:noAutofit/>
        </a:bodyPr>
        <a:lstStyle/>
        <a:p>
          <a:pPr lvl="0" algn="ctr" defTabSz="1422400" rtl="1">
            <a:lnSpc>
              <a:spcPct val="90000"/>
            </a:lnSpc>
            <a:spcBef>
              <a:spcPct val="0"/>
            </a:spcBef>
            <a:spcAft>
              <a:spcPct val="35000"/>
            </a:spcAft>
          </a:pPr>
          <a:r>
            <a:rPr lang="ar-EG" sz="3200" b="1" kern="1200" dirty="0" smtClean="0"/>
            <a:t>مدراء الوثائق والمعلومات</a:t>
          </a:r>
          <a:endParaRPr lang="ar-EG" sz="3200" kern="1200" dirty="0"/>
        </a:p>
      </dsp:txBody>
      <dsp:txXfrm rot="5400000">
        <a:off x="6264932" y="864095"/>
        <a:ext cx="1942000" cy="25922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B4A4F7-3B3D-444B-A411-6C3F2141D84D}">
      <dsp:nvSpPr>
        <dsp:cNvPr id="0" name=""/>
        <dsp:cNvSpPr/>
      </dsp:nvSpPr>
      <dsp:spPr>
        <a:xfrm>
          <a:off x="2346594" y="618402"/>
          <a:ext cx="4235802" cy="4235802"/>
        </a:xfrm>
        <a:prstGeom prst="blockArc">
          <a:avLst>
            <a:gd name="adj1" fmla="val 12600000"/>
            <a:gd name="adj2" fmla="val 16200000"/>
            <a:gd name="adj3" fmla="val 452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B525155-5CCD-4952-B8BF-0F09DF8479CF}">
      <dsp:nvSpPr>
        <dsp:cNvPr id="0" name=""/>
        <dsp:cNvSpPr/>
      </dsp:nvSpPr>
      <dsp:spPr>
        <a:xfrm>
          <a:off x="2346594" y="618402"/>
          <a:ext cx="4235802" cy="4235802"/>
        </a:xfrm>
        <a:prstGeom prst="blockArc">
          <a:avLst>
            <a:gd name="adj1" fmla="val 9000000"/>
            <a:gd name="adj2" fmla="val 12600000"/>
            <a:gd name="adj3" fmla="val 452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3C13142-D753-4EAF-84F3-4FEBE79E649D}">
      <dsp:nvSpPr>
        <dsp:cNvPr id="0" name=""/>
        <dsp:cNvSpPr/>
      </dsp:nvSpPr>
      <dsp:spPr>
        <a:xfrm>
          <a:off x="2346594" y="618402"/>
          <a:ext cx="4235802" cy="4235802"/>
        </a:xfrm>
        <a:prstGeom prst="blockArc">
          <a:avLst>
            <a:gd name="adj1" fmla="val 5400000"/>
            <a:gd name="adj2" fmla="val 9000000"/>
            <a:gd name="adj3" fmla="val 452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B4A0E41-BE49-4E29-882F-F4858AEFB130}">
      <dsp:nvSpPr>
        <dsp:cNvPr id="0" name=""/>
        <dsp:cNvSpPr/>
      </dsp:nvSpPr>
      <dsp:spPr>
        <a:xfrm>
          <a:off x="2346594" y="618402"/>
          <a:ext cx="4235802" cy="4235802"/>
        </a:xfrm>
        <a:prstGeom prst="blockArc">
          <a:avLst>
            <a:gd name="adj1" fmla="val 1800000"/>
            <a:gd name="adj2" fmla="val 5400000"/>
            <a:gd name="adj3" fmla="val 452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DC40865-EC19-46D0-91F8-A8C05D8667E5}">
      <dsp:nvSpPr>
        <dsp:cNvPr id="0" name=""/>
        <dsp:cNvSpPr/>
      </dsp:nvSpPr>
      <dsp:spPr>
        <a:xfrm>
          <a:off x="2346594" y="618402"/>
          <a:ext cx="4235802" cy="4235802"/>
        </a:xfrm>
        <a:prstGeom prst="blockArc">
          <a:avLst>
            <a:gd name="adj1" fmla="val 19800000"/>
            <a:gd name="adj2" fmla="val 1800000"/>
            <a:gd name="adj3" fmla="val 452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FD5DFF7-25DD-472C-8A56-B7AC48799C7B}">
      <dsp:nvSpPr>
        <dsp:cNvPr id="0" name=""/>
        <dsp:cNvSpPr/>
      </dsp:nvSpPr>
      <dsp:spPr>
        <a:xfrm>
          <a:off x="2346594" y="618402"/>
          <a:ext cx="4235802" cy="4235802"/>
        </a:xfrm>
        <a:prstGeom prst="blockArc">
          <a:avLst>
            <a:gd name="adj1" fmla="val 16200000"/>
            <a:gd name="adj2" fmla="val 19800000"/>
            <a:gd name="adj3" fmla="val 452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2CCA9B4-63B6-4DB2-91E8-223C0FCDB50C}">
      <dsp:nvSpPr>
        <dsp:cNvPr id="0" name=""/>
        <dsp:cNvSpPr/>
      </dsp:nvSpPr>
      <dsp:spPr>
        <a:xfrm>
          <a:off x="3514046" y="1785854"/>
          <a:ext cx="1900898" cy="190089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rtl="1">
            <a:lnSpc>
              <a:spcPct val="90000"/>
            </a:lnSpc>
            <a:spcBef>
              <a:spcPct val="0"/>
            </a:spcBef>
            <a:spcAft>
              <a:spcPct val="35000"/>
            </a:spcAft>
          </a:pPr>
          <a:r>
            <a:rPr lang="ar-SA" sz="3200" b="1" kern="1200" dirty="0" smtClean="0"/>
            <a:t>مراحل الدورة المستندية</a:t>
          </a:r>
          <a:endParaRPr lang="ar-EG" sz="3200" b="1" kern="1200" dirty="0"/>
        </a:p>
      </dsp:txBody>
      <dsp:txXfrm>
        <a:off x="3792426" y="2064234"/>
        <a:ext cx="1344138" cy="1344138"/>
      </dsp:txXfrm>
    </dsp:sp>
    <dsp:sp modelId="{45785A20-D5F3-4F55-9939-D95B49D5DE9D}">
      <dsp:nvSpPr>
        <dsp:cNvPr id="0" name=""/>
        <dsp:cNvSpPr/>
      </dsp:nvSpPr>
      <dsp:spPr>
        <a:xfrm>
          <a:off x="3799181" y="990"/>
          <a:ext cx="1330629" cy="13306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rtl="1">
            <a:lnSpc>
              <a:spcPct val="90000"/>
            </a:lnSpc>
            <a:spcBef>
              <a:spcPct val="0"/>
            </a:spcBef>
            <a:spcAft>
              <a:spcPct val="35000"/>
            </a:spcAft>
          </a:pPr>
          <a:r>
            <a:rPr lang="ar-SA" sz="2200" b="1" kern="1200" dirty="0" smtClean="0"/>
            <a:t>مرحلة الإنشاء </a:t>
          </a:r>
          <a:endParaRPr lang="ar-EG" sz="2200" b="1" kern="1200" dirty="0"/>
        </a:p>
      </dsp:txBody>
      <dsp:txXfrm>
        <a:off x="3994047" y="195856"/>
        <a:ext cx="940897" cy="940897"/>
      </dsp:txXfrm>
    </dsp:sp>
    <dsp:sp modelId="{BDCC27F1-0CA7-417B-9982-57EC4A83E3DE}">
      <dsp:nvSpPr>
        <dsp:cNvPr id="0" name=""/>
        <dsp:cNvSpPr/>
      </dsp:nvSpPr>
      <dsp:spPr>
        <a:xfrm>
          <a:off x="5591852" y="1035990"/>
          <a:ext cx="1330629" cy="13306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rtl="1">
            <a:lnSpc>
              <a:spcPct val="90000"/>
            </a:lnSpc>
            <a:spcBef>
              <a:spcPct val="0"/>
            </a:spcBef>
            <a:spcAft>
              <a:spcPct val="35000"/>
            </a:spcAft>
          </a:pPr>
          <a:r>
            <a:rPr lang="ar-SA" sz="2200" b="1" kern="1200" dirty="0" smtClean="0"/>
            <a:t>مرحلة الإتلاف </a:t>
          </a:r>
          <a:endParaRPr lang="ar-EG" sz="2200" b="1" kern="1200" dirty="0"/>
        </a:p>
      </dsp:txBody>
      <dsp:txXfrm>
        <a:off x="5786718" y="1230856"/>
        <a:ext cx="940897" cy="940897"/>
      </dsp:txXfrm>
    </dsp:sp>
    <dsp:sp modelId="{4E9DE291-07F8-48F6-BFAE-B1F120DCD212}">
      <dsp:nvSpPr>
        <dsp:cNvPr id="0" name=""/>
        <dsp:cNvSpPr/>
      </dsp:nvSpPr>
      <dsp:spPr>
        <a:xfrm>
          <a:off x="5591852" y="3105988"/>
          <a:ext cx="1330629" cy="13306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rtl="1">
            <a:lnSpc>
              <a:spcPct val="90000"/>
            </a:lnSpc>
            <a:spcBef>
              <a:spcPct val="0"/>
            </a:spcBef>
            <a:spcAft>
              <a:spcPct val="35000"/>
            </a:spcAft>
          </a:pPr>
          <a:r>
            <a:rPr lang="ar-SA" sz="2200" b="1" kern="1200" dirty="0" smtClean="0"/>
            <a:t>مرحلة التخزين</a:t>
          </a:r>
          <a:endParaRPr lang="ar-EG" sz="2200" b="1" kern="1200" dirty="0"/>
        </a:p>
      </dsp:txBody>
      <dsp:txXfrm>
        <a:off x="5786718" y="3300854"/>
        <a:ext cx="940897" cy="940897"/>
      </dsp:txXfrm>
    </dsp:sp>
    <dsp:sp modelId="{6BA2508F-ED9B-444D-8832-A4A584A2B900}">
      <dsp:nvSpPr>
        <dsp:cNvPr id="0" name=""/>
        <dsp:cNvSpPr/>
      </dsp:nvSpPr>
      <dsp:spPr>
        <a:xfrm>
          <a:off x="3799181" y="4140988"/>
          <a:ext cx="1330629" cy="13306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rtl="1">
            <a:lnSpc>
              <a:spcPct val="90000"/>
            </a:lnSpc>
            <a:spcBef>
              <a:spcPct val="0"/>
            </a:spcBef>
            <a:spcAft>
              <a:spcPct val="35000"/>
            </a:spcAft>
          </a:pPr>
          <a:r>
            <a:rPr lang="ar-SA" sz="2200" b="1" kern="1200" dirty="0" smtClean="0"/>
            <a:t>مرحلة الحفظ </a:t>
          </a:r>
          <a:endParaRPr lang="ar-EG" sz="2200" b="1" kern="1200" dirty="0"/>
        </a:p>
      </dsp:txBody>
      <dsp:txXfrm>
        <a:off x="3994047" y="4335854"/>
        <a:ext cx="940897" cy="940897"/>
      </dsp:txXfrm>
    </dsp:sp>
    <dsp:sp modelId="{0D64F83D-2F09-40D7-804D-7E98E963B458}">
      <dsp:nvSpPr>
        <dsp:cNvPr id="0" name=""/>
        <dsp:cNvSpPr/>
      </dsp:nvSpPr>
      <dsp:spPr>
        <a:xfrm>
          <a:off x="2006509" y="3105988"/>
          <a:ext cx="1330629" cy="13306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rtl="1">
            <a:lnSpc>
              <a:spcPct val="90000"/>
            </a:lnSpc>
            <a:spcBef>
              <a:spcPct val="0"/>
            </a:spcBef>
            <a:spcAft>
              <a:spcPct val="35000"/>
            </a:spcAft>
          </a:pPr>
          <a:r>
            <a:rPr lang="ar-SA" sz="2200" b="1" kern="1200" dirty="0" smtClean="0"/>
            <a:t>مرحلة  التقويم</a:t>
          </a:r>
          <a:endParaRPr lang="ar-EG" sz="2200" b="1" kern="1200" dirty="0"/>
        </a:p>
      </dsp:txBody>
      <dsp:txXfrm>
        <a:off x="2201375" y="3300854"/>
        <a:ext cx="940897" cy="940897"/>
      </dsp:txXfrm>
    </dsp:sp>
    <dsp:sp modelId="{54F330C0-3038-4521-9FCE-C419EEB530E6}">
      <dsp:nvSpPr>
        <dsp:cNvPr id="0" name=""/>
        <dsp:cNvSpPr/>
      </dsp:nvSpPr>
      <dsp:spPr>
        <a:xfrm>
          <a:off x="2006509" y="1035990"/>
          <a:ext cx="1330629" cy="13306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rtl="1">
            <a:lnSpc>
              <a:spcPct val="90000"/>
            </a:lnSpc>
            <a:spcBef>
              <a:spcPct val="0"/>
            </a:spcBef>
            <a:spcAft>
              <a:spcPct val="35000"/>
            </a:spcAft>
          </a:pPr>
          <a:r>
            <a:rPr lang="ar-SA" sz="2200" b="1" kern="1200" dirty="0" smtClean="0"/>
            <a:t>مرحلة الاستخدام </a:t>
          </a:r>
          <a:endParaRPr lang="ar-EG" sz="2200" b="1" kern="1200" dirty="0"/>
        </a:p>
      </dsp:txBody>
      <dsp:txXfrm>
        <a:off x="2201375" y="1230856"/>
        <a:ext cx="940897" cy="9408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4A0E41-BE49-4E29-882F-F4858AEFB130}">
      <dsp:nvSpPr>
        <dsp:cNvPr id="0" name=""/>
        <dsp:cNvSpPr/>
      </dsp:nvSpPr>
      <dsp:spPr>
        <a:xfrm>
          <a:off x="2214687" y="677238"/>
          <a:ext cx="4499617" cy="4499617"/>
        </a:xfrm>
        <a:prstGeom prst="blockArc">
          <a:avLst>
            <a:gd name="adj1" fmla="val 9000000"/>
            <a:gd name="adj2" fmla="val 16200000"/>
            <a:gd name="adj3" fmla="val 464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DC40865-EC19-46D0-91F8-A8C05D8667E5}">
      <dsp:nvSpPr>
        <dsp:cNvPr id="0" name=""/>
        <dsp:cNvSpPr/>
      </dsp:nvSpPr>
      <dsp:spPr>
        <a:xfrm>
          <a:off x="2214687" y="677238"/>
          <a:ext cx="4499617" cy="4499617"/>
        </a:xfrm>
        <a:prstGeom prst="blockArc">
          <a:avLst>
            <a:gd name="adj1" fmla="val 1800000"/>
            <a:gd name="adj2" fmla="val 9000000"/>
            <a:gd name="adj3" fmla="val 464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FD5DFF7-25DD-472C-8A56-B7AC48799C7B}">
      <dsp:nvSpPr>
        <dsp:cNvPr id="0" name=""/>
        <dsp:cNvSpPr/>
      </dsp:nvSpPr>
      <dsp:spPr>
        <a:xfrm>
          <a:off x="2214687" y="677238"/>
          <a:ext cx="4499617" cy="4499617"/>
        </a:xfrm>
        <a:prstGeom prst="blockArc">
          <a:avLst>
            <a:gd name="adj1" fmla="val 16200000"/>
            <a:gd name="adj2" fmla="val 1800000"/>
            <a:gd name="adj3" fmla="val 464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2CCA9B4-63B6-4DB2-91E8-223C0FCDB50C}">
      <dsp:nvSpPr>
        <dsp:cNvPr id="0" name=""/>
        <dsp:cNvSpPr/>
      </dsp:nvSpPr>
      <dsp:spPr>
        <a:xfrm>
          <a:off x="3427939" y="1890490"/>
          <a:ext cx="2073113" cy="207311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rtl="1">
            <a:lnSpc>
              <a:spcPct val="90000"/>
            </a:lnSpc>
            <a:spcBef>
              <a:spcPct val="0"/>
            </a:spcBef>
            <a:spcAft>
              <a:spcPct val="35000"/>
            </a:spcAft>
          </a:pPr>
          <a:r>
            <a:rPr lang="ar-SA" sz="2600" b="1" kern="1200" dirty="0" smtClean="0"/>
            <a:t>الدورة المستندية</a:t>
          </a:r>
          <a:r>
            <a:rPr lang="ar-EG" sz="2600" b="1" kern="1200" dirty="0" smtClean="0"/>
            <a:t> للوثائق الالكترونية</a:t>
          </a:r>
          <a:endParaRPr lang="ar-EG" sz="2600" b="1" kern="1200" dirty="0"/>
        </a:p>
      </dsp:txBody>
      <dsp:txXfrm>
        <a:off x="3731539" y="2194090"/>
        <a:ext cx="1465913" cy="1465913"/>
      </dsp:txXfrm>
    </dsp:sp>
    <dsp:sp modelId="{45785A20-D5F3-4F55-9939-D95B49D5DE9D}">
      <dsp:nvSpPr>
        <dsp:cNvPr id="0" name=""/>
        <dsp:cNvSpPr/>
      </dsp:nvSpPr>
      <dsp:spPr>
        <a:xfrm>
          <a:off x="3738906" y="3890"/>
          <a:ext cx="1451179" cy="145117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1">
            <a:lnSpc>
              <a:spcPct val="90000"/>
            </a:lnSpc>
            <a:spcBef>
              <a:spcPct val="0"/>
            </a:spcBef>
            <a:spcAft>
              <a:spcPct val="35000"/>
            </a:spcAft>
          </a:pPr>
          <a:r>
            <a:rPr lang="ar-EG" sz="2400" b="1" kern="1200" dirty="0" smtClean="0"/>
            <a:t>مرحلة المنطلق</a:t>
          </a:r>
          <a:endParaRPr lang="ar-EG" sz="2400" b="1" kern="1200" dirty="0"/>
        </a:p>
      </dsp:txBody>
      <dsp:txXfrm>
        <a:off x="3951426" y="216410"/>
        <a:ext cx="1026139" cy="1026139"/>
      </dsp:txXfrm>
    </dsp:sp>
    <dsp:sp modelId="{BDCC27F1-0CA7-417B-9982-57EC4A83E3DE}">
      <dsp:nvSpPr>
        <dsp:cNvPr id="0" name=""/>
        <dsp:cNvSpPr/>
      </dsp:nvSpPr>
      <dsp:spPr>
        <a:xfrm>
          <a:off x="5642054" y="3300240"/>
          <a:ext cx="1451179" cy="145117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1">
            <a:lnSpc>
              <a:spcPct val="90000"/>
            </a:lnSpc>
            <a:spcBef>
              <a:spcPct val="0"/>
            </a:spcBef>
            <a:spcAft>
              <a:spcPct val="35000"/>
            </a:spcAft>
          </a:pPr>
          <a:r>
            <a:rPr lang="ar-SA" sz="2400" b="1" kern="1200" dirty="0" smtClean="0"/>
            <a:t>مرحلة الصيانة </a:t>
          </a:r>
          <a:endParaRPr lang="ar-EG" sz="2400" b="1" kern="1200" dirty="0"/>
        </a:p>
      </dsp:txBody>
      <dsp:txXfrm>
        <a:off x="5854574" y="3512760"/>
        <a:ext cx="1026139" cy="1026139"/>
      </dsp:txXfrm>
    </dsp:sp>
    <dsp:sp modelId="{4E9DE291-07F8-48F6-BFAE-B1F120DCD212}">
      <dsp:nvSpPr>
        <dsp:cNvPr id="0" name=""/>
        <dsp:cNvSpPr/>
      </dsp:nvSpPr>
      <dsp:spPr>
        <a:xfrm>
          <a:off x="1835758" y="3300240"/>
          <a:ext cx="1451179" cy="145117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1">
            <a:lnSpc>
              <a:spcPct val="90000"/>
            </a:lnSpc>
            <a:spcBef>
              <a:spcPct val="0"/>
            </a:spcBef>
            <a:spcAft>
              <a:spcPct val="35000"/>
            </a:spcAft>
          </a:pPr>
          <a:r>
            <a:rPr lang="ar-SA" sz="2400" b="1" kern="1200" dirty="0" smtClean="0"/>
            <a:t>مرحلة الإنشاء </a:t>
          </a:r>
          <a:endParaRPr lang="ar-EG" sz="2400" b="1" kern="1200" dirty="0"/>
        </a:p>
      </dsp:txBody>
      <dsp:txXfrm>
        <a:off x="2048278" y="3512760"/>
        <a:ext cx="1026139" cy="1026139"/>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17/11/1433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17/11/1433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17/11/1433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17/11/1433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17/11/1433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17/11/1433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17/11/1433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17/11/1433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17/11/1433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17/11/1433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17/11/1433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8000" r="-8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17/11/1433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2411760" y="2780928"/>
            <a:ext cx="4824536" cy="1200329"/>
          </a:xfrm>
          <a:prstGeom prst="rect">
            <a:avLst/>
          </a:prstGeom>
        </p:spPr>
        <p:txBody>
          <a:bodyPr wrap="square">
            <a:spAutoFit/>
          </a:bodyPr>
          <a:lstStyle/>
          <a:p>
            <a:pPr algn="ctr"/>
            <a:r>
              <a:rPr lang="ar-EG" sz="7200" b="1" dirty="0">
                <a:solidFill>
                  <a:srgbClr val="0000CC"/>
                </a:solidFill>
              </a:rPr>
              <a:t>أهمية </a:t>
            </a:r>
            <a:r>
              <a:rPr lang="ar-EG" sz="7200" b="1" dirty="0" smtClean="0">
                <a:solidFill>
                  <a:srgbClr val="0000CC"/>
                </a:solidFill>
              </a:rPr>
              <a:t>الوثائق</a:t>
            </a:r>
            <a:endParaRPr lang="ar-EG" sz="7200" b="1" dirty="0">
              <a:solidFill>
                <a:srgbClr val="0000CC"/>
              </a:solidFill>
            </a:endParaRPr>
          </a:p>
        </p:txBody>
      </p:sp>
    </p:spTree>
    <p:extLst>
      <p:ext uri="{BB962C8B-B14F-4D97-AF65-F5344CB8AC3E}">
        <p14:creationId xmlns:p14="http://schemas.microsoft.com/office/powerpoint/2010/main" val="24420246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51520" y="543446"/>
            <a:ext cx="8618160" cy="5693866"/>
          </a:xfrm>
          <a:prstGeom prst="rect">
            <a:avLst/>
          </a:prstGeom>
        </p:spPr>
        <p:txBody>
          <a:bodyPr wrap="square">
            <a:spAutoFit/>
          </a:bodyPr>
          <a:lstStyle/>
          <a:p>
            <a:pPr marL="457200" indent="-457200" algn="justLow">
              <a:buFont typeface="Arial" pitchFamily="34" charset="0"/>
              <a:buChar char="•"/>
            </a:pPr>
            <a:r>
              <a:rPr lang="ar-SA" sz="2800" b="1" dirty="0" smtClean="0"/>
              <a:t>جاءت </a:t>
            </a:r>
            <a:r>
              <a:rPr lang="ar-SA" sz="2800" b="1" dirty="0"/>
              <a:t>كنتيجة طبيعية لسير العمل </a:t>
            </a:r>
            <a:r>
              <a:rPr lang="ar-SA" sz="2800" b="1" dirty="0" err="1"/>
              <a:t>اليومى</a:t>
            </a:r>
            <a:r>
              <a:rPr lang="ar-SA" sz="2800" b="1" dirty="0"/>
              <a:t> للجهة التي أنشأتها أو التي استقبلتها.</a:t>
            </a:r>
            <a:endParaRPr lang="en-US" sz="2800" b="1" dirty="0"/>
          </a:p>
          <a:p>
            <a:pPr marL="457200" lvl="0" indent="-457200" algn="justLow">
              <a:buFont typeface="Arial" pitchFamily="34" charset="0"/>
              <a:buChar char="•"/>
            </a:pPr>
            <a:r>
              <a:rPr lang="ar-SA" sz="2800" b="1" dirty="0"/>
              <a:t> تحتوى على معلومات إدارية تخدم أهداف الجهة المنشئة لها ويرى الإبقاء عليها أو الرجوع إليها عند الحاجة.</a:t>
            </a:r>
            <a:endParaRPr lang="en-US" sz="2800" b="1" dirty="0"/>
          </a:p>
          <a:p>
            <a:pPr marL="457200" lvl="0" indent="-457200" algn="justLow">
              <a:buFont typeface="Arial" pitchFamily="34" charset="0"/>
              <a:buChar char="•"/>
            </a:pPr>
            <a:r>
              <a:rPr lang="ar-SA" sz="2800" b="1" dirty="0"/>
              <a:t> تتمثل قيمتها الأولية في قيمتها الإثباتية والبرهانية التي تفيد في عملية اتخاذ القرارات.</a:t>
            </a:r>
            <a:endParaRPr lang="en-US" sz="2800" b="1" dirty="0"/>
          </a:p>
          <a:p>
            <a:pPr marL="457200" lvl="0" indent="-457200" algn="justLow">
              <a:buFont typeface="Arial" pitchFamily="34" charset="0"/>
              <a:buChar char="•"/>
            </a:pPr>
            <a:r>
              <a:rPr lang="ar-SA" sz="2800" b="1" dirty="0"/>
              <a:t> تتميز الوثائق بأنها تحمل معلومات على درجة عالية من الصحة، والتي يمكن الوثوق بها والاعتماد عليها كمصدر هام من مصادر المعلومات للإدارة والبحث.</a:t>
            </a:r>
            <a:endParaRPr lang="en-US" sz="2800" b="1" dirty="0"/>
          </a:p>
          <a:p>
            <a:pPr marL="457200" lvl="0" indent="-457200" algn="justLow">
              <a:buFont typeface="Arial" pitchFamily="34" charset="0"/>
              <a:buChar char="•"/>
            </a:pPr>
            <a:r>
              <a:rPr lang="ar-SA" sz="2800" b="1" dirty="0"/>
              <a:t> تحتوى الوثائق على بيانات عن سير العمل </a:t>
            </a:r>
            <a:r>
              <a:rPr lang="ar-SA" sz="2800" b="1" dirty="0" err="1"/>
              <a:t>اليومى</a:t>
            </a:r>
            <a:r>
              <a:rPr lang="ar-SA" sz="2800" b="1" dirty="0"/>
              <a:t> في الأجهزة الإدارية والتي تمثل مخزنا هائلا وسجلا دقيقا لحياة هذا الجهاز ونموه ولكي تحقق الإدارة أهدافها وتنجح في عملها لابد من توافر المعلومات اللازمة لإنجاز هذه الأعمال.</a:t>
            </a:r>
            <a:endParaRPr lang="en-US" sz="2800" b="1" dirty="0"/>
          </a:p>
        </p:txBody>
      </p:sp>
    </p:spTree>
    <p:extLst>
      <p:ext uri="{BB962C8B-B14F-4D97-AF65-F5344CB8AC3E}">
        <p14:creationId xmlns:p14="http://schemas.microsoft.com/office/powerpoint/2010/main" val="11698657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195736" y="2924944"/>
            <a:ext cx="4968552" cy="1107996"/>
          </a:xfrm>
          <a:prstGeom prst="rect">
            <a:avLst/>
          </a:prstGeom>
        </p:spPr>
        <p:txBody>
          <a:bodyPr wrap="square">
            <a:spAutoFit/>
          </a:bodyPr>
          <a:lstStyle/>
          <a:p>
            <a:pPr algn="ctr"/>
            <a:r>
              <a:rPr lang="ar-SA" sz="6600" b="1" dirty="0">
                <a:solidFill>
                  <a:srgbClr val="0000CC"/>
                </a:solidFill>
              </a:rPr>
              <a:t>أهداف الوثائق </a:t>
            </a:r>
            <a:endParaRPr lang="ar-EG" sz="6600" dirty="0">
              <a:solidFill>
                <a:srgbClr val="0000CC"/>
              </a:solidFill>
            </a:endParaRPr>
          </a:p>
        </p:txBody>
      </p:sp>
    </p:spTree>
    <p:extLst>
      <p:ext uri="{BB962C8B-B14F-4D97-AF65-F5344CB8AC3E}">
        <p14:creationId xmlns:p14="http://schemas.microsoft.com/office/powerpoint/2010/main" val="8469682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836712"/>
            <a:ext cx="8568952" cy="5324535"/>
          </a:xfrm>
          <a:prstGeom prst="rect">
            <a:avLst/>
          </a:prstGeom>
        </p:spPr>
        <p:txBody>
          <a:bodyPr wrap="square">
            <a:spAutoFit/>
          </a:bodyPr>
          <a:lstStyle/>
          <a:p>
            <a:pPr marL="441325" lvl="0" indent="-441325" algn="justLow">
              <a:buFont typeface="Arial" pitchFamily="34" charset="0"/>
              <a:buChar char="•"/>
              <a:tabLst>
                <a:tab pos="365125" algn="l"/>
              </a:tabLst>
            </a:pPr>
            <a:r>
              <a:rPr lang="ar-SA" sz="3400" b="1" dirty="0"/>
              <a:t>تسهيل تحديد ذاتية وتقسيم الوثائق مبكراً وذلك من خلال إمداد الأرشيف بمعلومات تفصيلية عن التوثيق الكلى للمنظمة.</a:t>
            </a:r>
            <a:endParaRPr lang="en-US" sz="3400" b="1" dirty="0"/>
          </a:p>
          <a:p>
            <a:pPr marL="441325" indent="-441325" algn="justLow">
              <a:buFont typeface="Arial" pitchFamily="34" charset="0"/>
              <a:buChar char="•"/>
              <a:tabLst>
                <a:tab pos="365125" algn="l"/>
              </a:tabLst>
            </a:pPr>
            <a:r>
              <a:rPr lang="ar-SA" sz="3400" b="1" dirty="0" smtClean="0"/>
              <a:t>يسهل فصل الوثائق ذات القيمة عن تلك التي ليس لها قيمة ومنع الأرشيف من أن يغمر بالوثائق غير الضرورية.</a:t>
            </a:r>
            <a:endParaRPr lang="en-US" sz="3400" b="1" dirty="0" smtClean="0"/>
          </a:p>
          <a:p>
            <a:pPr marL="441325" indent="-441325" algn="justLow">
              <a:buFont typeface="Arial" pitchFamily="34" charset="0"/>
              <a:buChar char="•"/>
              <a:tabLst>
                <a:tab pos="365125" algn="l"/>
              </a:tabLst>
            </a:pPr>
            <a:r>
              <a:rPr lang="ar-SA" sz="3400" b="1" dirty="0" smtClean="0"/>
              <a:t>العمل على إتاحة الوثائق وسهولة الوصول إليها وانخفاض تكلفة خدمة الوثائق الجارية.</a:t>
            </a:r>
            <a:endParaRPr lang="en-US" sz="3400" b="1" dirty="0" smtClean="0"/>
          </a:p>
          <a:p>
            <a:pPr marL="441325" indent="-441325" algn="justLow">
              <a:buFont typeface="Arial" pitchFamily="34" charset="0"/>
              <a:buChar char="•"/>
              <a:tabLst>
                <a:tab pos="365125" algn="l"/>
              </a:tabLst>
            </a:pPr>
            <a:r>
              <a:rPr lang="ar-SA" sz="3400" b="1" dirty="0" smtClean="0"/>
              <a:t>إمداد الأرشيف بالبيانات الضرورية تلك </a:t>
            </a:r>
            <a:r>
              <a:rPr lang="ar-SA" sz="3400" b="1" dirty="0" err="1" smtClean="0"/>
              <a:t>التى</a:t>
            </a:r>
            <a:r>
              <a:rPr lang="ar-SA" sz="3400" b="1" dirty="0" smtClean="0"/>
              <a:t> تمكنهم من التخطيط الجيد للمكان والعاملين والاحتياجات الأخرى.</a:t>
            </a:r>
            <a:endParaRPr lang="en-US" sz="3400" b="1" dirty="0"/>
          </a:p>
        </p:txBody>
      </p:sp>
    </p:spTree>
    <p:extLst>
      <p:ext uri="{BB962C8B-B14F-4D97-AF65-F5344CB8AC3E}">
        <p14:creationId xmlns:p14="http://schemas.microsoft.com/office/powerpoint/2010/main" val="8469682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979712" y="2644169"/>
            <a:ext cx="5028941" cy="1200329"/>
          </a:xfrm>
          <a:prstGeom prst="rect">
            <a:avLst/>
          </a:prstGeom>
        </p:spPr>
        <p:txBody>
          <a:bodyPr wrap="none">
            <a:spAutoFit/>
          </a:bodyPr>
          <a:lstStyle/>
          <a:p>
            <a:r>
              <a:rPr lang="ar-EG" sz="7200" b="1" dirty="0" smtClean="0">
                <a:solidFill>
                  <a:srgbClr val="0000CC"/>
                </a:solidFill>
              </a:rPr>
              <a:t>مميزات ا</a:t>
            </a:r>
            <a:r>
              <a:rPr lang="ar-SA" sz="7200" b="1" dirty="0" smtClean="0">
                <a:solidFill>
                  <a:srgbClr val="0000CC"/>
                </a:solidFill>
              </a:rPr>
              <a:t>لوثائق </a:t>
            </a:r>
            <a:endParaRPr lang="ar-EG" sz="7200" dirty="0">
              <a:solidFill>
                <a:srgbClr val="0000CC"/>
              </a:solidFill>
            </a:endParaRPr>
          </a:p>
        </p:txBody>
      </p:sp>
    </p:spTree>
    <p:extLst>
      <p:ext uri="{BB962C8B-B14F-4D97-AF65-F5344CB8AC3E}">
        <p14:creationId xmlns:p14="http://schemas.microsoft.com/office/powerpoint/2010/main" val="8469682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83568" y="1340768"/>
            <a:ext cx="8064896" cy="4031873"/>
          </a:xfrm>
          <a:prstGeom prst="rect">
            <a:avLst/>
          </a:prstGeom>
        </p:spPr>
        <p:txBody>
          <a:bodyPr wrap="square">
            <a:spAutoFit/>
          </a:bodyPr>
          <a:lstStyle/>
          <a:p>
            <a:pPr lvl="1" algn="justLow"/>
            <a:r>
              <a:rPr lang="ar-EG" sz="4000" b="1" u="sng" dirty="0" smtClean="0">
                <a:solidFill>
                  <a:srgbClr val="0000CC"/>
                </a:solidFill>
                <a:latin typeface="Simplified Arabic" pitchFamily="18" charset="-78"/>
                <a:cs typeface="Simplified Arabic" pitchFamily="18" charset="-78"/>
              </a:rPr>
              <a:t>1- </a:t>
            </a:r>
            <a:r>
              <a:rPr lang="ar-SA" sz="4000" b="1" u="sng" dirty="0" smtClean="0">
                <a:solidFill>
                  <a:srgbClr val="0000CC"/>
                </a:solidFill>
                <a:latin typeface="Simplified Arabic" pitchFamily="18" charset="-78"/>
                <a:cs typeface="Simplified Arabic" pitchFamily="18" charset="-78"/>
              </a:rPr>
              <a:t>التوثيق </a:t>
            </a:r>
            <a:r>
              <a:rPr lang="ar-SA" sz="4000" b="1" u="sng" dirty="0">
                <a:solidFill>
                  <a:srgbClr val="0000CC"/>
                </a:solidFill>
                <a:latin typeface="Simplified Arabic" pitchFamily="18" charset="-78"/>
                <a:cs typeface="Simplified Arabic" pitchFamily="18" charset="-78"/>
              </a:rPr>
              <a:t>والإثبات</a:t>
            </a:r>
            <a:r>
              <a:rPr lang="ar-SA" sz="4000" b="1" u="sng" dirty="0" smtClean="0">
                <a:solidFill>
                  <a:srgbClr val="0000CC"/>
                </a:solidFill>
                <a:latin typeface="Simplified Arabic" pitchFamily="18" charset="-78"/>
                <a:cs typeface="Simplified Arabic" pitchFamily="18" charset="-78"/>
              </a:rPr>
              <a:t>:</a:t>
            </a:r>
            <a:r>
              <a:rPr lang="ar-SA" sz="4000" b="1" dirty="0" smtClean="0">
                <a:solidFill>
                  <a:srgbClr val="0000CC"/>
                </a:solidFill>
                <a:latin typeface="Simplified Arabic" pitchFamily="18" charset="-78"/>
                <a:cs typeface="Simplified Arabic" pitchFamily="18" charset="-78"/>
              </a:rPr>
              <a:t> </a:t>
            </a:r>
            <a:r>
              <a:rPr lang="ar-SA" sz="3600" b="1" dirty="0">
                <a:latin typeface="Simplified Arabic" pitchFamily="18" charset="-78"/>
                <a:cs typeface="Simplified Arabic" pitchFamily="18" charset="-78"/>
              </a:rPr>
              <a:t>لا شك أن الوثائق الإدارية تحمل معلومات وبيانات لإثبات أن الشخص قد جاء إلى الحياة وله الحق على المجتمع بأن يكون كفيل له وبه يحقق له أهدافه ألا وهى شهادة الميلاد والتي تثبت أن الشخص قد جاء إلى الحياة وأيضا تثبت أي حق من خلال ما كتبت فيها من معلومات.</a:t>
            </a:r>
            <a:endParaRPr lang="en-US" sz="2800" b="1" dirty="0">
              <a:latin typeface="Simplified Arabic" pitchFamily="18" charset="-78"/>
              <a:cs typeface="Simplified Arabic" pitchFamily="18" charset="-78"/>
            </a:endParaRPr>
          </a:p>
        </p:txBody>
      </p:sp>
    </p:spTree>
    <p:extLst>
      <p:ext uri="{BB962C8B-B14F-4D97-AF65-F5344CB8AC3E}">
        <p14:creationId xmlns:p14="http://schemas.microsoft.com/office/powerpoint/2010/main" val="8469682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94360" y="908720"/>
            <a:ext cx="8154104" cy="5078313"/>
          </a:xfrm>
          <a:prstGeom prst="rect">
            <a:avLst/>
          </a:prstGeom>
        </p:spPr>
        <p:txBody>
          <a:bodyPr wrap="square">
            <a:spAutoFit/>
          </a:bodyPr>
          <a:lstStyle/>
          <a:p>
            <a:pPr lvl="1" algn="justLow"/>
            <a:r>
              <a:rPr lang="ar-EG" sz="3600" b="1" u="sng" dirty="0" smtClean="0">
                <a:solidFill>
                  <a:srgbClr val="0000CC"/>
                </a:solidFill>
              </a:rPr>
              <a:t>2- </a:t>
            </a:r>
            <a:r>
              <a:rPr lang="ar-SA" sz="3600" b="1" u="sng" dirty="0" err="1" smtClean="0">
                <a:solidFill>
                  <a:srgbClr val="0000CC"/>
                </a:solidFill>
              </a:rPr>
              <a:t>إتخاذ</a:t>
            </a:r>
            <a:r>
              <a:rPr lang="ar-SA" sz="3600" b="1" u="sng" dirty="0" smtClean="0">
                <a:solidFill>
                  <a:srgbClr val="0000CC"/>
                </a:solidFill>
              </a:rPr>
              <a:t> </a:t>
            </a:r>
            <a:r>
              <a:rPr lang="ar-SA" sz="3600" b="1" u="sng" dirty="0">
                <a:solidFill>
                  <a:srgbClr val="0000CC"/>
                </a:solidFill>
              </a:rPr>
              <a:t>القرارات</a:t>
            </a:r>
            <a:r>
              <a:rPr lang="ar-SA" sz="3600" b="1" u="sng" dirty="0" smtClean="0">
                <a:solidFill>
                  <a:srgbClr val="0000CC"/>
                </a:solidFill>
              </a:rPr>
              <a:t>:</a:t>
            </a:r>
            <a:r>
              <a:rPr lang="ar-SA" sz="3600" b="1" dirty="0" smtClean="0">
                <a:solidFill>
                  <a:srgbClr val="0000CC"/>
                </a:solidFill>
              </a:rPr>
              <a:t> </a:t>
            </a:r>
            <a:r>
              <a:rPr lang="ar-SA" sz="3600" b="1" dirty="0"/>
              <a:t>توجد بالوثائق الإدارية معلومات كثيرة عن أي شيء لذلك فمن خلال هذه المعلومات يمكننا أن نتخذ عدة قرارات، فمثلا إذا تعرضت إدارة ما لمشكلات فنية أو مالية أو إدارية فإن أفضل طريقة لحل هذه المشكلات هو الرجوع إلى الوثائق بما فيها من معلومات لكي تقوم بدراسة الخطوات والمعلومات وبناءً على هذه المعلومات نستطيع أن نتخذ القرار المناسب والرأي المناسب في الموقف المناسب.</a:t>
            </a:r>
            <a:endParaRPr lang="en-US" sz="2800" b="1" dirty="0"/>
          </a:p>
        </p:txBody>
      </p:sp>
    </p:spTree>
    <p:extLst>
      <p:ext uri="{BB962C8B-B14F-4D97-AF65-F5344CB8AC3E}">
        <p14:creationId xmlns:p14="http://schemas.microsoft.com/office/powerpoint/2010/main" val="8469682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39552" y="920909"/>
            <a:ext cx="8352928" cy="5078313"/>
          </a:xfrm>
          <a:prstGeom prst="rect">
            <a:avLst/>
          </a:prstGeom>
        </p:spPr>
        <p:txBody>
          <a:bodyPr wrap="square">
            <a:spAutoFit/>
          </a:bodyPr>
          <a:lstStyle/>
          <a:p>
            <a:pPr lvl="1" algn="justLow"/>
            <a:r>
              <a:rPr lang="ar-EG" sz="3600" b="1" u="sng" dirty="0" smtClean="0">
                <a:solidFill>
                  <a:srgbClr val="0000CC"/>
                </a:solidFill>
              </a:rPr>
              <a:t>3- </a:t>
            </a:r>
            <a:r>
              <a:rPr lang="ar-SA" sz="3600" b="1" u="sng" dirty="0" smtClean="0">
                <a:solidFill>
                  <a:srgbClr val="0000CC"/>
                </a:solidFill>
              </a:rPr>
              <a:t>الاتصال:</a:t>
            </a:r>
            <a:r>
              <a:rPr lang="ar-SA" sz="3600" b="1" dirty="0" smtClean="0">
                <a:solidFill>
                  <a:srgbClr val="0000CC"/>
                </a:solidFill>
              </a:rPr>
              <a:t> </a:t>
            </a:r>
            <a:r>
              <a:rPr lang="ar-SA" sz="3600" b="1" dirty="0"/>
              <a:t>الوثائق الإدارية تشتمل على معلومات لذلك فيتم تبادل هذه الوثائق بين الإدارات والهيئات بعضها البعض لاتصال المعلومات ولتعرف كل هيئة أو إدارة بما يناسبها ومالا يناسبها وكيف يمكن لكل هيئة أن تحافظ على حقها القانوني والمالي والإداري، أي تعمل الوثائق على تحقيق عملية الاتصال والتي من خلالها تحقق لجميع الإدارات المتبادلة أهدافها وتدرى بكل ما يدور حولها في الإدارات والهيئات الأخرى.</a:t>
            </a:r>
            <a:endParaRPr lang="en-US" sz="2800" b="1" dirty="0"/>
          </a:p>
        </p:txBody>
      </p:sp>
    </p:spTree>
    <p:extLst>
      <p:ext uri="{BB962C8B-B14F-4D97-AF65-F5344CB8AC3E}">
        <p14:creationId xmlns:p14="http://schemas.microsoft.com/office/powerpoint/2010/main" val="8469682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123728" y="2991624"/>
            <a:ext cx="5400599" cy="830997"/>
          </a:xfrm>
          <a:prstGeom prst="rect">
            <a:avLst/>
          </a:prstGeom>
        </p:spPr>
        <p:txBody>
          <a:bodyPr wrap="square">
            <a:spAutoFit/>
          </a:bodyPr>
          <a:lstStyle/>
          <a:p>
            <a:pPr algn="ctr"/>
            <a:r>
              <a:rPr lang="ar-EG" sz="4800" b="1" dirty="0">
                <a:solidFill>
                  <a:srgbClr val="0000CC"/>
                </a:solidFill>
              </a:rPr>
              <a:t>إدارة الوثائق الالكترونية</a:t>
            </a:r>
            <a:endParaRPr lang="en-US" sz="4800" dirty="0">
              <a:solidFill>
                <a:srgbClr val="0000CC"/>
              </a:solidFill>
            </a:endParaRPr>
          </a:p>
        </p:txBody>
      </p:sp>
    </p:spTree>
    <p:extLst>
      <p:ext uri="{BB962C8B-B14F-4D97-AF65-F5344CB8AC3E}">
        <p14:creationId xmlns:p14="http://schemas.microsoft.com/office/powerpoint/2010/main" val="8469682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95536" y="1332051"/>
            <a:ext cx="8352928" cy="4545221"/>
          </a:xfrm>
          <a:prstGeom prst="rect">
            <a:avLst/>
          </a:prstGeom>
        </p:spPr>
        <p:txBody>
          <a:bodyPr wrap="square">
            <a:spAutoFit/>
          </a:bodyPr>
          <a:lstStyle/>
          <a:p>
            <a:pPr algn="justLow"/>
            <a:r>
              <a:rPr lang="ar-EG" sz="4000" b="1" dirty="0"/>
              <a:t>إن التعامل مع البيئة الالكترونية في وقتنا الراهن أصبح أمراً مألوفاً وطبيعياً، وأوضحت الخبرة أن المستفيدين سوف يميلون إلى نسيان التعامل مع الوسيط الورقي مع بداية التحول الالكتروني، إلا أن التعايش والتعامل مع البيئة الالكترونية سوف يجلب المزيد من المشكلات والتحديات لم تكن موجودة من قبل. </a:t>
            </a:r>
            <a:endParaRPr lang="en-US" sz="4000" b="1" dirty="0"/>
          </a:p>
        </p:txBody>
      </p:sp>
    </p:spTree>
    <p:extLst>
      <p:ext uri="{BB962C8B-B14F-4D97-AF65-F5344CB8AC3E}">
        <p14:creationId xmlns:p14="http://schemas.microsoft.com/office/powerpoint/2010/main" val="8469682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95536" y="611977"/>
            <a:ext cx="8424936" cy="584775"/>
          </a:xfrm>
          <a:prstGeom prst="rect">
            <a:avLst/>
          </a:prstGeom>
        </p:spPr>
        <p:txBody>
          <a:bodyPr wrap="square">
            <a:spAutoFit/>
          </a:bodyPr>
          <a:lstStyle/>
          <a:p>
            <a:r>
              <a:rPr lang="ar-EG" sz="3200" b="1" dirty="0" smtClean="0">
                <a:solidFill>
                  <a:srgbClr val="0000CC"/>
                </a:solidFill>
              </a:rPr>
              <a:t>التحديات </a:t>
            </a:r>
            <a:r>
              <a:rPr lang="ar-EG" sz="3200" b="1" dirty="0">
                <a:solidFill>
                  <a:srgbClr val="0000CC"/>
                </a:solidFill>
              </a:rPr>
              <a:t>التي تواجه إدارة الوثائق الالكترونية فيما يلي:</a:t>
            </a:r>
          </a:p>
        </p:txBody>
      </p:sp>
      <p:sp>
        <p:nvSpPr>
          <p:cNvPr id="3" name="مستطيل 2"/>
          <p:cNvSpPr/>
          <p:nvPr/>
        </p:nvSpPr>
        <p:spPr>
          <a:xfrm>
            <a:off x="395536" y="1268760"/>
            <a:ext cx="8424936" cy="4524315"/>
          </a:xfrm>
          <a:prstGeom prst="rect">
            <a:avLst/>
          </a:prstGeom>
        </p:spPr>
        <p:txBody>
          <a:bodyPr wrap="square">
            <a:spAutoFit/>
          </a:bodyPr>
          <a:lstStyle/>
          <a:p>
            <a:pPr marL="514350" lvl="0" indent="-514350" algn="justLow">
              <a:buFont typeface="+mj-lt"/>
              <a:buAutoNum type="arabicPeriod"/>
            </a:pPr>
            <a:r>
              <a:rPr lang="ar-EG" sz="3200" b="1" dirty="0"/>
              <a:t>التطورات التي تقع بسرعة مذهلة في البرامج والمعدات التي تستخدم في إنشاء الوثيقة الرقمية.</a:t>
            </a:r>
            <a:endParaRPr lang="en-US" sz="3200" b="1" dirty="0"/>
          </a:p>
          <a:p>
            <a:pPr marL="514350" lvl="0" indent="-514350" algn="justLow">
              <a:buFont typeface="+mj-lt"/>
              <a:buAutoNum type="arabicPeriod"/>
            </a:pPr>
            <a:r>
              <a:rPr lang="ar-EG" sz="3200" b="1" dirty="0"/>
              <a:t>سهولة الوصول إلى الوثائق الالكترونية نتيجة للمرونة في استخدامها عبر شبكات الحاسب الآلي الأمر الذي يؤدى إلى سهولة اختراقها بشكل غير شرعي، لذا وجب تأمينها وحمايتها من الوصول غير المصرح به لتلك الوثائق.</a:t>
            </a:r>
            <a:endParaRPr lang="en-US" sz="3200" b="1" dirty="0"/>
          </a:p>
          <a:p>
            <a:pPr marL="514350" lvl="0" indent="-514350" algn="justLow">
              <a:buFont typeface="+mj-lt"/>
              <a:buAutoNum type="arabicPeriod"/>
            </a:pPr>
            <a:r>
              <a:rPr lang="ar-EG" sz="3200" b="1" dirty="0"/>
              <a:t>الربط الضروري بين الوثائق الالكترونية وبين البيانات الواصفة لها داخل نظام الحفظ، حيث تعمل البيانات الواصفة هنا لتحديد هوية الوثيقة وجعلها متاحة طوال الوقت.</a:t>
            </a:r>
            <a:endParaRPr lang="en-US" sz="3200" b="1" dirty="0"/>
          </a:p>
        </p:txBody>
      </p:sp>
    </p:spTree>
    <p:extLst>
      <p:ext uri="{BB962C8B-B14F-4D97-AF65-F5344CB8AC3E}">
        <p14:creationId xmlns:p14="http://schemas.microsoft.com/office/powerpoint/2010/main" val="8469682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27584" y="2564904"/>
            <a:ext cx="7632847" cy="769441"/>
          </a:xfrm>
          <a:prstGeom prst="rect">
            <a:avLst/>
          </a:prstGeom>
        </p:spPr>
        <p:txBody>
          <a:bodyPr wrap="square">
            <a:spAutoFit/>
          </a:bodyPr>
          <a:lstStyle/>
          <a:p>
            <a:pPr algn="ctr"/>
            <a:r>
              <a:rPr lang="ar-EG" sz="4400" b="1" dirty="0">
                <a:solidFill>
                  <a:srgbClr val="0000CC"/>
                </a:solidFill>
              </a:rPr>
              <a:t>المسئولون عن إدارة الوثائق الالكترونية</a:t>
            </a:r>
            <a:endParaRPr lang="en-US" sz="4400" dirty="0">
              <a:solidFill>
                <a:srgbClr val="0000CC"/>
              </a:solidFill>
            </a:endParaRPr>
          </a:p>
        </p:txBody>
      </p:sp>
    </p:spTree>
    <p:extLst>
      <p:ext uri="{BB962C8B-B14F-4D97-AF65-F5344CB8AC3E}">
        <p14:creationId xmlns:p14="http://schemas.microsoft.com/office/powerpoint/2010/main" val="8469682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extLst>
              <p:ext uri="{D42A27DB-BD31-4B8C-83A1-F6EECF244321}">
                <p14:modId xmlns:p14="http://schemas.microsoft.com/office/powerpoint/2010/main" val="3557386984"/>
              </p:ext>
            </p:extLst>
          </p:nvPr>
        </p:nvGraphicFramePr>
        <p:xfrm>
          <a:off x="467544" y="1556792"/>
          <a:ext cx="8208912" cy="4320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مستطيل 4"/>
          <p:cNvSpPr/>
          <p:nvPr/>
        </p:nvSpPr>
        <p:spPr>
          <a:xfrm>
            <a:off x="804392" y="620688"/>
            <a:ext cx="7632847" cy="707886"/>
          </a:xfrm>
          <a:prstGeom prst="rect">
            <a:avLst/>
          </a:prstGeom>
        </p:spPr>
        <p:txBody>
          <a:bodyPr wrap="square">
            <a:spAutoFit/>
          </a:bodyPr>
          <a:lstStyle/>
          <a:p>
            <a:pPr algn="ctr"/>
            <a:r>
              <a:rPr lang="ar-EG" sz="4000" b="1" dirty="0">
                <a:solidFill>
                  <a:srgbClr val="FF0000"/>
                </a:solidFill>
              </a:rPr>
              <a:t>المسئولون عن إدارة الوثائق الالكترونية</a:t>
            </a:r>
            <a:endParaRPr lang="en-US" sz="4000" dirty="0">
              <a:solidFill>
                <a:srgbClr val="FF0000"/>
              </a:solidFill>
            </a:endParaRPr>
          </a:p>
        </p:txBody>
      </p:sp>
    </p:spTree>
    <p:extLst>
      <p:ext uri="{BB962C8B-B14F-4D97-AF65-F5344CB8AC3E}">
        <p14:creationId xmlns:p14="http://schemas.microsoft.com/office/powerpoint/2010/main" val="8469682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64840" y="1484784"/>
            <a:ext cx="8349440" cy="3539430"/>
          </a:xfrm>
          <a:prstGeom prst="rect">
            <a:avLst/>
          </a:prstGeom>
        </p:spPr>
        <p:txBody>
          <a:bodyPr wrap="square">
            <a:spAutoFit/>
          </a:bodyPr>
          <a:lstStyle/>
          <a:p>
            <a:pPr lvl="0" algn="justLow"/>
            <a:r>
              <a:rPr lang="ar-EG" sz="4800" b="1" dirty="0" smtClean="0">
                <a:solidFill>
                  <a:srgbClr val="0000CC"/>
                </a:solidFill>
              </a:rPr>
              <a:t>1- مدراء </a:t>
            </a:r>
            <a:r>
              <a:rPr lang="ar-EG" sz="4800" b="1" dirty="0">
                <a:solidFill>
                  <a:srgbClr val="0000CC"/>
                </a:solidFill>
              </a:rPr>
              <a:t>الوثائق والمعلومات:</a:t>
            </a:r>
            <a:endParaRPr lang="en-US" sz="4800" dirty="0">
              <a:solidFill>
                <a:srgbClr val="0000CC"/>
              </a:solidFill>
            </a:endParaRPr>
          </a:p>
          <a:p>
            <a:pPr algn="justLow"/>
            <a:r>
              <a:rPr lang="ar-EG" sz="4400" dirty="0"/>
              <a:t>وهؤلاء هم الأشخاص المسئولون عن إدارة مصادر المعلومات في المنظمة وبصفة خاصة فيما يتعلق بقيد وحفظ وصيانة واستبعاد الوثائق.</a:t>
            </a:r>
            <a:endParaRPr lang="en-US" sz="4400" dirty="0"/>
          </a:p>
        </p:txBody>
      </p:sp>
    </p:spTree>
    <p:extLst>
      <p:ext uri="{BB962C8B-B14F-4D97-AF65-F5344CB8AC3E}">
        <p14:creationId xmlns:p14="http://schemas.microsoft.com/office/powerpoint/2010/main" val="8469682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87680" y="1124744"/>
            <a:ext cx="8332792" cy="3785652"/>
          </a:xfrm>
          <a:prstGeom prst="rect">
            <a:avLst/>
          </a:prstGeom>
        </p:spPr>
        <p:txBody>
          <a:bodyPr wrap="square">
            <a:spAutoFit/>
          </a:bodyPr>
          <a:lstStyle/>
          <a:p>
            <a:pPr lvl="0" algn="justLow"/>
            <a:r>
              <a:rPr lang="ar-EG" sz="4000" b="1" dirty="0" smtClean="0">
                <a:solidFill>
                  <a:srgbClr val="0000CC"/>
                </a:solidFill>
              </a:rPr>
              <a:t>2- مدراء </a:t>
            </a:r>
            <a:r>
              <a:rPr lang="ar-EG" sz="4000" b="1" dirty="0">
                <a:solidFill>
                  <a:srgbClr val="0000CC"/>
                </a:solidFill>
              </a:rPr>
              <a:t>تكنولوجيا ونظم المعلومات:</a:t>
            </a:r>
            <a:endParaRPr lang="en-US" sz="4000" dirty="0">
              <a:solidFill>
                <a:srgbClr val="0000CC"/>
              </a:solidFill>
            </a:endParaRPr>
          </a:p>
          <a:p>
            <a:pPr algn="justLow"/>
            <a:r>
              <a:rPr lang="ar-EG" sz="4000" dirty="0"/>
              <a:t>وتشمل هذه المجموعة الأفراد المسئولين عن تصميم وبناء وصيانة أنظمة المعلومات التي تنتج وتولد الوثائق الالكترونية وكذلك الأفراد المسئولين عن عملية التشغيل الآلي لنظم الحاسبات والاتصالات.</a:t>
            </a:r>
            <a:endParaRPr lang="en-US" sz="4000" dirty="0"/>
          </a:p>
        </p:txBody>
      </p:sp>
    </p:spTree>
    <p:extLst>
      <p:ext uri="{BB962C8B-B14F-4D97-AF65-F5344CB8AC3E}">
        <p14:creationId xmlns:p14="http://schemas.microsoft.com/office/powerpoint/2010/main" val="8469682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39552" y="1143000"/>
            <a:ext cx="7979608" cy="4154984"/>
          </a:xfrm>
          <a:prstGeom prst="rect">
            <a:avLst/>
          </a:prstGeom>
        </p:spPr>
        <p:txBody>
          <a:bodyPr wrap="square">
            <a:spAutoFit/>
          </a:bodyPr>
          <a:lstStyle/>
          <a:p>
            <a:pPr lvl="0" algn="justLow"/>
            <a:r>
              <a:rPr lang="ar-EG" sz="4400" b="1" dirty="0" smtClean="0">
                <a:solidFill>
                  <a:srgbClr val="0000CC"/>
                </a:solidFill>
              </a:rPr>
              <a:t>3- مدراء </a:t>
            </a:r>
            <a:r>
              <a:rPr lang="ar-EG" sz="4400" b="1" dirty="0">
                <a:solidFill>
                  <a:srgbClr val="0000CC"/>
                </a:solidFill>
              </a:rPr>
              <a:t>الأعمال ومنفذ والعمليات:</a:t>
            </a:r>
            <a:endParaRPr lang="en-US" sz="4400" dirty="0">
              <a:solidFill>
                <a:srgbClr val="0000CC"/>
              </a:solidFill>
            </a:endParaRPr>
          </a:p>
          <a:p>
            <a:pPr algn="justLow"/>
            <a:r>
              <a:rPr lang="ar-EG" sz="4400" dirty="0"/>
              <a:t>وتشمل هذه المجموعة الأفراد الذين ينفذون العمليات التي يتم من خلالها إنشاء إيداع وتلقى الوثائق التي تبقى عليها الإدارة لأطول فترة استلام لتحقيق الأهداف الإدارية للمنظمة.</a:t>
            </a:r>
            <a:endParaRPr lang="en-US" sz="4400" dirty="0"/>
          </a:p>
        </p:txBody>
      </p:sp>
    </p:spTree>
    <p:extLst>
      <p:ext uri="{BB962C8B-B14F-4D97-AF65-F5344CB8AC3E}">
        <p14:creationId xmlns:p14="http://schemas.microsoft.com/office/powerpoint/2010/main" val="8469682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02920" y="1188720"/>
            <a:ext cx="8229600" cy="2800767"/>
          </a:xfrm>
          <a:prstGeom prst="rect">
            <a:avLst/>
          </a:prstGeom>
        </p:spPr>
        <p:txBody>
          <a:bodyPr wrap="square">
            <a:spAutoFit/>
          </a:bodyPr>
          <a:lstStyle/>
          <a:p>
            <a:pPr lvl="0" algn="justLow"/>
            <a:r>
              <a:rPr lang="ar-EG" sz="4400" b="1" dirty="0" smtClean="0">
                <a:solidFill>
                  <a:srgbClr val="0000CC"/>
                </a:solidFill>
              </a:rPr>
              <a:t>4- المستفيدون </a:t>
            </a:r>
            <a:r>
              <a:rPr lang="ar-EG" sz="4400" b="1" dirty="0">
                <a:solidFill>
                  <a:srgbClr val="0000CC"/>
                </a:solidFill>
              </a:rPr>
              <a:t>النهائيون: </a:t>
            </a:r>
            <a:endParaRPr lang="en-US" sz="4400" dirty="0">
              <a:solidFill>
                <a:srgbClr val="0000CC"/>
              </a:solidFill>
            </a:endParaRPr>
          </a:p>
          <a:p>
            <a:pPr algn="justLow"/>
            <a:r>
              <a:rPr lang="ar-EG" sz="4400" dirty="0"/>
              <a:t>وتشمل هذه المجموعة الأفراد الذين ينتجون ويستخدمون الوثائق الإدارية في أنشطتهم اليومية.  </a:t>
            </a:r>
            <a:endParaRPr lang="en-US" sz="4400" dirty="0"/>
          </a:p>
        </p:txBody>
      </p:sp>
    </p:spTree>
    <p:extLst>
      <p:ext uri="{BB962C8B-B14F-4D97-AF65-F5344CB8AC3E}">
        <p14:creationId xmlns:p14="http://schemas.microsoft.com/office/powerpoint/2010/main" val="8469682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1258882"/>
            <a:ext cx="8496944" cy="3970318"/>
          </a:xfrm>
          <a:prstGeom prst="rect">
            <a:avLst/>
          </a:prstGeom>
        </p:spPr>
        <p:txBody>
          <a:bodyPr wrap="square">
            <a:spAutoFit/>
          </a:bodyPr>
          <a:lstStyle/>
          <a:p>
            <a:pPr algn="justLow"/>
            <a:r>
              <a:rPr lang="ar-SA" sz="3600" b="1" dirty="0">
                <a:solidFill>
                  <a:srgbClr val="0000CC"/>
                </a:solidFill>
              </a:rPr>
              <a:t>دورة الوثائق المستندية</a:t>
            </a:r>
            <a:endParaRPr lang="en-US" sz="3600" dirty="0">
              <a:solidFill>
                <a:srgbClr val="0000CC"/>
              </a:solidFill>
            </a:endParaRPr>
          </a:p>
          <a:p>
            <a:pPr algn="justLow"/>
            <a:r>
              <a:rPr lang="ar-SA" sz="3600" dirty="0"/>
              <a:t>تعرف دورة الوثائق المستندية بأنها مجموعة الإجراءات والمراحل التي تمر بها المكاتبات الواردة عن الجهة منذ ورودها حتى حفظها في ملف موضوعها، وكذلك المكاتبات الصادرة عن الجهة منذ إعدادها حتى خروجها من الجهة. وليس المقصود بالمكاتبات هنا هي المراسلات فقط وإنما كل ما يرد إلى الجهة أو الإدارة من المستندات.</a:t>
            </a:r>
            <a:endParaRPr lang="en-US" sz="3600" dirty="0"/>
          </a:p>
        </p:txBody>
      </p:sp>
    </p:spTree>
    <p:extLst>
      <p:ext uri="{BB962C8B-B14F-4D97-AF65-F5344CB8AC3E}">
        <p14:creationId xmlns:p14="http://schemas.microsoft.com/office/powerpoint/2010/main" val="8469682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p:cNvGraphicFramePr/>
          <p:nvPr>
            <p:extLst>
              <p:ext uri="{D42A27DB-BD31-4B8C-83A1-F6EECF244321}">
                <p14:modId xmlns:p14="http://schemas.microsoft.com/office/powerpoint/2010/main" val="2756810112"/>
              </p:ext>
            </p:extLst>
          </p:nvPr>
        </p:nvGraphicFramePr>
        <p:xfrm>
          <a:off x="107504" y="620688"/>
          <a:ext cx="8928992"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469682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51520" y="764704"/>
            <a:ext cx="8712968" cy="5016758"/>
          </a:xfrm>
          <a:prstGeom prst="rect">
            <a:avLst/>
          </a:prstGeom>
        </p:spPr>
        <p:txBody>
          <a:bodyPr wrap="square">
            <a:spAutoFit/>
          </a:bodyPr>
          <a:lstStyle/>
          <a:p>
            <a:pPr algn="justLow"/>
            <a:r>
              <a:rPr lang="ar-SA" sz="3200" b="1" dirty="0">
                <a:solidFill>
                  <a:srgbClr val="0000CC"/>
                </a:solidFill>
              </a:rPr>
              <a:t>أولا: مرحلة الإنشاء (التكوين) </a:t>
            </a:r>
            <a:endParaRPr lang="en-US" sz="3200" b="1" dirty="0">
              <a:solidFill>
                <a:srgbClr val="0000CC"/>
              </a:solidFill>
            </a:endParaRPr>
          </a:p>
          <a:p>
            <a:pPr indent="898525" algn="justLow"/>
            <a:r>
              <a:rPr lang="ar-SA" sz="3200" b="1" dirty="0" smtClean="0"/>
              <a:t>تتكون </a:t>
            </a:r>
            <a:r>
              <a:rPr lang="ar-SA" sz="3200" b="1" dirty="0"/>
              <a:t>الوثائق الإدارية عادة من القرارات والمراسيم والأوامر والتقارير واللوائح، وهى أيضا تحويل الإجراءات إلى شكل إداري ملموس. وتتميز هذه الدورة بالمرونة وحفظ الوثائق داخل الجهة المعنية خارج المهمة المنشئة لها حيث لابد أن تكون بيانات الوثائق واضحة ودقيقة وغير مكررة ولا يتم الاحتفاظ بالوثائق غير الضرورية حيث يتم حفظ الوثائق التي لها قيمة عالية سواء كانت مالية أو قانونية أو إدارية. ويجب الاحتفاظ بالصورة إلا في حالة أنها تحتوى على بيانات لا توجد في المستند الأصلي وماعدا ذلك يتم التخلص منها.</a:t>
            </a:r>
            <a:endParaRPr lang="en-US" sz="3200" b="1" dirty="0"/>
          </a:p>
        </p:txBody>
      </p:sp>
    </p:spTree>
    <p:extLst>
      <p:ext uri="{BB962C8B-B14F-4D97-AF65-F5344CB8AC3E}">
        <p14:creationId xmlns:p14="http://schemas.microsoft.com/office/powerpoint/2010/main" val="8469682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1114866"/>
            <a:ext cx="8568952" cy="3970318"/>
          </a:xfrm>
          <a:prstGeom prst="rect">
            <a:avLst/>
          </a:prstGeom>
        </p:spPr>
        <p:txBody>
          <a:bodyPr wrap="square">
            <a:spAutoFit/>
          </a:bodyPr>
          <a:lstStyle/>
          <a:p>
            <a:pPr algn="justLow"/>
            <a:r>
              <a:rPr lang="ar-SA" sz="3600" b="1" dirty="0">
                <a:solidFill>
                  <a:srgbClr val="0000CC"/>
                </a:solidFill>
              </a:rPr>
              <a:t>ثانيا: مرحلة الاستخدام (التوزيع)</a:t>
            </a:r>
            <a:endParaRPr lang="en-US" sz="3600" dirty="0">
              <a:solidFill>
                <a:srgbClr val="0000CC"/>
              </a:solidFill>
            </a:endParaRPr>
          </a:p>
          <a:p>
            <a:pPr algn="justLow"/>
            <a:r>
              <a:rPr lang="ar-SA" sz="3600" dirty="0"/>
              <a:t>يستفاد من الوثائق في تنظيم الأعمال وتحديد الإجراءات في مدة نشاطها. والوثائق النشطة هي التي مازالت بالفعل القانوني </a:t>
            </a:r>
            <a:r>
              <a:rPr lang="ar-SA" sz="3600" b="1" dirty="0">
                <a:solidFill>
                  <a:srgbClr val="C00000"/>
                </a:solidFill>
              </a:rPr>
              <a:t>تحدد أو تنظم عملا </a:t>
            </a:r>
            <a:r>
              <a:rPr lang="ar-SA" sz="3600" dirty="0"/>
              <a:t>ما، وبمعنى آخر هي الوثائق التي مازال </a:t>
            </a:r>
            <a:r>
              <a:rPr lang="ar-SA" sz="3600" b="1" dirty="0">
                <a:solidFill>
                  <a:srgbClr val="C00000"/>
                </a:solidFill>
              </a:rPr>
              <a:t>استخدامها جارياً</a:t>
            </a:r>
            <a:r>
              <a:rPr lang="ar-SA" sz="3600" dirty="0"/>
              <a:t>. وتخضع الوثائق في مدة استعمالها إلى تنظيم محدد يتفق مع النظم السائدة في الجهاز وهذا يساعد على أن تحقق الوثائق أهدافها. </a:t>
            </a:r>
            <a:endParaRPr lang="en-US" sz="3600" dirty="0"/>
          </a:p>
        </p:txBody>
      </p:sp>
    </p:spTree>
    <p:extLst>
      <p:ext uri="{BB962C8B-B14F-4D97-AF65-F5344CB8AC3E}">
        <p14:creationId xmlns:p14="http://schemas.microsoft.com/office/powerpoint/2010/main" val="8469682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95536" y="836713"/>
            <a:ext cx="8424936" cy="5016758"/>
          </a:xfrm>
          <a:prstGeom prst="rect">
            <a:avLst/>
          </a:prstGeom>
        </p:spPr>
        <p:txBody>
          <a:bodyPr wrap="square">
            <a:spAutoFit/>
          </a:bodyPr>
          <a:lstStyle/>
          <a:p>
            <a:pPr algn="justLow"/>
            <a:r>
              <a:rPr lang="ar-SA" sz="3200" b="1" dirty="0">
                <a:solidFill>
                  <a:srgbClr val="0000CC"/>
                </a:solidFill>
              </a:rPr>
              <a:t>ثالثا: مرحلة التقويم</a:t>
            </a:r>
            <a:endParaRPr lang="en-US" sz="3200" dirty="0">
              <a:solidFill>
                <a:srgbClr val="0000CC"/>
              </a:solidFill>
            </a:endParaRPr>
          </a:p>
          <a:p>
            <a:pPr algn="justLow"/>
            <a:r>
              <a:rPr lang="ar-SA" sz="3200" dirty="0"/>
              <a:t>يعنى تقويم الوثائق </a:t>
            </a:r>
            <a:r>
              <a:rPr lang="ar-SA" sz="3200" b="1" dirty="0">
                <a:solidFill>
                  <a:srgbClr val="C00000"/>
                </a:solidFill>
              </a:rPr>
              <a:t>تحديد أهميتها لأغراض حفظها وإتلافها</a:t>
            </a:r>
            <a:r>
              <a:rPr lang="ar-SA" sz="3200" dirty="0"/>
              <a:t>، ومن خلال مناهج </a:t>
            </a:r>
            <a:r>
              <a:rPr lang="ar-SA" sz="3200" b="1" dirty="0">
                <a:solidFill>
                  <a:srgbClr val="C00000"/>
                </a:solidFill>
              </a:rPr>
              <a:t>التقويم</a:t>
            </a:r>
            <a:r>
              <a:rPr lang="ar-SA" sz="3200" dirty="0">
                <a:solidFill>
                  <a:srgbClr val="C00000"/>
                </a:solidFill>
              </a:rPr>
              <a:t> </a:t>
            </a:r>
            <a:r>
              <a:rPr lang="ar-SA" sz="3200" dirty="0"/>
              <a:t>يستطيع المقدر </a:t>
            </a:r>
            <a:r>
              <a:rPr lang="ar-SA" sz="3200" b="1" dirty="0">
                <a:solidFill>
                  <a:srgbClr val="C00000"/>
                </a:solidFill>
              </a:rPr>
              <a:t>تحديد قيمة الوثائق </a:t>
            </a:r>
            <a:r>
              <a:rPr lang="ar-SA" sz="3200" dirty="0"/>
              <a:t>من حيث كونها ذات أهمية إدارية أو مالية أو قانونية أو أرشيفية أو تاريخية وأيضا الانتفاع والمقصود به هو الانتفاع بالوثائق من خلال القيمة الموجودة بها حيث أن للوثائق قيمة إدارية تستخدم في الإدارات، كما أن لها قيمة قانونية فهي تستخدم في القانون، وكذلك لها قيمة مالية لإثبات حق من الحقوق حيث يتم من خلال هذه القيم (المالية – القانونية – الإدارية) استخدامها في مرحلة الانتفاع.</a:t>
            </a:r>
            <a:endParaRPr lang="en-US" sz="3200" dirty="0"/>
          </a:p>
        </p:txBody>
      </p:sp>
    </p:spTree>
    <p:extLst>
      <p:ext uri="{BB962C8B-B14F-4D97-AF65-F5344CB8AC3E}">
        <p14:creationId xmlns:p14="http://schemas.microsoft.com/office/powerpoint/2010/main" val="8469682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95536" y="836712"/>
            <a:ext cx="8424936" cy="4955203"/>
          </a:xfrm>
          <a:prstGeom prst="rect">
            <a:avLst/>
          </a:prstGeom>
        </p:spPr>
        <p:txBody>
          <a:bodyPr wrap="square">
            <a:spAutoFit/>
          </a:bodyPr>
          <a:lstStyle/>
          <a:p>
            <a:pPr algn="justLow"/>
            <a:r>
              <a:rPr lang="ar-SA" sz="3600" b="1" dirty="0">
                <a:solidFill>
                  <a:srgbClr val="0000CC"/>
                </a:solidFill>
              </a:rPr>
              <a:t>رابعا: مرحلة الحفظ (التحويل)</a:t>
            </a:r>
            <a:endParaRPr lang="en-US" sz="3600" dirty="0">
              <a:solidFill>
                <a:srgbClr val="0000CC"/>
              </a:solidFill>
            </a:endParaRPr>
          </a:p>
          <a:p>
            <a:pPr algn="justLow"/>
            <a:r>
              <a:rPr lang="ar-SA" sz="2800" b="1" dirty="0"/>
              <a:t>تحويل الوثائق أي نقلها من مكان لآخر كأن </a:t>
            </a:r>
            <a:r>
              <a:rPr lang="ar-SA" sz="2800" b="1" dirty="0">
                <a:solidFill>
                  <a:srgbClr val="0000CC"/>
                </a:solidFill>
              </a:rPr>
              <a:t>تنقل</a:t>
            </a:r>
            <a:r>
              <a:rPr lang="ar-SA" sz="2800" b="1" dirty="0"/>
              <a:t> من </a:t>
            </a:r>
            <a:r>
              <a:rPr lang="ar-SA" sz="2800" b="1" dirty="0">
                <a:solidFill>
                  <a:srgbClr val="C00000"/>
                </a:solidFill>
              </a:rPr>
              <a:t>الحفظ النشط </a:t>
            </a:r>
            <a:r>
              <a:rPr lang="ar-SA" sz="2800" b="1" dirty="0"/>
              <a:t>لغير النشط أو من الحفظ المؤقت إلى </a:t>
            </a:r>
            <a:r>
              <a:rPr lang="ar-SA" sz="2800" b="1" dirty="0">
                <a:solidFill>
                  <a:srgbClr val="C00000"/>
                </a:solidFill>
              </a:rPr>
              <a:t>الحفظ الدائم </a:t>
            </a:r>
            <a:r>
              <a:rPr lang="ar-SA" sz="2800" b="1" dirty="0"/>
              <a:t>ويتم تحويل الوثائق وفقا لما هو محدد في لوائح الحفظ وجداوله وبرامج التحويل وتختلف الأجهزة الرقمية في مناهج التحويل وأساليبه فبعضها يتخذ إجراءات التحويل وفقا لمنهج ثابت ومحدد معتمدا في ذلك على نموذج واحد والبعض الآخر يرى العكس ويفضل أسلوب الاختيار بين عدة نماذج ويعرف هذا الأسلوب (الدوري) والذي يتسم بالصعوبة والتعقيد عكس المنهج الثابت الذي يتصف بالسهولة والوضوح. وفى هذه المرحلة وهى مرحلة الحفظ يتم فيها حفظ الوثائق ذات القيمة </a:t>
            </a:r>
            <a:r>
              <a:rPr lang="ar-SA" sz="2800" b="1" dirty="0" err="1"/>
              <a:t>فى</a:t>
            </a:r>
            <a:r>
              <a:rPr lang="ar-SA" sz="2800" b="1" dirty="0"/>
              <a:t> الإدارات والمنشآت النشطة للرجوع عليها في أي وقت وللحصول عليها بأيسر الطرق وبأقل جهد.</a:t>
            </a:r>
            <a:endParaRPr lang="en-US" sz="2800" b="1" dirty="0"/>
          </a:p>
        </p:txBody>
      </p:sp>
    </p:spTree>
    <p:extLst>
      <p:ext uri="{BB962C8B-B14F-4D97-AF65-F5344CB8AC3E}">
        <p14:creationId xmlns:p14="http://schemas.microsoft.com/office/powerpoint/2010/main" val="8469682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95536" y="1186874"/>
            <a:ext cx="8352928" cy="3970318"/>
          </a:xfrm>
          <a:prstGeom prst="rect">
            <a:avLst/>
          </a:prstGeom>
        </p:spPr>
        <p:txBody>
          <a:bodyPr wrap="square">
            <a:spAutoFit/>
          </a:bodyPr>
          <a:lstStyle/>
          <a:p>
            <a:pPr algn="justLow"/>
            <a:r>
              <a:rPr lang="ar-SA" sz="3600" b="1" dirty="0">
                <a:solidFill>
                  <a:srgbClr val="0000CC"/>
                </a:solidFill>
              </a:rPr>
              <a:t>خامسا: مرحلة التخزين</a:t>
            </a:r>
            <a:endParaRPr lang="en-US" sz="3600" dirty="0">
              <a:solidFill>
                <a:srgbClr val="0000CC"/>
              </a:solidFill>
            </a:endParaRPr>
          </a:p>
          <a:p>
            <a:pPr algn="justLow"/>
            <a:r>
              <a:rPr lang="ar-SA" sz="3600" dirty="0"/>
              <a:t>وهى حفظ الوثائق وتخزينها في </a:t>
            </a:r>
            <a:r>
              <a:rPr lang="ar-SA" sz="3600" dirty="0">
                <a:solidFill>
                  <a:srgbClr val="C00000"/>
                </a:solidFill>
              </a:rPr>
              <a:t>الإدارات غير النشطة </a:t>
            </a:r>
            <a:r>
              <a:rPr lang="ar-SA" sz="3600" dirty="0"/>
              <a:t>حيث يتم فيها استبعاد وإعدام الوثائق التي ليس لها قيمة (إدارية ولا قانونية ولا مالية) حيث يتم استبعادها والتخلص منها ويتم في هذه المرحلة حفظ الوثائق لفترة محدودة بانتهاء هذه الفترة الزمنية يتم التخلص من هذه الوثائق.</a:t>
            </a:r>
            <a:endParaRPr lang="en-US" sz="3600" dirty="0"/>
          </a:p>
        </p:txBody>
      </p:sp>
    </p:spTree>
    <p:extLst>
      <p:ext uri="{BB962C8B-B14F-4D97-AF65-F5344CB8AC3E}">
        <p14:creationId xmlns:p14="http://schemas.microsoft.com/office/powerpoint/2010/main" val="8469682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51520" y="751344"/>
            <a:ext cx="8712968" cy="5693866"/>
          </a:xfrm>
          <a:prstGeom prst="rect">
            <a:avLst/>
          </a:prstGeom>
        </p:spPr>
        <p:txBody>
          <a:bodyPr wrap="square">
            <a:spAutoFit/>
          </a:bodyPr>
          <a:lstStyle/>
          <a:p>
            <a:pPr algn="justLow"/>
            <a:r>
              <a:rPr lang="ar-SA" sz="2800" b="1" dirty="0">
                <a:solidFill>
                  <a:srgbClr val="0000CC"/>
                </a:solidFill>
              </a:rPr>
              <a:t>سادسا: مرحلة الاتلاف (الاعدام – الاستبعاد)</a:t>
            </a:r>
            <a:endParaRPr lang="en-US" sz="2800" dirty="0">
              <a:solidFill>
                <a:srgbClr val="0000CC"/>
              </a:solidFill>
            </a:endParaRPr>
          </a:p>
          <a:p>
            <a:pPr algn="justLow"/>
            <a:r>
              <a:rPr lang="ar-SA" sz="2800" dirty="0"/>
              <a:t>ويتم في هذه المرحلة إعدام الوثائق التي ليس لها قيمة كالوثائق التي ليس لها قيمة إدارية ولا مالية ولا قانونية أي لا يمكن الانتفاع بها لإثبات حق من الحقوق أو لإثبات قضية من القضايا ويعد الإتلاف أو الإعدام للوثائق من المراحل المهمة والخطيرة في دورة الوثائق الإدارية وذلك لحساسيتها وخطورتها. والحذر والدقة مطلوبان في هذه المرحلة حتى لا يمتد الإتلاف إلى الوثائق الحيوية والمهمة والمفيدة ويتم الإتلاف وإعدام الوثائق عادة بإشراف الجهاز المركزي للمحفوظات وهذا يعنى أنه لا يجوز أن تقوم أي مؤسسة أو هيئة أو إدارة بإعدام الوثائق دون علم وتنسيق مع الجهاز المركزي الوطني للوثائق والمحفوظات ومن الأساليب الحديثة في إدارة الوثائق إعداد نموذج خاص بإتلاف الوثائق يحتوى على وصف شامل للوثائق المطلوب إتلافها وتحديد تاريخها ومدة حفظها وتوقيع المسئول عن عملية </a:t>
            </a:r>
            <a:r>
              <a:rPr lang="ar-SA" sz="2800" dirty="0" smtClean="0"/>
              <a:t>الإتلاف</a:t>
            </a:r>
            <a:r>
              <a:rPr lang="ar-EG" sz="2800" dirty="0"/>
              <a:t>.</a:t>
            </a:r>
            <a:endParaRPr lang="en-US" sz="2800" dirty="0"/>
          </a:p>
        </p:txBody>
      </p:sp>
    </p:spTree>
    <p:extLst>
      <p:ext uri="{BB962C8B-B14F-4D97-AF65-F5344CB8AC3E}">
        <p14:creationId xmlns:p14="http://schemas.microsoft.com/office/powerpoint/2010/main" val="8469682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p:cNvGraphicFramePr/>
          <p:nvPr>
            <p:extLst>
              <p:ext uri="{D42A27DB-BD31-4B8C-83A1-F6EECF244321}">
                <p14:modId xmlns:p14="http://schemas.microsoft.com/office/powerpoint/2010/main" val="3120606797"/>
              </p:ext>
            </p:extLst>
          </p:nvPr>
        </p:nvGraphicFramePr>
        <p:xfrm>
          <a:off x="107504" y="620688"/>
          <a:ext cx="8928992"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57306313"/>
      </p:ext>
    </p:extLst>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TotalTime>
  <Words>1277</Words>
  <Application>Microsoft Office PowerPoint</Application>
  <PresentationFormat>عرض على الشاشة (3:4)‏</PresentationFormat>
  <Paragraphs>60</Paragraphs>
  <Slides>26</Slides>
  <Notes>0</Notes>
  <HiddenSlides>0</HiddenSlides>
  <MMClips>0</MMClips>
  <ScaleCrop>false</ScaleCrop>
  <HeadingPairs>
    <vt:vector size="4" baseType="variant">
      <vt:variant>
        <vt:lpstr>نسق</vt:lpstr>
      </vt:variant>
      <vt:variant>
        <vt:i4>1</vt:i4>
      </vt:variant>
      <vt:variant>
        <vt:lpstr>عناوين الشرائح</vt:lpstr>
      </vt:variant>
      <vt:variant>
        <vt:i4>26</vt:i4>
      </vt:variant>
    </vt:vector>
  </HeadingPairs>
  <TitlesOfParts>
    <vt:vector size="27" baseType="lpstr">
      <vt:lpstr>سمة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MESRA</dc:creator>
  <cp:lastModifiedBy>MESRA</cp:lastModifiedBy>
  <cp:revision>23</cp:revision>
  <dcterms:created xsi:type="dcterms:W3CDTF">2012-10-01T18:09:04Z</dcterms:created>
  <dcterms:modified xsi:type="dcterms:W3CDTF">2012-10-01T21:53:15Z</dcterms:modified>
</cp:coreProperties>
</file>