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tl="1" saveSubsetFonts="1">
  <p:sldMasterIdLst>
    <p:sldMasterId id="2147483864" r:id="rId1"/>
  </p:sldMasterIdLst>
  <p:notesMasterIdLst>
    <p:notesMasterId r:id="rId18"/>
  </p:notesMasterIdLst>
  <p:handoutMasterIdLst>
    <p:handoutMasterId r:id="rId19"/>
  </p:handoutMasterIdLst>
  <p:sldIdLst>
    <p:sldId id="273" r:id="rId2"/>
    <p:sldId id="272" r:id="rId3"/>
    <p:sldId id="271" r:id="rId4"/>
    <p:sldId id="258" r:id="rId5"/>
    <p:sldId id="256" r:id="rId6"/>
    <p:sldId id="260" r:id="rId7"/>
    <p:sldId id="270" r:id="rId8"/>
    <p:sldId id="262" r:id="rId9"/>
    <p:sldId id="263" r:id="rId10"/>
    <p:sldId id="259" r:id="rId11"/>
    <p:sldId id="257" r:id="rId12"/>
    <p:sldId id="264" r:id="rId13"/>
    <p:sldId id="274" r:id="rId14"/>
    <p:sldId id="265" r:id="rId15"/>
    <p:sldId id="266" r:id="rId16"/>
    <p:sldId id="275" r:id="rId17"/>
  </p:sldIdLst>
  <p:sldSz cx="9144000" cy="6858000" type="screen4x3"/>
  <p:notesSz cx="6858000" cy="9144000"/>
  <p:defaultTextStyle>
    <a:defPPr>
      <a:defRPr lang="ar-JO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D60093"/>
    <a:srgbClr val="FFFF66"/>
    <a:srgbClr val="FF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>
        <p:scale>
          <a:sx n="50" d="100"/>
          <a:sy n="50" d="100"/>
        </p:scale>
        <p:origin x="-1956" y="-4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JO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F3EE87E-E2E4-411A-ADBD-12572D3EBEC5}" type="datetimeFigureOut">
              <a:rPr lang="ar-JO" smtClean="0"/>
              <a:pPr/>
              <a:t>15/01/1433</a:t>
            </a:fld>
            <a:endParaRPr lang="ar-JO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JO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2D7D8036-BEA7-4174-B26A-FEE61680E8B0}" type="slidenum">
              <a:rPr lang="ar-JO" smtClean="0"/>
              <a:pPr/>
              <a:t>‹#›</a:t>
            </a:fld>
            <a:endParaRPr lang="ar-J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JO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6F93005E-090E-4688-98AA-CE9395429912}" type="datetimeFigureOut">
              <a:rPr lang="ar-JO" smtClean="0"/>
              <a:pPr/>
              <a:t>15/01/1433</a:t>
            </a:fld>
            <a:endParaRPr lang="ar-JO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JO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JO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JO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7C0B5B8-66C3-4D33-BFF4-8AAA70A4A6F9}" type="slidenum">
              <a:rPr lang="ar-JO" smtClean="0"/>
              <a:pPr/>
              <a:t>‹#›</a:t>
            </a:fld>
            <a:endParaRPr lang="ar-J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JO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0B5B8-66C3-4D33-BFF4-8AAA70A4A6F9}" type="slidenum">
              <a:rPr lang="ar-JO" smtClean="0"/>
              <a:pPr/>
              <a:t>5</a:t>
            </a:fld>
            <a:endParaRPr lang="ar-JO"/>
          </a:p>
        </p:txBody>
      </p:sp>
      <p:sp>
        <p:nvSpPr>
          <p:cNvPr id="5" name="عنصر نائب للرأس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ar-J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JO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0B5B8-66C3-4D33-BFF4-8AAA70A4A6F9}" type="slidenum">
              <a:rPr lang="ar-JO" smtClean="0"/>
              <a:pPr/>
              <a:t>7</a:t>
            </a:fld>
            <a:endParaRPr lang="ar-JO"/>
          </a:p>
        </p:txBody>
      </p:sp>
      <p:sp>
        <p:nvSpPr>
          <p:cNvPr id="5" name="عنصر نائب للرأس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ar-J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JO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0B5B8-66C3-4D33-BFF4-8AAA70A4A6F9}" type="slidenum">
              <a:rPr lang="ar-JO" smtClean="0"/>
              <a:pPr/>
              <a:t>13</a:t>
            </a:fld>
            <a:endParaRPr lang="ar-JO"/>
          </a:p>
        </p:txBody>
      </p:sp>
      <p:sp>
        <p:nvSpPr>
          <p:cNvPr id="5" name="عنصر نائب للرأس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ar-JO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JO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0B5B8-66C3-4D33-BFF4-8AAA70A4A6F9}" type="slidenum">
              <a:rPr lang="ar-JO" smtClean="0"/>
              <a:pPr/>
              <a:t>14</a:t>
            </a:fld>
            <a:endParaRPr lang="ar-JO"/>
          </a:p>
        </p:txBody>
      </p:sp>
      <p:sp>
        <p:nvSpPr>
          <p:cNvPr id="5" name="عنصر نائب للرأس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ar-J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JO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JO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4013B-9DEE-48E0-8A94-D7BE6DFC9657}" type="datetime8">
              <a:rPr lang="ar-JO" smtClean="0"/>
              <a:pPr/>
              <a:t>10 كانون الأول، 11</a:t>
            </a:fld>
            <a:endParaRPr lang="ar-JO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E4BB0-BA2D-45CD-BAF0-4F36AB272D9D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JO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JO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9A9D3-0501-4259-BC93-A0021D0C0CA2}" type="datetime8">
              <a:rPr lang="ar-JO" smtClean="0"/>
              <a:pPr/>
              <a:t>10 كانون الأول، 11</a:t>
            </a:fld>
            <a:endParaRPr lang="ar-JO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E4BB0-BA2D-45CD-BAF0-4F36AB272D9D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JO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3EB96-121F-4840-8462-A4A408505188}" type="datetime8">
              <a:rPr lang="ar-JO" smtClean="0"/>
              <a:pPr/>
              <a:t>10 كانون الأول، 11</a:t>
            </a:fld>
            <a:endParaRPr lang="ar-JO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E4BB0-BA2D-45CD-BAF0-4F36AB272D9D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JO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JO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JO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120F5-E3B5-43C2-B935-5034E3E41EB9}" type="datetime8">
              <a:rPr lang="ar-JO" smtClean="0"/>
              <a:pPr/>
              <a:t>10 كانون الأول، 11</a:t>
            </a:fld>
            <a:endParaRPr lang="ar-JO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E4BB0-BA2D-45CD-BAF0-4F36AB272D9D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JO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JO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JO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50CB2-1EF9-43E5-9696-033FDA8743FB}" type="datetime8">
              <a:rPr lang="ar-JO" smtClean="0"/>
              <a:pPr/>
              <a:t>10 كانون الأول، 11</a:t>
            </a:fld>
            <a:endParaRPr lang="ar-JO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E4BB0-BA2D-45CD-BAF0-4F36AB272D9D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JO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69A91-3E00-4099-80C1-F051BB7C9DC9}" type="datetime8">
              <a:rPr lang="ar-JO" smtClean="0"/>
              <a:pPr/>
              <a:t>10 كانون الأول، 11</a:t>
            </a:fld>
            <a:endParaRPr lang="ar-JO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E4BB0-BA2D-45CD-BAF0-4F36AB272D9D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6BB2B-630F-4769-810D-4AC12FD0C177}" type="datetime8">
              <a:rPr lang="ar-JO" smtClean="0"/>
              <a:pPr/>
              <a:t>10 كانون الأول، 11</a:t>
            </a:fld>
            <a:endParaRPr lang="ar-JO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E4BB0-BA2D-45CD-BAF0-4F36AB272D9D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JO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JO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C7D8A-31B5-4D04-9155-C31BABE13453}" type="datetime8">
              <a:rPr lang="ar-JO" smtClean="0"/>
              <a:pPr/>
              <a:t>10 كانون الأول، 11</a:t>
            </a:fld>
            <a:endParaRPr lang="ar-JO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E4BB0-BA2D-45CD-BAF0-4F36AB272D9D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JO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JO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0CFAB-640E-4A50-97F0-821D8A0ACCB2}" type="datetime8">
              <a:rPr lang="ar-JO" smtClean="0"/>
              <a:pPr/>
              <a:t>10 كانون الأول، 11</a:t>
            </a:fld>
            <a:endParaRPr lang="ar-JO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E4BB0-BA2D-45CD-BAF0-4F36AB272D9D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JO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JO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537AD-2C2A-406C-A8EA-10A4112A3AF3}" type="datetime8">
              <a:rPr lang="ar-JO" smtClean="0"/>
              <a:pPr/>
              <a:t>10 كانون الأول، 11</a:t>
            </a:fld>
            <a:endParaRPr lang="ar-JO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E4BB0-BA2D-45CD-BAF0-4F36AB272D9D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JO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JO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0EF77-E16A-4112-8A22-049819881B13}" type="datetime8">
              <a:rPr lang="ar-JO" smtClean="0"/>
              <a:pPr/>
              <a:t>10 كانون الأول، 11</a:t>
            </a:fld>
            <a:endParaRPr lang="ar-JO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E4BB0-BA2D-45CD-BAF0-4F36AB272D9D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JO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JO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688F5B-9BCB-4438-9154-786B51D823E9}" type="datetime8">
              <a:rPr lang="ar-JO" smtClean="0"/>
              <a:pPr/>
              <a:t>10 كانون الأول، 11</a:t>
            </a:fld>
            <a:endParaRPr lang="ar-JO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JO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E4BB0-BA2D-45CD-BAF0-4F36AB272D9D}" type="slidenum">
              <a:rPr lang="ar-JO" smtClean="0"/>
              <a:pPr/>
              <a:t>‹#›</a:t>
            </a:fld>
            <a:endParaRPr lang="ar-J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ransition spd="med">
    <p:pull/>
  </p:transition>
  <p:timing>
    <p:tnLst>
      <p:par>
        <p:cTn id="1" dur="indefinite" restart="never" nodeType="tmRoot"/>
      </p:par>
    </p:tnLst>
  </p:timing>
  <p:hf hd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JO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5" Type="http://schemas.openxmlformats.org/officeDocument/2006/relationships/image" Target="../media/image5.png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Dream\Desktop\&#1575;&#1604;&#1603;&#1605;&#1576;&#1610;&#1608;&#1578;&#1585;%20-%20YouTube.MP4" TargetMode="External"/><Relationship Id="rId4" Type="http://schemas.openxmlformats.org/officeDocument/2006/relationships/image" Target="../media/image7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image" Target="../media/image4.gif"/><Relationship Id="rId7" Type="http://schemas.openxmlformats.org/officeDocument/2006/relationships/slide" Target="slide15.xml"/><Relationship Id="rId12" Type="http://schemas.openxmlformats.org/officeDocument/2006/relationships/image" Target="../media/image14.gif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2.wav"/><Relationship Id="rId6" Type="http://schemas.openxmlformats.org/officeDocument/2006/relationships/image" Target="../media/image9.gif"/><Relationship Id="rId11" Type="http://schemas.openxmlformats.org/officeDocument/2006/relationships/image" Target="../media/image13.png"/><Relationship Id="rId5" Type="http://schemas.openxmlformats.org/officeDocument/2006/relationships/image" Target="../media/image8.gif"/><Relationship Id="rId10" Type="http://schemas.openxmlformats.org/officeDocument/2006/relationships/image" Target="../media/image12.jpeg"/><Relationship Id="rId4" Type="http://schemas.openxmlformats.org/officeDocument/2006/relationships/audio" Target="../media/audio3.wav"/><Relationship Id="rId9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gif"/><Relationship Id="rId12" Type="http://schemas.openxmlformats.org/officeDocument/2006/relationships/image" Target="../media/image16.gif"/><Relationship Id="rId2" Type="http://schemas.openxmlformats.org/officeDocument/2006/relationships/audio" Target="../media/audio4.wav"/><Relationship Id="rId1" Type="http://schemas.openxmlformats.org/officeDocument/2006/relationships/tags" Target="../tags/tag1.xml"/><Relationship Id="rId6" Type="http://schemas.openxmlformats.org/officeDocument/2006/relationships/image" Target="../media/image15.gif"/><Relationship Id="rId11" Type="http://schemas.openxmlformats.org/officeDocument/2006/relationships/image" Target="../media/image11.jpeg"/><Relationship Id="rId5" Type="http://schemas.openxmlformats.org/officeDocument/2006/relationships/image" Target="../media/image12.jpeg"/><Relationship Id="rId10" Type="http://schemas.openxmlformats.org/officeDocument/2006/relationships/image" Target="../media/image10.gif"/><Relationship Id="rId4" Type="http://schemas.openxmlformats.org/officeDocument/2006/relationships/notesSlide" Target="../notesSlides/notesSlide1.xml"/><Relationship Id="rId9" Type="http://schemas.openxmlformats.org/officeDocument/2006/relationships/slide" Target="slide15.xml"/><Relationship Id="rId14" Type="http://schemas.openxmlformats.org/officeDocument/2006/relationships/image" Target="../media/image14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image" Target="../media/image15.gif"/><Relationship Id="rId7" Type="http://schemas.openxmlformats.org/officeDocument/2006/relationships/slide" Target="slide15.xml"/><Relationship Id="rId12" Type="http://schemas.openxmlformats.org/officeDocument/2006/relationships/image" Target="../media/image14.gif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.wav"/><Relationship Id="rId6" Type="http://schemas.openxmlformats.org/officeDocument/2006/relationships/image" Target="../media/image9.gif"/><Relationship Id="rId11" Type="http://schemas.openxmlformats.org/officeDocument/2006/relationships/image" Target="../media/image18.png"/><Relationship Id="rId5" Type="http://schemas.openxmlformats.org/officeDocument/2006/relationships/image" Target="../media/image8.gif"/><Relationship Id="rId10" Type="http://schemas.openxmlformats.org/officeDocument/2006/relationships/image" Target="../media/image16.gif"/><Relationship Id="rId4" Type="http://schemas.openxmlformats.org/officeDocument/2006/relationships/image" Target="../media/image12.jpeg"/><Relationship Id="rId9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image" Target="../media/image23.jpeg"/><Relationship Id="rId18" Type="http://schemas.openxmlformats.org/officeDocument/2006/relationships/slide" Target="slide15.xml"/><Relationship Id="rId3" Type="http://schemas.openxmlformats.org/officeDocument/2006/relationships/notesSlide" Target="../notesSlides/notesSlide2.xml"/><Relationship Id="rId21" Type="http://schemas.openxmlformats.org/officeDocument/2006/relationships/image" Target="../media/image5.png"/><Relationship Id="rId7" Type="http://schemas.openxmlformats.org/officeDocument/2006/relationships/image" Target="../media/image20.jpeg"/><Relationship Id="rId12" Type="http://schemas.openxmlformats.org/officeDocument/2006/relationships/slide" Target="slide12.xml"/><Relationship Id="rId17" Type="http://schemas.openxmlformats.org/officeDocument/2006/relationships/image" Target="../media/image9.gi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8.gif"/><Relationship Id="rId20" Type="http://schemas.openxmlformats.org/officeDocument/2006/relationships/image" Target="../media/image11.jpeg"/><Relationship Id="rId1" Type="http://schemas.openxmlformats.org/officeDocument/2006/relationships/audio" Target="../media/audio6.wav"/><Relationship Id="rId6" Type="http://schemas.openxmlformats.org/officeDocument/2006/relationships/slide" Target="slide10.xml"/><Relationship Id="rId11" Type="http://schemas.openxmlformats.org/officeDocument/2006/relationships/image" Target="../media/image22.jpeg"/><Relationship Id="rId5" Type="http://schemas.openxmlformats.org/officeDocument/2006/relationships/image" Target="../media/image19.jpeg"/><Relationship Id="rId15" Type="http://schemas.openxmlformats.org/officeDocument/2006/relationships/image" Target="../media/image24.gif"/><Relationship Id="rId10" Type="http://schemas.openxmlformats.org/officeDocument/2006/relationships/slide" Target="slide11.xml"/><Relationship Id="rId19" Type="http://schemas.openxmlformats.org/officeDocument/2006/relationships/image" Target="../media/image10.gif"/><Relationship Id="rId4" Type="http://schemas.openxmlformats.org/officeDocument/2006/relationships/slide" Target="slide9.xml"/><Relationship Id="rId9" Type="http://schemas.openxmlformats.org/officeDocument/2006/relationships/image" Target="../media/image21.jpeg"/><Relationship Id="rId14" Type="http://schemas.openxmlformats.org/officeDocument/2006/relationships/image" Target="../media/image12.jpeg"/><Relationship Id="rId22" Type="http://schemas.openxmlformats.org/officeDocument/2006/relationships/image" Target="../media/image14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13" Type="http://schemas.openxmlformats.org/officeDocument/2006/relationships/image" Target="../media/image26.png"/><Relationship Id="rId3" Type="http://schemas.openxmlformats.org/officeDocument/2006/relationships/slide" Target="slide8.xml"/><Relationship Id="rId7" Type="http://schemas.openxmlformats.org/officeDocument/2006/relationships/image" Target="../media/image8.gif"/><Relationship Id="rId12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4.gif"/><Relationship Id="rId1" Type="http://schemas.openxmlformats.org/officeDocument/2006/relationships/audio" Target="../media/audio7.wav"/><Relationship Id="rId6" Type="http://schemas.openxmlformats.org/officeDocument/2006/relationships/image" Target="../media/image15.gif"/><Relationship Id="rId11" Type="http://schemas.openxmlformats.org/officeDocument/2006/relationships/image" Target="../media/image11.jpeg"/><Relationship Id="rId5" Type="http://schemas.openxmlformats.org/officeDocument/2006/relationships/image" Target="../media/image25.jpeg"/><Relationship Id="rId15" Type="http://schemas.openxmlformats.org/officeDocument/2006/relationships/audio" Target="../media/audio8.wav"/><Relationship Id="rId10" Type="http://schemas.openxmlformats.org/officeDocument/2006/relationships/image" Target="../media/image10.gif"/><Relationship Id="rId4" Type="http://schemas.openxmlformats.org/officeDocument/2006/relationships/image" Target="../media/image21.jpeg"/><Relationship Id="rId9" Type="http://schemas.openxmlformats.org/officeDocument/2006/relationships/slide" Target="slide15.xml"/><Relationship Id="rId14" Type="http://schemas.openxmlformats.org/officeDocument/2006/relationships/slide" Target="slide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gif"/><Relationship Id="rId13" Type="http://schemas.openxmlformats.org/officeDocument/2006/relationships/image" Target="../media/image11.jpeg"/><Relationship Id="rId18" Type="http://schemas.openxmlformats.org/officeDocument/2006/relationships/audio" Target="../media/audio8.wav"/><Relationship Id="rId3" Type="http://schemas.openxmlformats.org/officeDocument/2006/relationships/audio" Target="../media/audio3.wav"/><Relationship Id="rId7" Type="http://schemas.openxmlformats.org/officeDocument/2006/relationships/image" Target="../media/image28.jpeg"/><Relationship Id="rId12" Type="http://schemas.openxmlformats.org/officeDocument/2006/relationships/image" Target="../media/image10.gif"/><Relationship Id="rId17" Type="http://schemas.openxmlformats.org/officeDocument/2006/relationships/slide" Target="slide7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4.gif"/><Relationship Id="rId1" Type="http://schemas.openxmlformats.org/officeDocument/2006/relationships/audio" Target="../media/audio9.wav"/><Relationship Id="rId6" Type="http://schemas.openxmlformats.org/officeDocument/2006/relationships/image" Target="../media/image19.jpeg"/><Relationship Id="rId11" Type="http://schemas.openxmlformats.org/officeDocument/2006/relationships/slide" Target="slide15.xml"/><Relationship Id="rId5" Type="http://schemas.openxmlformats.org/officeDocument/2006/relationships/slide" Target="slide9.xml"/><Relationship Id="rId15" Type="http://schemas.openxmlformats.org/officeDocument/2006/relationships/image" Target="../media/image29.png"/><Relationship Id="rId10" Type="http://schemas.openxmlformats.org/officeDocument/2006/relationships/image" Target="../media/image9.gif"/><Relationship Id="rId4" Type="http://schemas.openxmlformats.org/officeDocument/2006/relationships/image" Target="../media/image27.gif"/><Relationship Id="rId9" Type="http://schemas.openxmlformats.org/officeDocument/2006/relationships/image" Target="../media/image8.gif"/><Relationship Id="rId1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13" Type="http://schemas.openxmlformats.org/officeDocument/2006/relationships/slide" Target="slide7.xml"/><Relationship Id="rId3" Type="http://schemas.openxmlformats.org/officeDocument/2006/relationships/image" Target="../media/image12.jpeg"/><Relationship Id="rId7" Type="http://schemas.openxmlformats.org/officeDocument/2006/relationships/image" Target="../media/image9.gif"/><Relationship Id="rId12" Type="http://schemas.openxmlformats.org/officeDocument/2006/relationships/image" Target="../media/image14.gif"/><Relationship Id="rId2" Type="http://schemas.openxmlformats.org/officeDocument/2006/relationships/slideLayout" Target="../slideLayouts/slideLayout9.xml"/><Relationship Id="rId1" Type="http://schemas.openxmlformats.org/officeDocument/2006/relationships/audio" Target="../media/audio10.wav"/><Relationship Id="rId6" Type="http://schemas.openxmlformats.org/officeDocument/2006/relationships/image" Target="../media/image8.gif"/><Relationship Id="rId11" Type="http://schemas.openxmlformats.org/officeDocument/2006/relationships/image" Target="../media/image30.png"/><Relationship Id="rId5" Type="http://schemas.openxmlformats.org/officeDocument/2006/relationships/image" Target="../media/image20.jpeg"/><Relationship Id="rId10" Type="http://schemas.openxmlformats.org/officeDocument/2006/relationships/image" Target="../media/image11.jpeg"/><Relationship Id="rId4" Type="http://schemas.openxmlformats.org/officeDocument/2006/relationships/image" Target="../media/image15.gif"/><Relationship Id="rId9" Type="http://schemas.openxmlformats.org/officeDocument/2006/relationships/image" Target="../media/image10.gif"/><Relationship Id="rId14" Type="http://schemas.openxmlformats.org/officeDocument/2006/relationships/audio" Target="../media/audio8.wav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13" Type="http://schemas.openxmlformats.org/officeDocument/2006/relationships/slide" Target="slide7.xm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gif"/><Relationship Id="rId12" Type="http://schemas.openxmlformats.org/officeDocument/2006/relationships/image" Target="../media/image5.png"/><Relationship Id="rId2" Type="http://schemas.openxmlformats.org/officeDocument/2006/relationships/audio" Target="../media/audio11.wav"/><Relationship Id="rId1" Type="http://schemas.openxmlformats.org/officeDocument/2006/relationships/tags" Target="../tags/tag2.xml"/><Relationship Id="rId6" Type="http://schemas.openxmlformats.org/officeDocument/2006/relationships/image" Target="../media/image8.gif"/><Relationship Id="rId11" Type="http://schemas.openxmlformats.org/officeDocument/2006/relationships/image" Target="../media/image12.jpeg"/><Relationship Id="rId5" Type="http://schemas.openxmlformats.org/officeDocument/2006/relationships/image" Target="../media/image15.gif"/><Relationship Id="rId15" Type="http://schemas.openxmlformats.org/officeDocument/2006/relationships/image" Target="../media/image14.gif"/><Relationship Id="rId10" Type="http://schemas.openxmlformats.org/officeDocument/2006/relationships/image" Target="../media/image11.jpeg"/><Relationship Id="rId4" Type="http://schemas.openxmlformats.org/officeDocument/2006/relationships/image" Target="../media/image22.jpeg"/><Relationship Id="rId9" Type="http://schemas.openxmlformats.org/officeDocument/2006/relationships/image" Target="../media/image10.gif"/><Relationship Id="rId14" Type="http://schemas.openxmlformats.org/officeDocument/2006/relationships/audio" Target="../media/audio8.wav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13" Type="http://schemas.openxmlformats.org/officeDocument/2006/relationships/image" Target="../media/image14.gif"/><Relationship Id="rId3" Type="http://schemas.openxmlformats.org/officeDocument/2006/relationships/slide" Target="slide12.xml"/><Relationship Id="rId7" Type="http://schemas.openxmlformats.org/officeDocument/2006/relationships/image" Target="../media/image9.gif"/><Relationship Id="rId12" Type="http://schemas.openxmlformats.org/officeDocument/2006/relationships/image" Target="../media/image31.png"/><Relationship Id="rId2" Type="http://schemas.openxmlformats.org/officeDocument/2006/relationships/slideLayout" Target="../slideLayouts/slideLayout4.xml"/><Relationship Id="rId1" Type="http://schemas.openxmlformats.org/officeDocument/2006/relationships/audio" Target="../media/audio12.wav"/><Relationship Id="rId6" Type="http://schemas.openxmlformats.org/officeDocument/2006/relationships/image" Target="../media/image8.gif"/><Relationship Id="rId11" Type="http://schemas.openxmlformats.org/officeDocument/2006/relationships/image" Target="../media/image12.jpeg"/><Relationship Id="rId5" Type="http://schemas.openxmlformats.org/officeDocument/2006/relationships/image" Target="../media/image15.gif"/><Relationship Id="rId15" Type="http://schemas.openxmlformats.org/officeDocument/2006/relationships/audio" Target="../media/audio8.wav"/><Relationship Id="rId10" Type="http://schemas.openxmlformats.org/officeDocument/2006/relationships/image" Target="../media/image11.jpeg"/><Relationship Id="rId4" Type="http://schemas.openxmlformats.org/officeDocument/2006/relationships/image" Target="../media/image23.jpeg"/><Relationship Id="rId9" Type="http://schemas.openxmlformats.org/officeDocument/2006/relationships/image" Target="../media/image10.gif"/><Relationship Id="rId14" Type="http://schemas.openxmlformats.org/officeDocument/2006/relationships/slide" Target="slide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gif"/><Relationship Id="rId13" Type="http://schemas.openxmlformats.org/officeDocument/2006/relationships/slide" Target="slide15.xml"/><Relationship Id="rId3" Type="http://schemas.openxmlformats.org/officeDocument/2006/relationships/notesSlide" Target="../notesSlides/notesSlide3.xml"/><Relationship Id="rId7" Type="http://schemas.openxmlformats.org/officeDocument/2006/relationships/hyperlink" Target="http://ar.wikipedia.org/wiki/%D9%82%D9%84%D9%85_%D8%B6%D9%88%D8%A6%D9%8A" TargetMode="External"/><Relationship Id="rId12" Type="http://schemas.openxmlformats.org/officeDocument/2006/relationships/image" Target="../media/image9.gi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4.gif"/><Relationship Id="rId1" Type="http://schemas.openxmlformats.org/officeDocument/2006/relationships/audio" Target="../media/audio13.wav"/><Relationship Id="rId6" Type="http://schemas.openxmlformats.org/officeDocument/2006/relationships/image" Target="../media/image33.jpeg"/><Relationship Id="rId11" Type="http://schemas.openxmlformats.org/officeDocument/2006/relationships/image" Target="../media/image8.gif"/><Relationship Id="rId5" Type="http://schemas.openxmlformats.org/officeDocument/2006/relationships/image" Target="../media/image4.gif"/><Relationship Id="rId15" Type="http://schemas.openxmlformats.org/officeDocument/2006/relationships/image" Target="../media/image11.jpeg"/><Relationship Id="rId10" Type="http://schemas.openxmlformats.org/officeDocument/2006/relationships/image" Target="../media/image36.gif"/><Relationship Id="rId4" Type="http://schemas.openxmlformats.org/officeDocument/2006/relationships/image" Target="../media/image32.gif"/><Relationship Id="rId9" Type="http://schemas.openxmlformats.org/officeDocument/2006/relationships/image" Target="../media/image35.png"/><Relationship Id="rId14" Type="http://schemas.openxmlformats.org/officeDocument/2006/relationships/image" Target="../media/image10.gi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5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0.gif"/><Relationship Id="rId12" Type="http://schemas.openxmlformats.org/officeDocument/2006/relationships/image" Target="../media/image4.gif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.wav"/><Relationship Id="rId6" Type="http://schemas.openxmlformats.org/officeDocument/2006/relationships/slide" Target="slide15.xml"/><Relationship Id="rId11" Type="http://schemas.openxmlformats.org/officeDocument/2006/relationships/hyperlink" Target="http://computer.atlas4e.com/Project_E1/Project/chapter06/Chapter6.htm" TargetMode="External"/><Relationship Id="rId5" Type="http://schemas.openxmlformats.org/officeDocument/2006/relationships/image" Target="../media/image9.gif"/><Relationship Id="rId15" Type="http://schemas.openxmlformats.org/officeDocument/2006/relationships/hyperlink" Target="http://lycee19mars.3oloum.org/t340-topic" TargetMode="External"/><Relationship Id="rId10" Type="http://schemas.openxmlformats.org/officeDocument/2006/relationships/image" Target="../media/image34.gif"/><Relationship Id="rId4" Type="http://schemas.openxmlformats.org/officeDocument/2006/relationships/image" Target="../media/image8.gif"/><Relationship Id="rId9" Type="http://schemas.openxmlformats.org/officeDocument/2006/relationships/hyperlink" Target="http://ar.wikipedia.org/wiki/%D9%88%D8%AD%D8%AF%D8%A7%D8%AA_%D8%A7%D9%84%D8%A5%D8%AF%D8%AE%D8%A7%D9%84_%D9%88_%D8%A7%D9%84%D8%A5%D8%AE%D8%B1%D8%A7%D8%AC" TargetMode="External"/><Relationship Id="rId14" Type="http://schemas.openxmlformats.org/officeDocument/2006/relationships/image" Target="../media/image14.gi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4.gif"/><Relationship Id="rId7" Type="http://schemas.openxmlformats.org/officeDocument/2006/relationships/image" Target="../media/image10.gif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.wav"/><Relationship Id="rId6" Type="http://schemas.openxmlformats.org/officeDocument/2006/relationships/image" Target="../media/image9.gif"/><Relationship Id="rId11" Type="http://schemas.openxmlformats.org/officeDocument/2006/relationships/image" Target="../media/image14.gif"/><Relationship Id="rId5" Type="http://schemas.openxmlformats.org/officeDocument/2006/relationships/image" Target="../media/image8.gif"/><Relationship Id="rId10" Type="http://schemas.openxmlformats.org/officeDocument/2006/relationships/image" Target="../media/image38.png"/><Relationship Id="rId4" Type="http://schemas.openxmlformats.org/officeDocument/2006/relationships/image" Target="../media/image37.gif"/><Relationship Id="rId9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/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 descr="it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132" y="2071678"/>
            <a:ext cx="3143272" cy="40005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6" name="مستطيل 5"/>
          <p:cNvSpPr/>
          <p:nvPr/>
        </p:nvSpPr>
        <p:spPr>
          <a:xfrm>
            <a:off x="214282" y="1071546"/>
            <a:ext cx="3500462" cy="4154984"/>
          </a:xfrm>
          <a:prstGeom prst="rect">
            <a:avLst/>
          </a:prstGeom>
          <a:ln w="12700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r-JO" sz="6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khbar MT" pitchFamily="2" charset="-78"/>
              </a:rPr>
              <a:t>وحدات الإدخال</a:t>
            </a:r>
          </a:p>
          <a:p>
            <a:pPr algn="ctr"/>
            <a:r>
              <a:rPr lang="en-US" sz="6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ritannic Bold" pitchFamily="34" charset="0"/>
                <a:cs typeface="Akhbar MT" pitchFamily="2" charset="-78"/>
              </a:rPr>
              <a:t>Input </a:t>
            </a:r>
          </a:p>
          <a:p>
            <a:pPr algn="ctr"/>
            <a:r>
              <a:rPr lang="en-US" sz="6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ritannic Bold" pitchFamily="34" charset="0"/>
                <a:cs typeface="Akhbar MT" pitchFamily="2" charset="-78"/>
              </a:rPr>
              <a:t>units</a:t>
            </a:r>
            <a:r>
              <a:rPr lang="ar-JO" sz="4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khbar MT" pitchFamily="2" charset="-78"/>
              </a:rPr>
              <a:t> </a:t>
            </a:r>
            <a:endParaRPr lang="ar-JO" sz="36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cs typeface="Akhbar MT" pitchFamily="2" charset="-78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E4BB0-BA2D-45CD-BAF0-4F36AB272D9D}" type="slidenum">
              <a:rPr lang="ar-JO" smtClean="0"/>
              <a:pPr/>
              <a:t>1</a:t>
            </a:fld>
            <a:endParaRPr lang="ar-JO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4629al10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0892" y="1142984"/>
            <a:ext cx="1214446" cy="5000636"/>
          </a:xfrm>
          <a:prstGeom prst="rect">
            <a:avLst/>
          </a:prstGeom>
        </p:spPr>
      </p:pic>
      <p:pic>
        <p:nvPicPr>
          <p:cNvPr id="11" name="صوت مسجّل">
            <a:hlinkClick r:id="" action="ppaction://media"/>
          </p:cNvPr>
          <p:cNvPicPr>
            <a:picLocks noRot="1" noChangeAspect="1"/>
          </p:cNvPicPr>
          <p:nvPr>
            <a:wavAudioFile r:embed="rId1" name="صوت مسجّل"/>
          </p:nvPr>
        </p:nvPicPr>
        <p:blipFill>
          <a:blip r:embed="rId5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E4BB0-BA2D-45CD-BAF0-4F36AB272D9D}" type="slidenum">
              <a:rPr lang="ar-JO" smtClean="0"/>
              <a:pPr/>
              <a:t>2</a:t>
            </a:fld>
            <a:endParaRPr lang="ar-JO"/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264 -0.05226 C -0.05468 -0.05596 -0.24149 -0.05989 -0.32621 -0.06128 C -0.41076 -0.06266 -0.36736 -0.06128 -0.37552 -0.06128 " pathEditMode="relative" rAng="0" ptsTypes="aaA">
                                      <p:cBhvr>
                                        <p:cTn id="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2" y="-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625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الكمبيوتر - YouTube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143108" y="1571612"/>
            <a:ext cx="4714908" cy="3776362"/>
          </a:xfrm>
          <a:prstGeom prst="rect">
            <a:avLst/>
          </a:prstGeom>
        </p:spPr>
      </p:pic>
      <p:pic>
        <p:nvPicPr>
          <p:cNvPr id="12" name="صورة 11" descr="girl_book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8082" y="642918"/>
            <a:ext cx="1357322" cy="5500726"/>
          </a:xfrm>
          <a:prstGeom prst="rect">
            <a:avLst/>
          </a:prstGeom>
        </p:spPr>
      </p:pic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E4BB0-BA2D-45CD-BAF0-4F36AB272D9D}" type="slidenum">
              <a:rPr lang="ar-JO" smtClean="0"/>
              <a:pPr/>
              <a:t>3</a:t>
            </a:fld>
            <a:endParaRPr lang="ar-JO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2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 descr="4629al1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1142984"/>
            <a:ext cx="1214446" cy="5000636"/>
          </a:xfrm>
          <a:prstGeom prst="rect">
            <a:avLst/>
          </a:prstGeom>
        </p:spPr>
      </p:pic>
      <p:sp>
        <p:nvSpPr>
          <p:cNvPr id="8" name="وتر 7"/>
          <p:cNvSpPr/>
          <p:nvPr/>
        </p:nvSpPr>
        <p:spPr>
          <a:xfrm>
            <a:off x="3286116" y="1071546"/>
            <a:ext cx="3000396" cy="4929222"/>
          </a:xfrm>
          <a:prstGeom prst="chord">
            <a:avLst>
              <a:gd name="adj1" fmla="val 2700000"/>
              <a:gd name="adj2" fmla="val 16218330"/>
            </a:avLst>
          </a:prstGeom>
          <a:solidFill>
            <a:srgbClr val="FFFF66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5400" dirty="0" smtClean="0">
                <a:cs typeface="Akhbar MT" pitchFamily="2" charset="-78"/>
              </a:rPr>
              <a:t>وحدات الإدخال</a:t>
            </a:r>
          </a:p>
          <a:p>
            <a:pPr algn="ctr"/>
            <a:r>
              <a:rPr lang="en-US" sz="5400" dirty="0" smtClean="0">
                <a:latin typeface="Britannic Bold" pitchFamily="34" charset="0"/>
                <a:cs typeface="Akhbar MT" pitchFamily="2" charset="-78"/>
              </a:rPr>
              <a:t>Input units</a:t>
            </a:r>
            <a:r>
              <a:rPr lang="ar-JO" sz="5400" dirty="0" smtClean="0">
                <a:cs typeface="Akhbar MT" pitchFamily="2" charset="-78"/>
              </a:rPr>
              <a:t> </a:t>
            </a:r>
            <a:endParaRPr lang="ar-JO" sz="5400" dirty="0">
              <a:cs typeface="Akhbar MT" pitchFamily="2" charset="-78"/>
            </a:endParaRPr>
          </a:p>
        </p:txBody>
      </p:sp>
      <p:grpSp>
        <p:nvGrpSpPr>
          <p:cNvPr id="13" name="مجموعة 12"/>
          <p:cNvGrpSpPr/>
          <p:nvPr/>
        </p:nvGrpSpPr>
        <p:grpSpPr>
          <a:xfrm>
            <a:off x="1214414" y="6286496"/>
            <a:ext cx="6643734" cy="571504"/>
            <a:chOff x="0" y="6143644"/>
            <a:chExt cx="9144000" cy="571504"/>
          </a:xfrm>
        </p:grpSpPr>
        <p:grpSp>
          <p:nvGrpSpPr>
            <p:cNvPr id="14" name="مجموعة 15"/>
            <p:cNvGrpSpPr/>
            <p:nvPr/>
          </p:nvGrpSpPr>
          <p:grpSpPr>
            <a:xfrm>
              <a:off x="0" y="6143644"/>
              <a:ext cx="9144000" cy="571504"/>
              <a:chOff x="500034" y="6143644"/>
              <a:chExt cx="8286808" cy="571504"/>
            </a:xfrm>
          </p:grpSpPr>
          <p:sp>
            <p:nvSpPr>
              <p:cNvPr id="18" name="مستطيل مستدير الزوايا 17"/>
              <p:cNvSpPr/>
              <p:nvPr/>
            </p:nvSpPr>
            <p:spPr>
              <a:xfrm>
                <a:off x="500034" y="6143644"/>
                <a:ext cx="8286808" cy="571504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JO"/>
              </a:p>
            </p:txBody>
          </p:sp>
          <p:sp>
            <p:nvSpPr>
              <p:cNvPr id="20" name="زر إجراء: الوراء أو السابق 19">
                <a:hlinkClick r:id="" action="ppaction://hlinkshowjump?jump=nextslide" highlightClick="1">
                  <a:snd r:embed="rId4" name="click.wav" builtIn="1"/>
                </a:hlinkClick>
              </p:cNvPr>
              <p:cNvSpPr/>
              <p:nvPr/>
            </p:nvSpPr>
            <p:spPr>
              <a:xfrm flipV="1">
                <a:off x="642910" y="6332263"/>
                <a:ext cx="500066" cy="311447"/>
              </a:xfrm>
              <a:prstGeom prst="actionButtonBackPrevious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JO"/>
              </a:p>
            </p:txBody>
          </p:sp>
        </p:grpSp>
        <p:sp>
          <p:nvSpPr>
            <p:cNvPr id="15" name="مربع نص 14">
              <a:hlinkClick r:id="" action="ppaction://hlinkshowjump?jump=firstslide"/>
            </p:cNvPr>
            <p:cNvSpPr txBox="1"/>
            <p:nvPr/>
          </p:nvSpPr>
          <p:spPr>
            <a:xfrm>
              <a:off x="5090474" y="6215082"/>
              <a:ext cx="2267608" cy="408623"/>
            </a:xfrm>
            <a:prstGeom prst="flowChartAlternateProcess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 rtlCol="1">
              <a:spAutoFit/>
            </a:bodyPr>
            <a:lstStyle/>
            <a:p>
              <a:r>
                <a:rPr lang="ar-JO" b="1" dirty="0" smtClean="0"/>
                <a:t>الصفحة الرئيسة </a:t>
              </a:r>
              <a:endParaRPr lang="ar-JO" b="1" dirty="0"/>
            </a:p>
          </p:txBody>
        </p:sp>
        <p:sp>
          <p:nvSpPr>
            <p:cNvPr id="16" name="مربع نص 15"/>
            <p:cNvSpPr txBox="1"/>
            <p:nvPr/>
          </p:nvSpPr>
          <p:spPr>
            <a:xfrm>
              <a:off x="2357422" y="6215082"/>
              <a:ext cx="1571636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JO" dirty="0" smtClean="0"/>
                <a:t>    </a:t>
              </a:r>
            </a:p>
          </p:txBody>
        </p:sp>
        <p:sp>
          <p:nvSpPr>
            <p:cNvPr id="17" name="مخطط انسيابي: معالجة متعاقبة 16">
              <a:hlinkClick r:id="" action="ppaction://hlinkshowjump?jump=endshow" highlightClick="1"/>
            </p:cNvPr>
            <p:cNvSpPr/>
            <p:nvPr/>
          </p:nvSpPr>
          <p:spPr>
            <a:xfrm>
              <a:off x="2143108" y="6286520"/>
              <a:ext cx="1714512" cy="357190"/>
            </a:xfrm>
            <a:prstGeom prst="flowChartAlternateProcess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JO" b="1" dirty="0" smtClean="0">
                  <a:solidFill>
                    <a:schemeClr val="tx1"/>
                  </a:solidFill>
                </a:rPr>
                <a:t>إنهاء العرض</a:t>
              </a:r>
              <a:endParaRPr lang="ar-JO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7" name="مجموعة 3"/>
          <p:cNvGrpSpPr/>
          <p:nvPr/>
        </p:nvGrpSpPr>
        <p:grpSpPr>
          <a:xfrm>
            <a:off x="1000100" y="6286520"/>
            <a:ext cx="7715304" cy="571480"/>
            <a:chOff x="0" y="6143644"/>
            <a:chExt cx="9144000" cy="571504"/>
          </a:xfrm>
          <a:solidFill>
            <a:schemeClr val="tx1"/>
          </a:solidFill>
        </p:grpSpPr>
        <p:sp>
          <p:nvSpPr>
            <p:cNvPr id="42" name="مستطيل مستدير الزوايا 41"/>
            <p:cNvSpPr/>
            <p:nvPr/>
          </p:nvSpPr>
          <p:spPr>
            <a:xfrm>
              <a:off x="0" y="6143644"/>
              <a:ext cx="9144000" cy="571504"/>
            </a:xfrm>
            <a:prstGeom prst="round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JO">
                <a:solidFill>
                  <a:schemeClr val="bg1"/>
                </a:solidFill>
              </a:endParaRPr>
            </a:p>
          </p:txBody>
        </p:sp>
        <p:sp>
          <p:nvSpPr>
            <p:cNvPr id="43" name="مربع نص 42"/>
            <p:cNvSpPr txBox="1"/>
            <p:nvPr/>
          </p:nvSpPr>
          <p:spPr>
            <a:xfrm>
              <a:off x="2357422" y="6215082"/>
              <a:ext cx="1571636" cy="295476"/>
            </a:xfrm>
            <a:prstGeom prst="rect">
              <a:avLst/>
            </a:prstGeom>
            <a:grpFill/>
          </p:spPr>
          <p:txBody>
            <a:bodyPr wrap="square" rtlCol="1">
              <a:spAutoFit/>
            </a:bodyPr>
            <a:lstStyle/>
            <a:p>
              <a:pPr algn="ctr"/>
              <a:r>
                <a:rPr lang="ar-JO" dirty="0" smtClean="0">
                  <a:solidFill>
                    <a:schemeClr val="bg1"/>
                  </a:solidFill>
                </a:rPr>
                <a:t>    </a:t>
              </a:r>
            </a:p>
          </p:txBody>
        </p:sp>
      </p:grpSp>
      <p:pic>
        <p:nvPicPr>
          <p:cNvPr id="38" name="صورة 37" descr="21.GIF">
            <a:hlinkClick r:id="" action="ppaction://hlinkshowjump?jump=previousslide" tooltip="اشريحة السابقة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1024" y="6286496"/>
            <a:ext cx="704850" cy="571504"/>
          </a:xfrm>
          <a:prstGeom prst="rect">
            <a:avLst/>
          </a:prstGeom>
        </p:spPr>
      </p:pic>
      <p:pic>
        <p:nvPicPr>
          <p:cNvPr id="40" name="صورة 39" descr="23.GIF">
            <a:hlinkClick r:id="" action="ppaction://hlinkshowjump?jump=nextslide" tooltip="الشريحة التالية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819135" y="6253172"/>
            <a:ext cx="571480" cy="638175"/>
          </a:xfrm>
          <a:prstGeom prst="rect">
            <a:avLst/>
          </a:prstGeom>
        </p:spPr>
      </p:pic>
      <p:pic>
        <p:nvPicPr>
          <p:cNvPr id="41" name="صورة 40" descr="14.GIF">
            <a:hlinkClick r:id="rId7" action="ppaction://hlinksldjump" tooltip="الشريحة الاخيرة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71802" y="6286520"/>
            <a:ext cx="704850" cy="571480"/>
          </a:xfrm>
          <a:prstGeom prst="rect">
            <a:avLst/>
          </a:prstGeom>
          <a:blipFill>
            <a:blip r:embed="rId9"/>
            <a:tile tx="0" ty="0" sx="100000" sy="100000" flip="none" algn="tl"/>
          </a:blipFill>
          <a:ln>
            <a:noFill/>
          </a:ln>
        </p:spPr>
      </p:pic>
      <p:pic>
        <p:nvPicPr>
          <p:cNvPr id="28" name="صورة 27" descr="images (31)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43834" y="1357298"/>
            <a:ext cx="857256" cy="4357718"/>
          </a:xfrm>
          <a:prstGeom prst="rect">
            <a:avLst/>
          </a:prstGeom>
          <a:ln>
            <a:noFill/>
          </a:ln>
        </p:spPr>
      </p:pic>
      <p:pic>
        <p:nvPicPr>
          <p:cNvPr id="36" name="صوت مسجّل">
            <a:hlinkClick r:id="" action="ppaction://media"/>
          </p:cNvPr>
          <p:cNvPicPr>
            <a:picLocks noRot="1" noChangeAspect="1"/>
          </p:cNvPicPr>
          <p:nvPr>
            <a:wavAudioFile r:embed="rId1" name="صوت مسجّل"/>
          </p:nvPr>
        </p:nvPicPr>
        <p:blipFill>
          <a:blip r:embed="rId11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47" name="صورة 46" descr="20.GIF">
            <a:hlinkClick r:id="" action="ppaction://hlinkshowjump?jump=firstslide" tooltip="الشريحة الاولى 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500694" y="6286520"/>
            <a:ext cx="704850" cy="571480"/>
          </a:xfrm>
          <a:prstGeom prst="rect">
            <a:avLst/>
          </a:prstGeom>
        </p:spPr>
      </p:pic>
      <p:sp>
        <p:nvSpPr>
          <p:cNvPr id="21" name="عنصر نائب لرقم الشريحة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E4BB0-BA2D-45CD-BAF0-4F36AB272D9D}" type="slidenum">
              <a:rPr lang="ar-JO" smtClean="0"/>
              <a:pPr/>
              <a:t>4</a:t>
            </a:fld>
            <a:endParaRPr lang="ar-JO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 dirty="0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243 0.00208 C -0.01163 0.003 0.07934 0.00393 0.11562 0.00416 " pathEditMode="relative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573 -0.11422 C 0.05226 -0.10705 -0.05121 -0.09988 -0.09843 -0.10104 C -0.14566 -0.10219 -0.11597 -0.11607 -0.12795 -0.12069 C -0.13993 -0.12531 -0.17812 -0.1519 -0.17048 -0.12948 C -0.16284 -0.10705 -0.0967 -0.00901 -0.08194 0.01457 " pathEditMode="fixed" rAng="0" ptsTypes="aaaaA">
                                      <p:cBhvr>
                                        <p:cTn id="8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9854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 descr="images (31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6578" y="857232"/>
            <a:ext cx="1866900" cy="5072098"/>
          </a:xfrm>
          <a:prstGeom prst="rect">
            <a:avLst/>
          </a:prstGeom>
        </p:spPr>
      </p:pic>
      <p:sp>
        <p:nvSpPr>
          <p:cNvPr id="3074" name="AutoShape 2" descr="أضغط لتكبير الشكل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JO"/>
          </a:p>
        </p:txBody>
      </p:sp>
      <p:sp>
        <p:nvSpPr>
          <p:cNvPr id="24" name="مستطيل 23"/>
          <p:cNvSpPr/>
          <p:nvPr/>
        </p:nvSpPr>
        <p:spPr>
          <a:xfrm>
            <a:off x="714348" y="2000240"/>
            <a:ext cx="6143652" cy="1569660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ar-JO" sz="3200" dirty="0" smtClean="0">
                <a:cs typeface="Akhbar MT" pitchFamily="2" charset="-78"/>
              </a:rPr>
              <a:t>وحدات  </a:t>
            </a:r>
            <a:r>
              <a:rPr lang="ar-JO" sz="3200" b="1" dirty="0" smtClean="0">
                <a:cs typeface="Akhbar MT" pitchFamily="2" charset="-78"/>
              </a:rPr>
              <a:t>الإدخال </a:t>
            </a:r>
            <a:r>
              <a:rPr lang="en-US" sz="3200" b="1" dirty="0" smtClean="0">
                <a:cs typeface="Akhbar MT" pitchFamily="2" charset="-78"/>
              </a:rPr>
              <a:t>Input</a:t>
            </a:r>
            <a:r>
              <a:rPr lang="en-US" sz="3200" dirty="0" smtClean="0">
                <a:cs typeface="Akhbar MT" pitchFamily="2" charset="-78"/>
              </a:rPr>
              <a:t> device </a:t>
            </a:r>
            <a:r>
              <a:rPr lang="ar-JO" sz="3200" dirty="0" smtClean="0">
                <a:cs typeface="Akhbar MT" pitchFamily="2" charset="-78"/>
              </a:rPr>
              <a:t>هي أي جهاز أو أجهزة يتم </a:t>
            </a:r>
            <a:r>
              <a:rPr lang="ar-JO" sz="3200" b="1" dirty="0" smtClean="0">
                <a:cs typeface="Akhbar MT" pitchFamily="2" charset="-78"/>
              </a:rPr>
              <a:t>إدخال</a:t>
            </a:r>
            <a:r>
              <a:rPr lang="ar-JO" sz="3200" dirty="0" smtClean="0">
                <a:cs typeface="Akhbar MT" pitchFamily="2" charset="-78"/>
              </a:rPr>
              <a:t> معلومات أو بيانات إلى الحاسوب بواسطتها .</a:t>
            </a:r>
            <a:endParaRPr lang="ar-JO" sz="3200" dirty="0">
              <a:cs typeface="Akhbar MT" pitchFamily="2" charset="-78"/>
            </a:endParaRPr>
          </a:p>
        </p:txBody>
      </p:sp>
      <p:sp>
        <p:nvSpPr>
          <p:cNvPr id="25" name="مربع نص 24"/>
          <p:cNvSpPr txBox="1"/>
          <p:nvPr/>
        </p:nvSpPr>
        <p:spPr>
          <a:xfrm>
            <a:off x="3357554" y="1142984"/>
            <a:ext cx="321471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JO" sz="3600" dirty="0" smtClean="0">
                <a:cs typeface="Akhbar MT" pitchFamily="2" charset="-78"/>
              </a:rPr>
              <a:t>تعريف وحدات الإدخال   </a:t>
            </a:r>
            <a:endParaRPr lang="ar-JO" sz="3600" dirty="0">
              <a:cs typeface="Akhbar MT" pitchFamily="2" charset="-78"/>
            </a:endParaRPr>
          </a:p>
        </p:txBody>
      </p:sp>
      <p:pic>
        <p:nvPicPr>
          <p:cNvPr id="27" name="صورة 26" descr="www.sh4arab.com-b303098539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2549" y="1262052"/>
            <a:ext cx="1190625" cy="666750"/>
          </a:xfrm>
          <a:prstGeom prst="rect">
            <a:avLst/>
          </a:prstGeom>
        </p:spPr>
      </p:pic>
      <p:grpSp>
        <p:nvGrpSpPr>
          <p:cNvPr id="17" name="مجموعة 16"/>
          <p:cNvGrpSpPr/>
          <p:nvPr/>
        </p:nvGrpSpPr>
        <p:grpSpPr>
          <a:xfrm>
            <a:off x="285720" y="6143620"/>
            <a:ext cx="8286808" cy="571528"/>
            <a:chOff x="571472" y="6286496"/>
            <a:chExt cx="8286808" cy="571528"/>
          </a:xfrm>
        </p:grpSpPr>
        <p:grpSp>
          <p:nvGrpSpPr>
            <p:cNvPr id="18" name="مجموعة 3"/>
            <p:cNvGrpSpPr/>
            <p:nvPr/>
          </p:nvGrpSpPr>
          <p:grpSpPr>
            <a:xfrm>
              <a:off x="571472" y="6286520"/>
              <a:ext cx="8286808" cy="571480"/>
              <a:chOff x="0" y="6143644"/>
              <a:chExt cx="9144000" cy="571504"/>
            </a:xfrm>
            <a:solidFill>
              <a:schemeClr val="tx1"/>
            </a:solidFill>
          </p:grpSpPr>
          <p:sp>
            <p:nvSpPr>
              <p:cNvPr id="23" name="مستطيل مستدير الزوايا 22"/>
              <p:cNvSpPr/>
              <p:nvPr/>
            </p:nvSpPr>
            <p:spPr>
              <a:xfrm>
                <a:off x="0" y="6143644"/>
                <a:ext cx="9144000" cy="571504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JO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مربع نص 27"/>
              <p:cNvSpPr txBox="1"/>
              <p:nvPr/>
            </p:nvSpPr>
            <p:spPr>
              <a:xfrm>
                <a:off x="2357422" y="6215082"/>
                <a:ext cx="1571636" cy="295476"/>
              </a:xfrm>
              <a:prstGeom prst="rect">
                <a:avLst/>
              </a:prstGeom>
              <a:grp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JO" dirty="0" smtClean="0">
                    <a:solidFill>
                      <a:schemeClr val="bg1"/>
                    </a:solidFill>
                  </a:rPr>
                  <a:t>    </a:t>
                </a:r>
              </a:p>
            </p:txBody>
          </p:sp>
        </p:grpSp>
        <p:pic>
          <p:nvPicPr>
            <p:cNvPr id="19" name="صورة 18" descr="21.GIF">
              <a:hlinkClick r:id="" action="ppaction://hlinkshowjump?jump=previousslide" tooltip="اشريحة السابقة"/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001024" y="6286496"/>
              <a:ext cx="704850" cy="571504"/>
            </a:xfrm>
            <a:prstGeom prst="rect">
              <a:avLst/>
            </a:prstGeom>
          </p:spPr>
        </p:pic>
        <p:pic>
          <p:nvPicPr>
            <p:cNvPr id="21" name="صورة 20" descr="23.GIF">
              <a:hlinkClick r:id="" action="ppaction://hlinkshowjump?jump=nextslide" tooltip="الشريحة التالية"/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16200000">
              <a:off x="676258" y="6253196"/>
              <a:ext cx="571480" cy="638175"/>
            </a:xfrm>
            <a:prstGeom prst="rect">
              <a:avLst/>
            </a:prstGeom>
          </p:spPr>
        </p:pic>
        <p:pic>
          <p:nvPicPr>
            <p:cNvPr id="22" name="صورة 21" descr="14.GIF">
              <a:hlinkClick r:id="rId9" action="ppaction://hlinksldjump" tooltip="الشريحة الاخيرة"/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071802" y="6286520"/>
              <a:ext cx="704850" cy="571480"/>
            </a:xfrm>
            <a:prstGeom prst="rect">
              <a:avLst/>
            </a:prstGeom>
            <a:blipFill>
              <a:blip r:embed="rId11"/>
              <a:tile tx="0" ty="0" sx="100000" sy="100000" flip="none" algn="tl"/>
            </a:blipFill>
            <a:ln>
              <a:noFill/>
            </a:ln>
          </p:spPr>
        </p:pic>
      </p:grpSp>
      <p:pic>
        <p:nvPicPr>
          <p:cNvPr id="39" name="صورة 38" descr="jafyu16pz7w5.gif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57620" y="4357694"/>
            <a:ext cx="1552575" cy="1419225"/>
          </a:xfrm>
          <a:prstGeom prst="rect">
            <a:avLst/>
          </a:prstGeom>
        </p:spPr>
      </p:pic>
      <p:pic>
        <p:nvPicPr>
          <p:cNvPr id="34" name="صوت مسجّل">
            <a:hlinkClick r:id="" action="ppaction://media"/>
          </p:cNvPr>
          <p:cNvPicPr>
            <a:picLocks noRot="1" noChangeAspect="1"/>
          </p:cNvPicPr>
          <p:nvPr>
            <a:wavAudioFile r:embed="rId2" name="صوت مسجّل"/>
          </p:nvPr>
        </p:nvPicPr>
        <p:blipFill>
          <a:blip r:embed="rId13"/>
          <a:stretch>
            <a:fillRect/>
          </a:stretch>
        </p:blipFill>
        <p:spPr>
          <a:xfrm>
            <a:off x="4214810" y="3624266"/>
            <a:ext cx="304800" cy="304800"/>
          </a:xfrm>
          <a:prstGeom prst="rect">
            <a:avLst/>
          </a:prstGeom>
        </p:spPr>
      </p:pic>
      <p:pic>
        <p:nvPicPr>
          <p:cNvPr id="35" name="صورة 34" descr="20.GIF">
            <a:hlinkClick r:id="" action="ppaction://hlinkshowjump?jump=firstslide" tooltip="الشريحة الاولى 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500694" y="6143644"/>
            <a:ext cx="704850" cy="571480"/>
          </a:xfrm>
          <a:prstGeom prst="rect">
            <a:avLst/>
          </a:prstGeom>
        </p:spPr>
      </p:pic>
      <p:pic>
        <p:nvPicPr>
          <p:cNvPr id="36" name="صورة 35" descr="jafyu16pz7w5.gif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010020" y="4510094"/>
            <a:ext cx="1552575" cy="141922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3333 -0.21688 C -0.80608 -0.10913 -0.80052 0.39075 -0.6684 0.43122 C -0.53594 0.47168 -0.14514 0.09549 -0.03958 0.02544 C 0.06597 -0.04462 -0.04149 0.0148 -0.0349 0.01064 C -0.0283 0.00648 -0.00556 0.00139 1.66667E-6 -3.2948E-6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0" y="34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191 -0.11445 C -0.00399 -0.00439 0.24392 0.10567 0.30208 0.01665 C 0.36024 -0.07237 0.1533 -0.55699 0.09722 -0.64925 C 0.04115 -0.7415 -0.0125 -0.55607 -0.03455 -0.53734 " pathEditMode="relative" rAng="0" ptsTypes="aaaA">
                                      <p:cBhvr>
                                        <p:cTn id="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6" y="-2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6996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191 -0.11445 C -0.00399 -0.00439 0.24392 0.10567 0.30208 0.01665 C 0.36024 -0.07237 0.1533 -0.55699 0.09722 -0.64925 C 0.04115 -0.7415 -0.0125 -0.55607 -0.03455 -0.53734 " pathEditMode="relative" rAng="0" ptsTypes="aaaA">
                                      <p:cBhvr>
                                        <p:cTn id="13" dur="200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6" y="-2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3929058" y="1000108"/>
            <a:ext cx="271464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JO" dirty="0"/>
          </a:p>
        </p:txBody>
      </p:sp>
      <p:sp>
        <p:nvSpPr>
          <p:cNvPr id="4" name="مربع نص 3"/>
          <p:cNvSpPr txBox="1"/>
          <p:nvPr/>
        </p:nvSpPr>
        <p:spPr>
          <a:xfrm>
            <a:off x="1928794" y="714356"/>
            <a:ext cx="435771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JO" sz="3200" dirty="0" smtClean="0"/>
              <a:t>وظائف  وحدات الإدخال </a:t>
            </a:r>
            <a:endParaRPr lang="ar-JO" sz="3200" dirty="0"/>
          </a:p>
        </p:txBody>
      </p:sp>
      <p:sp>
        <p:nvSpPr>
          <p:cNvPr id="5" name="مستطيل 4"/>
          <p:cNvSpPr/>
          <p:nvPr/>
        </p:nvSpPr>
        <p:spPr>
          <a:xfrm>
            <a:off x="357158" y="1643050"/>
            <a:ext cx="6786610" cy="2123658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ar-SA" sz="2400" dirty="0" smtClean="0">
                <a:cs typeface="Akhbar MT" pitchFamily="2" charset="-78"/>
              </a:rPr>
              <a:t/>
            </a:r>
            <a:br>
              <a:rPr lang="ar-SA" sz="2400" dirty="0" smtClean="0">
                <a:cs typeface="Akhbar MT" pitchFamily="2" charset="-78"/>
              </a:rPr>
            </a:br>
            <a:r>
              <a:rPr lang="ar-SA" sz="2400" dirty="0" smtClean="0">
                <a:cs typeface="Akhbar MT" pitchFamily="2" charset="-78"/>
              </a:rPr>
              <a:t>• </a:t>
            </a:r>
            <a:r>
              <a:rPr lang="ar-SA" sz="3600" dirty="0" smtClean="0">
                <a:cs typeface="Akhbar MT" pitchFamily="2" charset="-78"/>
              </a:rPr>
              <a:t>استقبال البيانات وإدخالها.</a:t>
            </a:r>
            <a:br>
              <a:rPr lang="ar-SA" sz="3600" dirty="0" smtClean="0">
                <a:cs typeface="Akhbar MT" pitchFamily="2" charset="-78"/>
              </a:rPr>
            </a:br>
            <a:r>
              <a:rPr lang="ar-SA" sz="3600" dirty="0" smtClean="0">
                <a:cs typeface="Akhbar MT" pitchFamily="2" charset="-78"/>
              </a:rPr>
              <a:t>• تحويل البيانات المدخلة إلى صيغة مفهومة للحاسوب.</a:t>
            </a:r>
            <a:br>
              <a:rPr lang="ar-SA" sz="3600" dirty="0" smtClean="0">
                <a:cs typeface="Akhbar MT" pitchFamily="2" charset="-78"/>
              </a:rPr>
            </a:br>
            <a:r>
              <a:rPr lang="ar-SA" sz="3600" dirty="0" smtClean="0">
                <a:cs typeface="Akhbar MT" pitchFamily="2" charset="-78"/>
              </a:rPr>
              <a:t>• تخزين البيانات (أو جزء منها) مؤقتاً .</a:t>
            </a:r>
            <a:endParaRPr lang="ar-JO" sz="3600" dirty="0">
              <a:cs typeface="Akhbar MT" pitchFamily="2" charset="-78"/>
            </a:endParaRPr>
          </a:p>
        </p:txBody>
      </p:sp>
      <p:pic>
        <p:nvPicPr>
          <p:cNvPr id="8" name="صورة 7" descr="www.sh4arab.com-b303098539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728" y="976300"/>
            <a:ext cx="1190625" cy="666750"/>
          </a:xfrm>
          <a:prstGeom prst="rect">
            <a:avLst/>
          </a:prstGeom>
        </p:spPr>
      </p:pic>
      <p:pic>
        <p:nvPicPr>
          <p:cNvPr id="9" name="صورة 8" descr="images (31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5206" y="1000108"/>
            <a:ext cx="1285884" cy="5072098"/>
          </a:xfrm>
          <a:prstGeom prst="rect">
            <a:avLst/>
          </a:prstGeom>
        </p:spPr>
      </p:pic>
      <p:grpSp>
        <p:nvGrpSpPr>
          <p:cNvPr id="23" name="مجموعة 22"/>
          <p:cNvGrpSpPr/>
          <p:nvPr/>
        </p:nvGrpSpPr>
        <p:grpSpPr>
          <a:xfrm>
            <a:off x="571472" y="6286496"/>
            <a:ext cx="8286808" cy="571528"/>
            <a:chOff x="571472" y="6286496"/>
            <a:chExt cx="8286808" cy="571528"/>
          </a:xfrm>
        </p:grpSpPr>
        <p:grpSp>
          <p:nvGrpSpPr>
            <p:cNvPr id="24" name="مجموعة 3"/>
            <p:cNvGrpSpPr/>
            <p:nvPr/>
          </p:nvGrpSpPr>
          <p:grpSpPr>
            <a:xfrm>
              <a:off x="571472" y="6286520"/>
              <a:ext cx="8286808" cy="571480"/>
              <a:chOff x="0" y="6143644"/>
              <a:chExt cx="9144000" cy="571504"/>
            </a:xfrm>
            <a:solidFill>
              <a:schemeClr val="tx1"/>
            </a:solidFill>
          </p:grpSpPr>
          <p:sp>
            <p:nvSpPr>
              <p:cNvPr id="29" name="مستطيل مستدير الزوايا 28"/>
              <p:cNvSpPr/>
              <p:nvPr/>
            </p:nvSpPr>
            <p:spPr>
              <a:xfrm>
                <a:off x="0" y="6143644"/>
                <a:ext cx="9144000" cy="571504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JO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مربع نص 29"/>
              <p:cNvSpPr txBox="1"/>
              <p:nvPr/>
            </p:nvSpPr>
            <p:spPr>
              <a:xfrm>
                <a:off x="2357422" y="6215082"/>
                <a:ext cx="1571636" cy="295476"/>
              </a:xfrm>
              <a:prstGeom prst="rect">
                <a:avLst/>
              </a:prstGeom>
              <a:grp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JO" dirty="0" smtClean="0">
                    <a:solidFill>
                      <a:schemeClr val="bg1"/>
                    </a:solidFill>
                  </a:rPr>
                  <a:t>    </a:t>
                </a:r>
              </a:p>
            </p:txBody>
          </p:sp>
        </p:grpSp>
        <p:pic>
          <p:nvPicPr>
            <p:cNvPr id="25" name="صورة 24" descr="21.GIF">
              <a:hlinkClick r:id="" action="ppaction://hlinkshowjump?jump=previousslide" tooltip="اشريحة السابقة"/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01024" y="6286496"/>
              <a:ext cx="704850" cy="571504"/>
            </a:xfrm>
            <a:prstGeom prst="rect">
              <a:avLst/>
            </a:prstGeom>
          </p:spPr>
        </p:pic>
        <p:pic>
          <p:nvPicPr>
            <p:cNvPr id="27" name="صورة 26" descr="23.GIF">
              <a:hlinkClick r:id="" action="ppaction://hlinkshowjump?jump=nextslide" tooltip="الشريحة التالية"/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6200000">
              <a:off x="676258" y="6253196"/>
              <a:ext cx="571480" cy="638175"/>
            </a:xfrm>
            <a:prstGeom prst="rect">
              <a:avLst/>
            </a:prstGeom>
          </p:spPr>
        </p:pic>
        <p:pic>
          <p:nvPicPr>
            <p:cNvPr id="28" name="صورة 27" descr="14.GIF">
              <a:hlinkClick r:id="rId7" action="ppaction://hlinksldjump" tooltip="الشريحة الاخيرة"/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071802" y="6286520"/>
              <a:ext cx="704850" cy="571480"/>
            </a:xfrm>
            <a:prstGeom prst="rect">
              <a:avLst/>
            </a:prstGeom>
            <a:blipFill>
              <a:blip r:embed="rId9"/>
              <a:tile tx="0" ty="0" sx="100000" sy="100000" flip="none" algn="tl"/>
            </a:blipFill>
            <a:ln>
              <a:noFill/>
            </a:ln>
          </p:spPr>
        </p:pic>
      </p:grpSp>
      <p:pic>
        <p:nvPicPr>
          <p:cNvPr id="18" name="صورة 17" descr="jafyu16pz7w5.gif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29322" y="4795857"/>
            <a:ext cx="1552575" cy="1419225"/>
          </a:xfrm>
          <a:prstGeom prst="rect">
            <a:avLst/>
          </a:prstGeom>
        </p:spPr>
      </p:pic>
      <p:pic>
        <p:nvPicPr>
          <p:cNvPr id="19" name="صوت مسجّل">
            <a:hlinkClick r:id="" action="ppaction://media"/>
          </p:cNvPr>
          <p:cNvPicPr>
            <a:picLocks noRot="1" noChangeAspect="1"/>
          </p:cNvPicPr>
          <p:nvPr>
            <a:wavAudioFile r:embed="rId1" name="صوت مسجّل"/>
          </p:nvPr>
        </p:nvPicPr>
        <p:blipFill>
          <a:blip r:embed="rId11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20" name="صورة 19" descr="20.GIF">
            <a:hlinkClick r:id="" action="ppaction://hlinkshowjump?jump=firstslide" tooltip="الشريحة الاولى 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500694" y="6286520"/>
            <a:ext cx="704850" cy="571480"/>
          </a:xfrm>
          <a:prstGeom prst="rect">
            <a:avLst/>
          </a:prstGeom>
        </p:spPr>
      </p:pic>
      <p:sp>
        <p:nvSpPr>
          <p:cNvPr id="17" name="عنصر نائب لرقم الشريحة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E4BB0-BA2D-45CD-BAF0-4F36AB272D9D}" type="slidenum">
              <a:rPr lang="ar-JO" smtClean="0"/>
              <a:pPr/>
              <a:t>6</a:t>
            </a:fld>
            <a:endParaRPr lang="ar-JO"/>
          </a:p>
        </p:txBody>
      </p:sp>
      <p:sp>
        <p:nvSpPr>
          <p:cNvPr id="21" name="عنصر نائب للتذييل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6858 -0.28832 C -0.74132 -0.18057 -0.73576 0.31931 -0.60365 0.35977 C -0.47118 0.40024 -0.08038 0.02405 0.02517 -0.04601 C 0.13073 -0.11607 0.02326 -0.05664 0.02986 -0.06081 C 0.03646 -0.06497 0.0592 -0.07005 0.06476 -0.07144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0" y="34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1684 -0.13688 C -0.26892 -0.02682 -0.021 0.08324 0.03716 -0.00578 C 0.09532 -0.0948 -0.11163 -0.57942 -0.1677 -0.67168 C -0.22378 -0.76393 -0.27743 -0.5785 -0.29948 -0.55977 " pathEditMode="relative" rAng="0" ptsTypes="aaaA"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6" y="-2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59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صورة 10" descr="images (33).jp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2325" y="428606"/>
            <a:ext cx="2196000" cy="20716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صورة 16" descr="images (36).jp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596" y="428604"/>
            <a:ext cx="2085975" cy="21907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صورة 17" descr="images (32).jp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00826" y="357166"/>
            <a:ext cx="2214578" cy="22145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صورة 18" descr="images (35).jpg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86512" y="3500453"/>
            <a:ext cx="2143125" cy="21431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صورة 19" descr="images (34).jpg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8596" y="3357562"/>
            <a:ext cx="2071702" cy="19526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" name="صورة 21" descr="images (31).jp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86182" y="2786058"/>
            <a:ext cx="1866900" cy="3000396"/>
          </a:xfrm>
          <a:prstGeom prst="rect">
            <a:avLst/>
          </a:prstGeom>
        </p:spPr>
      </p:pic>
      <p:pic>
        <p:nvPicPr>
          <p:cNvPr id="23" name="صورة 22" descr="99999.gif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flipH="1">
            <a:off x="1928794" y="5572140"/>
            <a:ext cx="981085" cy="603356"/>
          </a:xfrm>
          <a:prstGeom prst="rect">
            <a:avLst/>
          </a:prstGeom>
        </p:spPr>
      </p:pic>
      <p:pic>
        <p:nvPicPr>
          <p:cNvPr id="24" name="صورة 23" descr="99999.gif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flipH="1">
            <a:off x="2805097" y="5724540"/>
            <a:ext cx="981085" cy="603356"/>
          </a:xfrm>
          <a:prstGeom prst="rect">
            <a:avLst/>
          </a:prstGeom>
        </p:spPr>
      </p:pic>
      <p:pic>
        <p:nvPicPr>
          <p:cNvPr id="26" name="صورة 25" descr="99999.gif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flipH="1">
            <a:off x="5805493" y="3000372"/>
            <a:ext cx="981085" cy="603356"/>
          </a:xfrm>
          <a:prstGeom prst="rect">
            <a:avLst/>
          </a:prstGeom>
        </p:spPr>
      </p:pic>
      <p:grpSp>
        <p:nvGrpSpPr>
          <p:cNvPr id="25" name="مجموعة 24"/>
          <p:cNvGrpSpPr/>
          <p:nvPr/>
        </p:nvGrpSpPr>
        <p:grpSpPr>
          <a:xfrm>
            <a:off x="357158" y="6286496"/>
            <a:ext cx="8286808" cy="571528"/>
            <a:chOff x="571472" y="6286496"/>
            <a:chExt cx="8286808" cy="571528"/>
          </a:xfrm>
        </p:grpSpPr>
        <p:grpSp>
          <p:nvGrpSpPr>
            <p:cNvPr id="27" name="مجموعة 3"/>
            <p:cNvGrpSpPr/>
            <p:nvPr/>
          </p:nvGrpSpPr>
          <p:grpSpPr>
            <a:xfrm>
              <a:off x="571472" y="6286520"/>
              <a:ext cx="8286808" cy="571480"/>
              <a:chOff x="0" y="6143644"/>
              <a:chExt cx="9144000" cy="571504"/>
            </a:xfrm>
            <a:solidFill>
              <a:schemeClr val="tx1"/>
            </a:solidFill>
          </p:grpSpPr>
          <p:sp>
            <p:nvSpPr>
              <p:cNvPr id="33" name="مستطيل مستدير الزوايا 32"/>
              <p:cNvSpPr/>
              <p:nvPr/>
            </p:nvSpPr>
            <p:spPr>
              <a:xfrm>
                <a:off x="0" y="6143644"/>
                <a:ext cx="9144000" cy="571504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JO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مربع نص 33"/>
              <p:cNvSpPr txBox="1"/>
              <p:nvPr/>
            </p:nvSpPr>
            <p:spPr>
              <a:xfrm>
                <a:off x="2357422" y="6215082"/>
                <a:ext cx="1571636" cy="295476"/>
              </a:xfrm>
              <a:prstGeom prst="rect">
                <a:avLst/>
              </a:prstGeom>
              <a:grp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JO" dirty="0" smtClean="0">
                    <a:solidFill>
                      <a:schemeClr val="bg1"/>
                    </a:solidFill>
                  </a:rPr>
                  <a:t>    </a:t>
                </a:r>
              </a:p>
            </p:txBody>
          </p:sp>
        </p:grpSp>
        <p:pic>
          <p:nvPicPr>
            <p:cNvPr id="28" name="صورة 27" descr="21.GIF">
              <a:hlinkClick r:id="" action="ppaction://hlinkshowjump?jump=previousslide" tooltip="اشريحة السابقة"/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8001024" y="6286496"/>
              <a:ext cx="704850" cy="571504"/>
            </a:xfrm>
            <a:prstGeom prst="rect">
              <a:avLst/>
            </a:prstGeom>
          </p:spPr>
        </p:pic>
        <p:pic>
          <p:nvPicPr>
            <p:cNvPr id="31" name="صورة 30" descr="23.GIF">
              <a:hlinkClick r:id="" action="ppaction://hlinkshowjump?jump=nextslide" tooltip="الشريحة التالية"/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 rot="16200000">
              <a:off x="676258" y="6253196"/>
              <a:ext cx="571480" cy="638175"/>
            </a:xfrm>
            <a:prstGeom prst="rect">
              <a:avLst/>
            </a:prstGeom>
          </p:spPr>
        </p:pic>
        <p:pic>
          <p:nvPicPr>
            <p:cNvPr id="32" name="صورة 31" descr="14.GIF">
              <a:hlinkClick r:id="rId18" action="ppaction://hlinksldjump" tooltip="الشريحة الاخيرة"/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3071802" y="6286520"/>
              <a:ext cx="704850" cy="571480"/>
            </a:xfrm>
            <a:prstGeom prst="rect">
              <a:avLst/>
            </a:prstGeom>
            <a:blipFill>
              <a:blip r:embed="rId20"/>
              <a:tile tx="0" ty="0" sx="100000" sy="100000" flip="none" algn="tl"/>
            </a:blipFill>
            <a:ln>
              <a:noFill/>
            </a:ln>
          </p:spPr>
        </p:pic>
      </p:grpSp>
      <p:pic>
        <p:nvPicPr>
          <p:cNvPr id="40" name="صوت مسجّل">
            <a:hlinkClick r:id="" action="ppaction://media"/>
          </p:cNvPr>
          <p:cNvPicPr>
            <a:picLocks noRot="1" noChangeAspect="1"/>
          </p:cNvPicPr>
          <p:nvPr>
            <a:wavAudioFile r:embed="rId1" name="صوت مسجّل"/>
          </p:nvPr>
        </p:nvPicPr>
        <p:blipFill>
          <a:blip r:embed="rId21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41" name="صورة 40" descr="20.GIF">
            <a:hlinkClick r:id="" action="ppaction://hlinkshowjump?jump=firstslide" tooltip="الشريحة الاولى 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500694" y="6286520"/>
            <a:ext cx="704850" cy="571480"/>
          </a:xfrm>
          <a:prstGeom prst="rect">
            <a:avLst/>
          </a:prstGeom>
        </p:spPr>
      </p:pic>
      <p:sp>
        <p:nvSpPr>
          <p:cNvPr id="21" name="عنصر نائب لرقم الشريحة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E4BB0-BA2D-45CD-BAF0-4F36AB272D9D}" type="slidenum">
              <a:rPr lang="ar-JO" smtClean="0"/>
              <a:pPr/>
              <a:t>7</a:t>
            </a:fld>
            <a:endParaRPr lang="ar-JO"/>
          </a:p>
        </p:txBody>
      </p:sp>
      <p:sp>
        <p:nvSpPr>
          <p:cNvPr id="29" name="عنصر نائب للتذييل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5 -0.04346 C 0.10365 -0.09618 0.13247 -0.14913 0.09722 -0.21872 C 0.06198 -0.28878 -0.03403 -0.42635 -0.13611 -0.46196 C -0.23819 -0.49757 -0.44566 -0.50566 -0.51545 -0.43237 C -0.58524 -0.35907 -0.59809 -0.08809 -0.55521 -0.02219 C -0.51232 0.0437 -0.30781 -0.03445 -0.25833 -0.03722 " pathEditMode="relative" ptsTypes="aaaaaA">
                                      <p:cBhvr>
                                        <p:cTn id="6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91 0.01225 C 0.30573 -0.0074 0.53854 -0.02682 0.6158 -0.05526 C 0.69305 -0.0837 0.54409 -0.12601 0.53646 -0.15885 C 0.52882 -0.19168 0.56423 -0.23653 0.56979 -0.25203 " pathEditMode="relative" ptsTypes="aaaA">
                                      <p:cBhvr>
                                        <p:cTn id="9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291 -0.1711 C -0.1434 -0.1378 -0.21371 -0.10451 -0.20156 -0.07607 C -0.1894 -0.04763 -0.0335 -0.01272 7.5E-6 2.65896E-6 " pathEditMode="relative" ptsTypes="aaA">
                                      <p:cBhvr>
                                        <p:cTn id="1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66 0.13041 C -0.10417 0.13457 -0.0948 0.13989 -0.09098 0.1415 C -0.06927 0.14728 -0.03907 0.10266 -0.03091 0.05064 C -0.03507 0.077 -0.02743 0.10567 -0.01719 0.10844 C -0.00556 0.11168 0.0092 0.08879 0.01302 0.06335 C 0.01093 0.07607 0.01493 0.09064 0.02048 0.09202 C 0.02604 0.09364 0.0335 0.08231 0.03559 0.0696 C 0.03437 0.07538 0.0368 0.08278 0.03941 0.08324 C 0.04236 0.08416 0.04618 0.07861 0.04652 0.0726 C 0.04652 0.07584 0.04722 0.07954 0.04878 0.08 C 0.0493 0.08023 0.05243 0.07723 0.05173 0.07399 C 0.05191 0.07538 0.05295 0.077 0.05364 0.07769 C 0.05382 0.07723 0.05538 0.07653 0.0559 0.07445 C 0.05538 0.07561 0.05538 0.07653 0.05573 0.07676 C 0.05503 0.07607 0.05642 0.07538 0.05711 0.07538 C 0.05677 0.07607 0.05677 0.07584 0.05642 0.07561 C 0.05746 0.07653 0.05781 0.0763 0.05781 0.07607 C 0.05763 0.07538 0.05816 0.07607 0.0585 0.077 C 0.05816 0.07607 0.05902 0.07653 0.05902 0.07561 " pathEditMode="relative" rAng="-10102544" ptsTypes="fffffffffffffffffff">
                                      <p:cBhvr>
                                        <p:cTn id="15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" y="-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9570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images (32).jp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1470" y="857232"/>
            <a:ext cx="3000396" cy="32861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506" name="AutoShape 2" descr="data:image/jpg;base64,/9j/4AAQSkZJRgABAQAAAQABAAD/2wCEAAkGBhQSERUUExQWFRUWFxUYGBcYFxcYGBwXFBoYFhcaHBwYHCYfHBojGhUXIC8hIycpLCwsFh4xNTAqNSYrLCkBCQoKDgwOGg8PFykcHBwpKSkpKSkpLCkpKSkpKSkpLCkpKSkpKSkpKSwsLCksLCkpKSksKSwsKSwsKSkpKSkpLP/AABEIAMgA8AMBIgACEQEDEQH/xAAcAAABBQEBAQAAAAAAAAAAAAAAAgMEBQYBBwj/xABJEAACAQIEAgYFCAcHAwQDAAABAhEAAwQFEiExQQYTIlFhcQcygZGhFCNCUpKxwdFTYnKCorLCFTNDc9Lw8SWDkxY14eIkRGP/xAAXAQEBAQEAAAAAAAAAAAAAAAAAAQID/8QAGxEBAQEBAAMBAAAAAAAAAAAAABEBIQISMUH/2gAMAwEAAhEDEQA/APcaKKKAooooCiiigKKKKAooooCiiigKKKKAooooCqDpxj2tYK4U9ZoRY732Pwmr+sp6SMWLWEDkSBcT+IMs+yZ9lXE34886N9FrV/DXbrAOLVu7cuMRsb2h+rtD9VANbRxLIOAqPlWUv/a157U68OiXVUfSNu3alP3gWHmRWu6MXkGSPbT1yblojmbl5tK+8OtRvR24uZrjri7qNSg+AZUHwStVh6TgcYt22lxDKuoZT4ESKkVmsM3yG8bZ2w15ibZ5W7jbtbPcrGSPEkVpAazrea7RRRUUUUUUBRRRQFFFFAUUUl3gSdhQKoqIua2Twu2z++v504MYh+mv2h+dCn6K896V+kRkudXhSpC+tcgMCe5eUDv/AC3v+iHSsYu2Q0C6vrKOY+sB3fcfMVYz7Y0dFMYvFrbRnchVUSSaxFj0lk3t7YFonx1gd53g+Ue2mZV3cxvqKRbuBgCDIIkEcCDwpU1Fdork12gKKKKAooooCs/06yo4jB3FClyulwg4toMlR4kTHjFaCuGhrwRWvgC/av21HBbZb5zWoZLc2gJa4NRCneNtxFbv0Q5IbNi67cWcLP8Alzq/iJH7tW+cdArd7EfKLd17Fwgq5thO0DsSNQ7LkbahvWhy7L0sWltWxpRBAHh+da3ax4+M13G4JLqMlxQysIIP+9j41S4PFXMI62b7F7THTavHiDyt3PHubnWiqPjsEt221txKsIP5juIO4qZrW4fFdqr6PY3Xa0swZ7bNbcgjcoYk+Yg+2rSouCiiigKKKKAooooOV5t6Z86ZLVnDqY60szxzRIAB8CzT+7XpNeHelvHdZmWjlatovtaXP8w91XGfL4zWF2FSVeo6bU4lac0kNTlu6VMgkHvEg/CowNOrRE58a7CGdmHizEfE1xXpkCu0Fthc+v210pddV7gxj3Vd2M5xnyc3xiCVDhSsgsJ4EiOFZJar7uYRfVAzay6jRHY6sqSWPOZj3UHo2W5/jLouFbwi2uptWnh4dnjt91dy7pXjLtxbaMpZuEqoGwJO8dwrz/Ns26r6ZU6SVAEh2BHZP6v5ip+Kxxt6GFzqSWA6yCSsgnaOe0UOtiOnOKD6YTVq0xp5zEbHvp/E9OsTZcpdtWwwiQQQd+HB6wOGzAmwLpI1aZnlMxq8p3p3C49rusvc60qxXrBMMAAQRO/OPZTi3W9udP7yBS9hRqEidSyO8cdqct+kRtMmxt3hzE+1K8/TO3vFUdw4W2GTSZ0KxjQfEQKUM9uECwWXqi76Vkag6CSSOSmSPZSYXXoaekVTJ6hoHEhgY7p7NLX0jWudq570/wBVeeLnj2kuooU236tbhJ7QluxpHPfj4V21mzWGJS31rFLoK9yae22/MA0mHtr0hPSFYP0Lg9i/g1SR02w/e32a8uweZdU1u4F63tJpQcXLcB7ZpBzEaDc3Ve0YPEaSQQe8iIpMX216wnTLCn/EI81b8qX/AOrcJ+nX+IfhXlWMzlcS7XFt9UNgbZEEEKOQjjx9tQnNJh763Ho7za0hxYe4iar7Muo6ZBncaonhW3XOLB4XrR/7ifnXhDNvSluGkM8tx70uMQiQ6keDD86w/SL0iMlzRhwpAO7Eap8txt9/hXn/AFtNM9Ib5br23o1n64uyHEBhs6TOlvyPEGravny3jWtmUZlPCVJB8pFP/wDqXEjhiL3/AJH/ADqRfd77NFeP9AuneIONt2b11rlu7KjXBKtBKkHjyjfvr1+amt5tdr5q6XZj1mNxV0b/ADtyPJDoX+WvozMMV1dp7h+gjN9kFvwr5bvPNtyeJEnzJk/E0xPJNa1dChtdsyAfVbn7aRgr1+4XA6vsRM6t59nhVric1DYe3b0W+yEhx68cYO/DeoXRnFaGvkKrTA7QkQZ3Hj41pgxZxd9rnV6LeqCZ1EDbfup25mV5GCtZUkmBD7bmO6lZPc041TAbSrbHgYHOu5td1YlCBpBuAgdwLbD2eVA7i8yu2t3seHZuKaduY+6qhzh20xqkMh2O/fTnTG+GEhAnCQDIkTv7dql5pdX5IgCQwt7tPrAgRtyiiINjOGdNYsXSpkSNHLj9KuYXOVuEsti6xXYkWwSAeUzMbGpmQ3U+R6Sp16iVadgARII9/wAKT0PuWx13WBoIEaeTdoqT4fnQR2zyyzBWtXCymQDaJIPeNtqXic8wzjq7gaD9Frb7920TRlmn5cS86d5jjsg4e2jOGBxSaZgcJ4xr2mgXdznDhdLHSpGmGR1EcI3XurmCzXC20C27iKo5Sfxqd03ZNCC2zMupfWG8w0iuZvbtnBCG1MUhlI9UjTG/MGfgaogYHEYW2WKXLY1GT2x7hJ2G52rtq3Y643Q6aiPriJ4ExPE1b9H8HZOGOoorDUQhVTqjuPeSdh4Gq7obltpgwcWl34uqmd45j/cUQ1iMDbuXUuFt15BhBjcT5Hup3MsuF4L2ypB4rG4PrD21DwmTWbuMvA27YGs8YVQAJ5bDh8a7mHR20mPFo2wqhV1KmoiZ3gTJMEbeFRVji8AWt6UYoRBVhxBXh3ctvbXGwEWOqkzBGrnqO+r7W8VD6R5HYttYFotD6pg3EO3AQx9vtpef5HYtYbXausXLICFuXdShvWkMY47c6qH8DbdVJuNruMZZu87ARO+wApbPTmV9GbTLqN5pHFTfKvy4A8Z5R3VVZJlb3mgXrkm5cUAsiiEnmw3O1BJuNQrU1meFaxiEtFmaUYtqKGCp2goIiKUtFS2zEG0LWhZDa+s2k7EFT7xRgMalti1y11og7TEePjFRGamWaojpO+/DafxpWaX7bXCbKsibAK3EECGn20wz0zcegMFjepxFm79S7bb2KwJ+E19MCvlrGiRX0p0cxnW4Sxc+vatsfMqJ+M1nXXxVvpDxXV5biT32yv8A5CE/GvnbEH5tvL8a9y9MmJ05dp+vdtr7pc/y14bij80fZ94piak4zA2iqxaAOntGeJ7+G23Lfh40jKMDbNgkjtdYRsSOzE8j3/fUrF3kIGk/RHMHeN48Kbya8gw5Uxr6yZ56YYEceZK+6tMo2CwCnFW1kqGO51MNjtxmY3n2VYdJ8jSxcuKrMTbaA2pjwgyJJ3qHhHX5XbLEaeZO4jnw3PsqZn7LpuaIC6jpH6snTx3iKH6lJka3MJavPcdmcsCDcMygB1EcgZiouTZa+JvtYN65pCtpEj6IkA9k8hVhgtHySzHr9oNx9WBp5Rx1cKidGdJxVzU5trDdoTI4xuOEnb20RGx6PYRVtXW0mdmCnjv3Tzq3OQvZtI6XiBdSfURgSkgg8IIJ4eVVWenZfb9wq9xoARAGLDq5KzIVjIIA+jsqnvoKno9grt43LvWhXWWPYBBUgA7Ejfak461cF8DrFYwmk6IA7YnaTOw76l9E8OGt3dRAKhWUGNzIAAnnBJ9lM5gT8pTuAWftVT9SukWX4hUPWXLRNuG0hHBMjbfURwYUWLOJv2N0tKoKox1PIg/sxJCmN+VS+kc6LoLFzC9o8eC7cTw4ceVKyqwxw7XCYi5pZd/WbUeHDaCPbRKrsFmV9HawLVtoLdrrCBvuPoneDTVt72EQaraXAxAGi5vJBPAjz3p/K0Z8cyrsWZQGPCWAHuo6QEqqjmLgG3gGWopnC2r4uNcNiRcOqA6SO4GSJqPYx7viBet2XAQBeKAgqZkSYMEVo1tMLdtjGlgdPf2TvPtNU3R26QpIJB1vuPEkRQK6S57evXLHWJdZk1HcJOloG2k8JnyrvSHO2u4UJ1LroKmeq0bAiSzTvwpGYP8A/k2v2G++n83uk4e5w9SNhA2AHAc9t/GaB7LumNsW9OiQdwxsOXExMMPLuPOqjJukFu0SGWSLtxir22ZSrzEiO41pOjmDS5YaQhcBNJa+LJGpCAdxDDVB9lUeVWS+IvLqVSXUamaFkDv8x91U4ZxGNR79rRwFpx6pHMd4FKGbWgSDcQEcQTUnObJTFWlZlb5pjKsHXc8iKbyixZNu31p0AoTqCBu1r5jxE+2KgaOZ2jwuJ9oU2cYh4OvvFMPhUa7e7CtC29J0jmYEDlIqPjcEiuqlE2uqhgDeDpO/dtRU17y/WHvFN6xPGmsblKKS3VAIWcKYgHTsY8pHvppMrtdVabTuyktueMx7KEw9ifVr3f0XYnXleH/VVk+wzD7q+fktBS4EgdjaSeIPfXtnoUxOrL2X6l64PtBW/qNZ1rxV/pzxEWcMn1rlxvsKB/XXkOK/uz5r94r0v05Yib+GTut3G+0yj+mvM8R/dnzX76uG/SLuUMv0xI/VIruW5Bcv6yhHY3bYnYCSduQrX5zeV8JbIuy6aFa2WBEAEKQIkEQJ5b1TdFcebQukKraiR2p2PJhHMHfu8KsZuqG7ljh1QlZYgA7xuak43o/ftAlo4frD7wKfxJ+fteYq96UZs99JcAaE0iJ4Tx351FusthcovumtB2Zj1o3rlnC3tYRQde/BhyHfWkyPGxg+rg/3uuZHIaYIifGZqJleM6vHq8TpOqJjgKQqoxGGvqJuK0d+oH7jTyW8YVBAuFSJG68PfNXPSbE6w7xGpy0eZJip2GxJOHtJvCy3HbthRw/d+NVKy9m/iNUWVckKJAE8Nj7pii9jL6y1xXDQIJWCIM7bVd9GMUFvsxXUF1SCAQZJ/P4U1n10g2/HUPeBQvVY2Z4hgFdX0kgGbZG0jnpqRf6Q3EuXFTdA7xKk8CfZ/wA1pM0xaG2oQ79UdexHaiI8eEyO+omS4odS+5mLQXiPVADcPAVUrP2s+ZCbmwdmJ5gbADbmDwpb9IjeKhtIAJbaSdgfHuqwxd8nFCd5VfE7E8PfVl0qvIFfqtJSEO244jme9YkciSKi8UQ6ZMAFgECdILHad+HKduFIy/pB1KjSAZ1TuODct55GtPl4s/Jl7K9aXO2kQEgHee8nbyqjw1i21+7qVIDtvpHdIHdxge2qnEV88D3Bc0xpVhEzJ405jukvW22UoZZYnaNgBwA8KXmdhPml6tAC+4CgTsYmOMSaktlllRItoeyTw4Hfx5VF4RZ6Si2ptidJCBuyhBIWPpDb1iNvwqLhc1QNdcgwzrA58ONOZRlFprIdrcnaePMkcQduFNJlNt7t0aD2WAABbhEnhvQ4eOYLdvoUnZGBkRxINO5dn/ydLWltLdXv2Q3FiRy41GGDS3fUIpHYYmSTvI76Yw+RW2tdYXcdkNG0Sz6Y8OM8+FDh0Zgpe9c1cerg8N5J+8UzcvqWtAGT1qE++k4PJFuXXQM8AW43HFzG+3KaczDo+ttwgdtXWi2TsRsYkbDumi8LxeNBJGuVDMQJ27XEgeMCnbWJK2bIDRNshhMSNUwe8bD3VExXRw21Vi50tr0mBv1Z0me7emxlB02ybnrID6vAd3GonDjkarkfqfc1er+gm/8ANYpO65bb7Skf0V5Hbs6DcWZjRvEcia9K9BN/5/FJ327bfZZh/VU1vEH01X5zBF+rYQfaZ2/GsBi2+b9q/fWx9Lt2c0uD6tuyP4Z/qrF4tux7VqppBzC6RvP2aRYzN7chfpGYKzV7mmGw62le093rDpDI6EKNpJ1Ee2PPuqmtN87b86GGnzBtQc8VM8IFPYjP2cQdIB4wD+daHpCbcuLTakhdJ37hq4/rA++o+WIvyHVPbFwADUPVYGYXz5/8US4qMLnptrogEAniY40i3m0XOsgTvtNWOR2FbGorAEGQfVE7HaSIEmBPjTnSSwi6goWA5AMLwEjiAJ8/Ci8QMXngujTpjnxqTY6ShUC6DsIme6rLqrYw1iFUuyEt2VMQ2lfozuATxPs5wOi+TpiMQyFQePBdR48hIHx4TVThjL83W0xYgnVPAjbeaVmGbreKkAjTJMxz/wCKYzHCJqUBAo3ECe//AJq9zPozZtW1bSD1lrWIZpHgRJg1DivfpBbKkdqSCOHf7a7gM1S0NLyDsdhtwpeT5NadXJt6goUmS3PSOIO0ljTWJyy2+JCwVBCbBj5flVTjj5ijXusBOkKATH+++nswzK09oqrSTHI99P570Wt4frEltSMAYaRMgHiN+NR8H0ctlFctcjVHFeMavq91DiZhM2tKoVnAI251EwGMti5dZj2WZo8SV7PxqJg+j63Lrr1jwpbkswBPd3TSsyyNUCBbjbmDIHv293socScZiVZ7QVgYfeD4VOu4u2U7LL6u+49aDPOq3F9Guqt6+saSmtdl3BkcjtwPjUWzkEqCbgBIB9T8dVDi4yS6gsAMRq0Ar5h9/eur3UnLMe1q9cuW20sLi6SI7viIqufo8x/xRsI3U8PfUWzlTsWXWsK0cDE8J91FmLvMce17FB7jam6oyYA4EAcPCkZZZR7dsNcFvsDcqWHE/VqBg8AbV2CwaUJ2B7wOdREy6+yhhEBRvqOyzCzA2moRc5bpGIvAkFQbQJEgFQ+5HMbb99cxjy9s7mbwMkyeJ58/OqfD4C8S6LBPYmGkkknSBG5maVcwl62VJgnWABqntDwNCdaDGYJmsdZ1yEIX+bmGWW3AHPip/wCKhBvm7P8AlrVO9m8JkHaZ3HLjV1h7q9SgZSWNpNJmNJDAkkc5WR7aqSIN317n7n3Gtz6ELkY+4v1rDfwuhrC3D27n7n3Gth6HLkZoB32ro/lP4VNaxC9KNyc1xHgbY91tayeLPZH7QrR+kdpzTFf5gHuRazeIEqB3sKCTjOk1y7aW07EokELC7EAjiBPAmoFvEDrEbkDvT5wFvu+JpJwCiePDvoqXfzFGBAPHwpvBYxBbAJgiaTl+TrcsvcLHsFZGqCdZ0iBEEz48Kj2cvDXlSWhvEezcjvonEnDYheu1E9kg7+dSM0xCMsKQfKo2Z5P1WpZYMpIIOkwRsRtT2F6OE2lu6mCsSOCxI5cZ9seFDn07hMZb0CXWQBt5UzlTgM5mJ3G8c+VRcLkfWXCgYyAeCSdvCaMwyzqwBrkiV9WIIPmfKhxMx8alg/GrW+3Ybf6J5zyqq/8ATNxFDFlGtNQlWEjvB85FRMHk9y4DBXYA/SPHyG3tqpxb5SdKsoYwYkTE7BtxzAP3V1N8TIPAL+P5VUY3K36wwV4LzI4wvd3/AAp5souWrTklZkHZjMCZ4jjMUGgzklrTSSSdO53PEVzA3SLQWezIaIHrAETPEbEjx9lUWGy+8xGpgAGgy/dzjnTa2sR1hRTvxMONPfxokXGUpN67vG7eHAE8++I9tczo/wB1+3VXicJftKCRuTuQykzvtx7hNCYbEvBKs0biSvH30WLjM7Wmy8xuk8uB3HCpGV3rQRettu+yEabgQQB2gZRpnbfbnWUOIvsNPaI4EQKdfEYhROlwoH1QQABxpSNhmmIw7FTh7dxOOoOwYcezpiY586qsge2L1zrlZrZuEMFMNuIBHlxjnVJaxuJb1VY+SUi1jLq6gFbUWluyTvER4GaVI0GZuhxRNoMqdWdIYgsNxxIpnBYhxhtKiUZLWvszGkll3js7z571X4TEu1wlwQdB4rp2kcqiWs9dV0KSF0qpALCdPfHHnRYuMqxJS7cccVNlh5qSRwpOMuantk/SvAwOG5J299U9rNius7S+nyhZpQzeShMQrBtvCoRf5vmnWrbTSB1KOkgzql2efD1qh2z2LX7AqHf6SvcRbbaSqliohQRq47gSfbTX9qiEAHqqBxpSJDHtP+79xrV+iJv+rWvFL38hrHWburWe8r9xrW+ikxmtjyu/yNUaQfSGf+qYv/N/pWs7dOy/tD8a0HpC/wDdMX/mn+Vazl9SdIHM/gaDUXOlRKlOoswUCyRJHY0SDy24d1UTjsnyqvuYVlHEHbvNdGGuQCCPtH8qqZmLPK8Sww5QHsswYiAd1nSQYkHc8O+mbDlcQpHEbjzG9QbNi4QdPLb1orlu3cLQJ1eYn30Its1vl9TMZLGSe8niffUzC4o9RbSFhZIaO1vxE/Vnes/d60evMcOI50tbl8bBXj9mlIs8qxrWsSbixKyRO47t+8Uzmh2HnUAm8O0EeTM9g/lXGu3W9ZX+wR+FCNdi8xNy3aUgDq7egRMkcZNQ+jeZNZF2AD1iG2Z+qw47cxsfZVF/a90CCPD1DXEzZrewAggTIPdVqRY4tj1gHeAD76u+lGcfKF1aNGm2EiZmCd+A4zWSOaliXMSIiOFOPnhcaSF3gc+dCL/B336lhHZZxqMfSWSBPkTt7eU1Hy27pxRYR2dJ3mNt+RFVhzwpqQeqGJgk8RInz4j20jDZ2Uc3BGrbaeEcxQi8z9yUB23cHYQN5Ow4AeFS7dw6EBGw1QY4yRO/gR8TWexmd9aoXSAAQZmeFPL0l2AKk6ZA3HCSe7vM0SadyXLWxD9WhGom4d/1QT/v8pqXn3R67hkBuNbYOGA0Pq9UA793rfA1n7eYhe+SSdj31xswWCADvtyos1osqtj5OGk6h1SgcocPM857IjzNIyTBNeuXEVlBNxj2mCr2VmJO0mq7CZsqIqmfVWY4SP8Ak1yzmCgMSD2nJjjyFEmpWMQriGUmSqMuxkbNyPMbVyzfHUKCO2RbIbwAcMPbK+6o6YoPcJEx1ZHxp3DZ1bt2jba2rkokMQZQ6SJWPOd+6iu5Qym/85umu3qlS23PYbnbkKYvuDcTYR1mw4iN44+FIy7MltXOsI1AMpgyJgHu3FM276l7e/BhPsBqKs8xFvSmgCdB1wD62pu/np08NtqSEGi1sPUXkKdxGe2Ww/V9Suv9KNm24ctydwfZ3UWsK7W7ZVGYLbSSATEgkTHkarKC4Gp423Xh5VpvRZ/7rh/+5/I1Zi56z+Y+6tT6KR/1Wx/3P5GrLSB6Rh/1XF/5v9K1nTxT9qtT6UrGnNcT4lG+0i1k7jHY9x/4oqyzq3aWepdnXTJLCIO+w2EiI3ip2Gy2ycA94v8AOgoEXUBtMN2eJ2NZy7jJBG29AxwAjaqkWGUYZXF0tcVNILKCD2iPoiOBoy1ZxCiJ2bYAGeyeR41XWcWFnhuZ409gsx6u6twDdSDHiDNCHcedhUrrqrcRiQ3KIrox47jQWPXGurfPeffVf/aK+NdGYL4+6hFouJb6x95pwYpvrH31WLmSePuo/tFO/wCFEiRrJxCxuTpAjjMQPv8AjTmdq6sq3AQytBB4g/7NQBil6wNOwjfxp3HY0XCDqLGZJMk+0mg0GMy26MH17R1bHQPrTBPdw275pGS5Oz4O7fHV6LJQMCNybhgR2Y95FQcRnpbDiz1koNwm0T7p5mncoz82sPcs6kC3dOqePZ4R3VUQcDZ1M8IGOo7aJ257RwouWVN4dhfV4aREz3d9KynMWs3DcR9DajDAgHfjSHxXz2vVuBM+Mz99FLzPBgaQbYU6gCNOk9xB58qVfwaC2fmlGxIOmPaD7KXnOaPfdGuPraUE7cF4bClYrHs1kobhKKDpQuSo4nZZgbk+80QxhcuQoHNtSOyCfFpI5/qn3U1h8JbOolBs5HPhyHGrLB4kCwLZAkm22qdxpVhEdx1z7Kj5ZjWtMzo5RtbQQRPKaCIbSq7aQB82dh51It9H7RwvXSdQa0umTv1ikk8duG23I03jsQXvXHY6mZWJPeWMk7eNTcPasHDEvcZbyrb6tQsqwgSCeR4+6mGqo5db7j9o00+ASUA1AMwB33j21JLUi9xt/tfgaimb+XIvBidp48yJjccRwq8y7Or2HVOquFJRJiN4BA4jxPvqFmuEtoiMl0XC6EsoG6GBse/cn3Vxj2U/YX7qp9R3aWfz/Ctf6IlnNbXgl0/wGseDu/mPuFbb0NpOZqe61dPwUfjWWkz045WUxlq8BtdtRP61owf4WWvNQ8cK+l+n/RX5fg2tiOtXt2j+uAdvJgSPb4V804myVYqwIZSQQdiCNiD40Di4k95p0Xz/ALANQQacD1UiUbngv2V/Kkax9VPsrTHWUaqLElWX9Gn2aDo/Rp7j+dRw9dLUSH+rtHjaX3t/qpXyez+j/if86jh671lCJIwdj9GfY7UoZbY+q/8A5P8A4qJ11KGJoJn9mWIj5zj9cf6aBlVgc7nD6y/6ahnE0fKaE1I/sqz9a5/B+VBym0Z7dwexKjjEUsYmh1IOS2/0jj91fzrn9hpyut9gf6qa+V1wYszROnhkQHC6Z/Y/+1NHJI/xf4D/AKqcGMrhxVDpDZWf0o+wfzpD5d//AFH2G/OnDiKQ12h123gwoPa1EiNgRt7fZTBwB/SLwA4Ny4Uo3KOsopBy9vrr/F+Vc+Qt9dZ/e8u6nhcpLXaBk4NvrL72/KnDhn4ll4Dm3LYcq61yjXRSlTSOMk8Y4dw416N6DcJOMvXOSWY9rsPwU15tNe6ehPJTawb3mEG+8j9i3Kr72Lmppj0WvK/St6Nze1YvDLNyPnbY4vH01HNgOI5gd/H1SuGo0+QWWKTNfQ3TP0U2MaTct/M3jxYDssf1h3+IryPPPRrjcMTqtF1+snaH/wAVWWVmiacu4N1MFWHmCK7awbtsqO3kpP3CqGwaVNW2E6F4676mEvnztso97QK0WXehrMbkakt2h3u4n3JJoMOWrk17HlnoDQQcRiWbvW0oUfaaT8BWwyn0W5dYgjDq7fWuk3D7m7PwqVXznhsvu3drVt7h7kRm/lBq3sdAMwfhg73tXT/MRX07ZsKg0qoUDgAAB7hTlKR822vRPmbf/rR5vbH9VSU9DmZn/Ctjzup+FfRMUUpHz4PQtmP1bX/lH5UH0LZj9Wyf+6Pyr6DopSPnZ/Q9mY/wUPldT86hYj0Y5knHCu37LI33NNfS1FKR8pYvo7irP97h7yeLW3j3xHxqBrr67iqjNuiOExM9dh7bk/S0gN9oQfjSkfLWujVXt+aegjDOSbF65a7gQLi/GG+NZDNfQljrcm0bV8fqtob3Nt8aVHn5NANT8z6O4nDH5+xdt+LIdP2vV+NV1UKLVxWrpFcC0CjSgK4Frb9EPRZicYQ9wGxY462HaYfqKePmYHnzgp+h/RO5j8QLaAhRBuPyROZ/aPIcz5GvpXA4NbVtLdsaURQqjuCiBUPIej9nB2hasJpUcebMebMeZqzqKKKKKKKKKKBBtDuHupQWiig7RRRQFFFFAUUUUBRRRQFFFFAUUUUBRRRQFFFFBxlmqPMeg2Bv/wB5hbRPeFCn3pBoooKDEehfLm4LdT9m4f6ppq16EcADub7eBuAfcooookaHJ+geCwpBtYdNQ+m3bbzlpg+VaCiiiiiiig//2Q==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JO">
              <a:solidFill>
                <a:schemeClr val="bg1"/>
              </a:solidFill>
            </a:endParaRPr>
          </a:p>
        </p:txBody>
      </p:sp>
      <p:sp>
        <p:nvSpPr>
          <p:cNvPr id="16" name="مستطيل 15"/>
          <p:cNvSpPr/>
          <p:nvPr/>
        </p:nvSpPr>
        <p:spPr>
          <a:xfrm>
            <a:off x="3143240" y="357166"/>
            <a:ext cx="5429288" cy="2862322"/>
          </a:xfrm>
          <a:prstGeom prst="rect">
            <a:avLst/>
          </a:prstGeom>
          <a:ln w="38100">
            <a:solidFill>
              <a:schemeClr val="accent2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/>
            <a:r>
              <a:rPr lang="ar-JO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khbar MT" pitchFamily="2" charset="-78"/>
              </a:rPr>
              <a:t>لوحة المفاتيح </a:t>
            </a:r>
          </a:p>
          <a:p>
            <a:pPr algn="just"/>
            <a:r>
              <a:rPr lang="ar-JO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khbar MT" pitchFamily="2" charset="-78"/>
              </a:rPr>
              <a:t>هي لوحة أساسية تتكون من أزرار لإدخال البيانات إلى جهاز الحاسوب عن طريق أزرار. وتكتب هذه الأزرار أحرف أو أرقام أو رموز</a:t>
            </a:r>
            <a:endParaRPr lang="ar-JO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khbar MT" pitchFamily="2" charset="-78"/>
            </a:endParaRPr>
          </a:p>
        </p:txBody>
      </p:sp>
      <p:pic>
        <p:nvPicPr>
          <p:cNvPr id="21509" name="Picture 5" descr="D:\bbbbbbbb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58" y="4429132"/>
            <a:ext cx="2357454" cy="1733550"/>
          </a:xfrm>
          <a:prstGeom prst="rect">
            <a:avLst/>
          </a:prstGeom>
          <a:noFill/>
        </p:spPr>
      </p:pic>
      <p:pic>
        <p:nvPicPr>
          <p:cNvPr id="15" name="صورة 14" descr="www.sh4arab.com-b303098539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86248" y="-24"/>
            <a:ext cx="1619253" cy="857256"/>
          </a:xfrm>
          <a:prstGeom prst="rect">
            <a:avLst/>
          </a:prstGeom>
        </p:spPr>
      </p:pic>
      <p:grpSp>
        <p:nvGrpSpPr>
          <p:cNvPr id="25" name="مجموعة 24"/>
          <p:cNvGrpSpPr/>
          <p:nvPr/>
        </p:nvGrpSpPr>
        <p:grpSpPr>
          <a:xfrm>
            <a:off x="571472" y="6286496"/>
            <a:ext cx="8286808" cy="571528"/>
            <a:chOff x="571472" y="6286496"/>
            <a:chExt cx="8286808" cy="571528"/>
          </a:xfrm>
        </p:grpSpPr>
        <p:grpSp>
          <p:nvGrpSpPr>
            <p:cNvPr id="4" name="مجموعة 3"/>
            <p:cNvGrpSpPr/>
            <p:nvPr/>
          </p:nvGrpSpPr>
          <p:grpSpPr>
            <a:xfrm>
              <a:off x="571472" y="6286520"/>
              <a:ext cx="8286808" cy="571480"/>
              <a:chOff x="0" y="6143644"/>
              <a:chExt cx="9144000" cy="571504"/>
            </a:xfrm>
            <a:solidFill>
              <a:schemeClr val="tx1"/>
            </a:solidFill>
          </p:grpSpPr>
          <p:sp>
            <p:nvSpPr>
              <p:cNvPr id="9" name="مستطيل مستدير الزوايا 8"/>
              <p:cNvSpPr/>
              <p:nvPr/>
            </p:nvSpPr>
            <p:spPr>
              <a:xfrm>
                <a:off x="0" y="6143644"/>
                <a:ext cx="9144000" cy="571504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JO">
                  <a:solidFill>
                    <a:schemeClr val="bg1"/>
                  </a:solidFill>
                </a:endParaRPr>
              </a:p>
            </p:txBody>
          </p:sp>
          <p:sp>
            <p:nvSpPr>
              <p:cNvPr id="7" name="مربع نص 6"/>
              <p:cNvSpPr txBox="1"/>
              <p:nvPr/>
            </p:nvSpPr>
            <p:spPr>
              <a:xfrm>
                <a:off x="2357422" y="6215082"/>
                <a:ext cx="1571636" cy="295476"/>
              </a:xfrm>
              <a:prstGeom prst="rect">
                <a:avLst/>
              </a:prstGeom>
              <a:grp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JO" dirty="0" smtClean="0">
                    <a:solidFill>
                      <a:schemeClr val="bg1"/>
                    </a:solidFill>
                  </a:rPr>
                  <a:t>    </a:t>
                </a:r>
              </a:p>
            </p:txBody>
          </p:sp>
        </p:grpSp>
        <p:pic>
          <p:nvPicPr>
            <p:cNvPr id="18" name="صورة 17" descr="21.GIF">
              <a:hlinkClick r:id="" action="ppaction://hlinkshowjump?jump=previousslide" tooltip="اشريحة السابقة"/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001024" y="6286496"/>
              <a:ext cx="704850" cy="571504"/>
            </a:xfrm>
            <a:prstGeom prst="rect">
              <a:avLst/>
            </a:prstGeom>
          </p:spPr>
        </p:pic>
        <p:pic>
          <p:nvPicPr>
            <p:cNvPr id="21" name="صورة 20" descr="23.GIF">
              <a:hlinkClick r:id="" action="ppaction://hlinkshowjump?jump=nextslide" tooltip="الشريحة التالية"/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16200000">
              <a:off x="676258" y="6253196"/>
              <a:ext cx="571480" cy="638175"/>
            </a:xfrm>
            <a:prstGeom prst="rect">
              <a:avLst/>
            </a:prstGeom>
          </p:spPr>
        </p:pic>
        <p:pic>
          <p:nvPicPr>
            <p:cNvPr id="24" name="صورة 23" descr="14.GIF">
              <a:hlinkClick r:id="rId9" action="ppaction://hlinksldjump" tooltip="الشريحة الاخيرة"/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071802" y="6286520"/>
              <a:ext cx="704850" cy="571480"/>
            </a:xfrm>
            <a:prstGeom prst="rect">
              <a:avLst/>
            </a:prstGeom>
            <a:blipFill>
              <a:blip r:embed="rId11"/>
              <a:tile tx="0" ty="0" sx="100000" sy="100000" flip="none" algn="tl"/>
            </a:blipFill>
            <a:ln>
              <a:noFill/>
            </a:ln>
          </p:spPr>
        </p:pic>
      </p:grpSp>
      <p:pic>
        <p:nvPicPr>
          <p:cNvPr id="22" name="صورة 21" descr="images (31).jp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19942" y="3500438"/>
            <a:ext cx="1866900" cy="2786082"/>
          </a:xfrm>
          <a:prstGeom prst="rect">
            <a:avLst/>
          </a:prstGeom>
        </p:spPr>
      </p:pic>
      <p:pic>
        <p:nvPicPr>
          <p:cNvPr id="29" name="صوت مسجّل">
            <a:hlinkClick r:id="" action="ppaction://media"/>
          </p:cNvPr>
          <p:cNvPicPr>
            <a:picLocks noRot="1" noChangeAspect="1"/>
          </p:cNvPicPr>
          <p:nvPr>
            <a:wavAudioFile r:embed="rId1" name="صوت مسجّل"/>
          </p:nvPr>
        </p:nvPicPr>
        <p:blipFill>
          <a:blip r:embed="rId13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sp>
        <p:nvSpPr>
          <p:cNvPr id="31" name="وسيلة شرح مع سهم إلى الأعلى 30">
            <a:hlinkClick r:id="rId14" action="ppaction://hlinksldjump" highlightClick="1">
              <a:snd r:embed="rId15" name="laser.wav" builtIn="1"/>
            </a:hlinkClick>
          </p:cNvPr>
          <p:cNvSpPr/>
          <p:nvPr/>
        </p:nvSpPr>
        <p:spPr>
          <a:xfrm>
            <a:off x="3714744" y="4857760"/>
            <a:ext cx="2357454" cy="857256"/>
          </a:xfrm>
          <a:prstGeom prst="upArrowCallout">
            <a:avLst/>
          </a:prstGeom>
          <a:solidFill>
            <a:schemeClr val="tx2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JO" sz="2400" dirty="0" smtClean="0">
              <a:cs typeface="Akhbar MT" pitchFamily="2" charset="-78"/>
            </a:endParaRPr>
          </a:p>
          <a:p>
            <a:pPr algn="ctr"/>
            <a:r>
              <a:rPr lang="ar-JO" sz="2400" dirty="0" smtClean="0">
                <a:cs typeface="Akhbar MT" pitchFamily="2" charset="-78"/>
              </a:rPr>
              <a:t>للرجوع  لوحدات الإدخال </a:t>
            </a:r>
            <a:r>
              <a:rPr lang="en-US" sz="2400" dirty="0" smtClean="0">
                <a:cs typeface="Akhbar MT" pitchFamily="2" charset="-78"/>
              </a:rPr>
              <a:t>               </a:t>
            </a:r>
            <a:endParaRPr lang="ar-JO" sz="2400" dirty="0">
              <a:cs typeface="Akhbar MT" pitchFamily="2" charset="-78"/>
            </a:endParaRPr>
          </a:p>
        </p:txBody>
      </p:sp>
      <p:pic>
        <p:nvPicPr>
          <p:cNvPr id="32" name="صورة 31" descr="20.GIF">
            <a:hlinkClick r:id="" action="ppaction://hlinkshowjump?jump=firstslide" tooltip="الشريحة الاولى 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724538" y="6286520"/>
            <a:ext cx="704850" cy="571480"/>
          </a:xfrm>
          <a:prstGeom prst="rect">
            <a:avLst/>
          </a:prstGeom>
        </p:spPr>
      </p:pic>
      <p:sp>
        <p:nvSpPr>
          <p:cNvPr id="19" name="عنصر نائب لرقم الشريحة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E4BB0-BA2D-45CD-BAF0-4F36AB272D9D}" type="slidenum">
              <a:rPr lang="ar-JO" smtClean="0"/>
              <a:pPr/>
              <a:t>8</a:t>
            </a:fld>
            <a:endParaRPr lang="ar-JO"/>
          </a:p>
        </p:txBody>
      </p:sp>
      <p:sp>
        <p:nvSpPr>
          <p:cNvPr id="20" name="عنصر نائب للتذييل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0555 0.14937 C -0.49722 0.16024 -0.46875 0.17619 -0.4559 0.18012 C -0.39028 0.20024 -0.29965 0.07353 -0.27604 -0.07606 C -0.28784 0.00024 -0.26337 0.08116 -0.23194 0.08972 C -0.19687 0.10105 -0.15225 0.03584 -0.14132 -0.03722 C -0.14809 -0.00046 -0.13437 0.04209 -0.11771 0.04579 C -0.10104 0.0511 -0.07795 0.01873 -0.07205 -0.01757 C -0.07587 -0.00115 -0.06788 0.01989 -0.06024 0.01989 C -0.05139 0.02451 -0.03906 0.00902 -0.03941 -0.00855 C -0.03819 0.00093 -0.03646 0.0111 -0.0309 0.01318 C -0.02951 0.01342 -0.02014 0.00532 -0.02291 -0.00416 C -0.02239 -0.00069 -0.01875 0.0037 -0.01632 0.00509 C -0.01562 0.00532 -0.01094 0.00185 -0.00989 -0.00254 C -0.01094 -0.00023 -0.01094 0.00185 -0.00989 0.00394 C -0.0125 0.00209 -0.00798 -4.79769E-6 -0.00659 -0.00069 C -0.00712 0.00209 -0.00694 0.00139 -0.00798 -4.79769E-6 C -0.00451 0.00347 -0.00364 0.00232 -0.00347 0.00116 C -0.00434 -4.79769E-6 -0.00295 0.00185 -0.00139 0.00509 C -0.00295 0.00185 -0.00034 0.00255 -2.22222E-6 -4.79769E-6 " pathEditMode="relative" rAng="-10102544" ptsTypes="fffffffffffffffffff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" y="-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4446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مجموعة 2"/>
          <p:cNvGrpSpPr/>
          <p:nvPr/>
        </p:nvGrpSpPr>
        <p:grpSpPr>
          <a:xfrm>
            <a:off x="857224" y="6286520"/>
            <a:ext cx="7215238" cy="571504"/>
            <a:chOff x="0" y="6143644"/>
            <a:chExt cx="9144000" cy="571504"/>
          </a:xfrm>
        </p:grpSpPr>
        <p:grpSp>
          <p:nvGrpSpPr>
            <p:cNvPr id="4" name="مجموعة 15"/>
            <p:cNvGrpSpPr/>
            <p:nvPr/>
          </p:nvGrpSpPr>
          <p:grpSpPr>
            <a:xfrm>
              <a:off x="0" y="6143644"/>
              <a:ext cx="9144000" cy="571504"/>
              <a:chOff x="500034" y="6143644"/>
              <a:chExt cx="8286808" cy="571504"/>
            </a:xfrm>
          </p:grpSpPr>
          <p:sp>
            <p:nvSpPr>
              <p:cNvPr id="8" name="مستطيل مستدير الزوايا 7"/>
              <p:cNvSpPr/>
              <p:nvPr/>
            </p:nvSpPr>
            <p:spPr>
              <a:xfrm>
                <a:off x="500034" y="6143644"/>
                <a:ext cx="8286808" cy="571504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JO"/>
              </a:p>
            </p:txBody>
          </p:sp>
          <p:sp>
            <p:nvSpPr>
              <p:cNvPr id="9" name="زر إجراء: الأمام أو التالي 8">
                <a:hlinkClick r:id="" action="ppaction://hlinkshowjump?jump=previousslide" highlightClick="1">
                  <a:snd r:embed="rId3" name="click.wav" builtIn="1"/>
                </a:hlinkClick>
              </p:cNvPr>
              <p:cNvSpPr/>
              <p:nvPr/>
            </p:nvSpPr>
            <p:spPr>
              <a:xfrm>
                <a:off x="8215338" y="6357958"/>
                <a:ext cx="428628" cy="285752"/>
              </a:xfrm>
              <a:prstGeom prst="actionButtonForwardNex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JO"/>
              </a:p>
            </p:txBody>
          </p:sp>
          <p:sp>
            <p:nvSpPr>
              <p:cNvPr id="10" name="زر إجراء: الوراء أو السابق 9">
                <a:hlinkClick r:id="" action="ppaction://hlinkshowjump?jump=nextslide" highlightClick="1">
                  <a:snd r:embed="rId3" name="click.wav" builtIn="1"/>
                </a:hlinkClick>
              </p:cNvPr>
              <p:cNvSpPr/>
              <p:nvPr/>
            </p:nvSpPr>
            <p:spPr>
              <a:xfrm flipV="1">
                <a:off x="642910" y="6332263"/>
                <a:ext cx="500066" cy="311447"/>
              </a:xfrm>
              <a:prstGeom prst="actionButtonBackPrevious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JO"/>
              </a:p>
            </p:txBody>
          </p:sp>
        </p:grpSp>
        <p:sp>
          <p:nvSpPr>
            <p:cNvPr id="5" name="مربع نص 4">
              <a:hlinkClick r:id="" action="ppaction://hlinkshowjump?jump=firstslide"/>
            </p:cNvPr>
            <p:cNvSpPr txBox="1"/>
            <p:nvPr/>
          </p:nvSpPr>
          <p:spPr>
            <a:xfrm>
              <a:off x="5500694" y="6215082"/>
              <a:ext cx="1857388" cy="408623"/>
            </a:xfrm>
            <a:prstGeom prst="flowChartAlternateProcess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 rtlCol="1">
              <a:spAutoFit/>
            </a:bodyPr>
            <a:lstStyle/>
            <a:p>
              <a:r>
                <a:rPr lang="ar-JO" b="1" dirty="0" smtClean="0"/>
                <a:t>الصفحة الرئيسة </a:t>
              </a:r>
              <a:endParaRPr lang="ar-JO" b="1" dirty="0"/>
            </a:p>
          </p:txBody>
        </p:sp>
        <p:sp>
          <p:nvSpPr>
            <p:cNvPr id="6" name="مربع نص 5"/>
            <p:cNvSpPr txBox="1"/>
            <p:nvPr/>
          </p:nvSpPr>
          <p:spPr>
            <a:xfrm>
              <a:off x="2357422" y="6215082"/>
              <a:ext cx="1571636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JO" dirty="0" smtClean="0"/>
                <a:t>    </a:t>
              </a:r>
            </a:p>
          </p:txBody>
        </p:sp>
        <p:sp>
          <p:nvSpPr>
            <p:cNvPr id="7" name="مخطط انسيابي: معالجة متعاقبة 6">
              <a:hlinkClick r:id="" action="ppaction://hlinkshowjump?jump=endshow" highlightClick="1"/>
            </p:cNvPr>
            <p:cNvSpPr/>
            <p:nvPr/>
          </p:nvSpPr>
          <p:spPr>
            <a:xfrm>
              <a:off x="2143108" y="6286520"/>
              <a:ext cx="1714512" cy="357190"/>
            </a:xfrm>
            <a:prstGeom prst="flowChartAlternateProcess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JO" b="1" dirty="0" smtClean="0">
                  <a:solidFill>
                    <a:schemeClr val="tx1"/>
                  </a:solidFill>
                </a:rPr>
                <a:t>إنهاء العرض</a:t>
              </a:r>
              <a:endParaRPr lang="ar-JO" b="1" dirty="0">
                <a:solidFill>
                  <a:schemeClr val="tx1"/>
                </a:solidFill>
              </a:endParaRPr>
            </a:p>
          </p:txBody>
        </p:sp>
      </p:grpSp>
      <p:pic>
        <p:nvPicPr>
          <p:cNvPr id="15" name="صورة 14" descr="uuoou-11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1470" y="71414"/>
            <a:ext cx="2928958" cy="30003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صورة 1" descr="images (33).jp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362507">
            <a:off x="79340" y="2849564"/>
            <a:ext cx="2143139" cy="21431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مستطيل 15"/>
          <p:cNvSpPr/>
          <p:nvPr/>
        </p:nvSpPr>
        <p:spPr>
          <a:xfrm>
            <a:off x="2928926" y="785794"/>
            <a:ext cx="6072230" cy="1569660"/>
          </a:xfrm>
          <a:prstGeom prst="rect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ar-JO" sz="3200" b="1" dirty="0" smtClean="0">
                <a:cs typeface="Akhbar MT" pitchFamily="2" charset="-78"/>
              </a:rPr>
              <a:t>الفأرة</a:t>
            </a:r>
            <a:r>
              <a:rPr lang="ar-JO" sz="3200" dirty="0" smtClean="0">
                <a:cs typeface="Akhbar MT" pitchFamily="2" charset="-78"/>
              </a:rPr>
              <a:t> </a:t>
            </a:r>
            <a:r>
              <a:rPr lang="en-US" sz="3200" dirty="0" smtClean="0">
                <a:cs typeface="Akhbar MT" pitchFamily="2" charset="-78"/>
              </a:rPr>
              <a:t>Mouse‏</a:t>
            </a:r>
            <a:r>
              <a:rPr lang="ar-JO" sz="3200" dirty="0" smtClean="0">
                <a:cs typeface="Akhbar MT" pitchFamily="2" charset="-78"/>
              </a:rPr>
              <a:t>  :</a:t>
            </a:r>
          </a:p>
          <a:p>
            <a:r>
              <a:rPr lang="ar-JO" sz="3200" dirty="0" smtClean="0">
                <a:cs typeface="Akhbar MT" pitchFamily="2" charset="-78"/>
              </a:rPr>
              <a:t> تستخدم لتنفيذ الاختيار اللازم للتعليمات من نوافذ الشاشة أو لنقل وتحريك المؤشر على الشاشة.</a:t>
            </a:r>
            <a:endParaRPr lang="en-US" sz="3200" dirty="0" smtClean="0">
              <a:cs typeface="Akhbar MT" pitchFamily="2" charset="-78"/>
            </a:endParaRPr>
          </a:p>
        </p:txBody>
      </p:sp>
      <p:pic>
        <p:nvPicPr>
          <p:cNvPr id="20487" name="Picture 7" descr="D:\xxxxx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0034" y="4905393"/>
            <a:ext cx="1500198" cy="1095375"/>
          </a:xfrm>
          <a:prstGeom prst="rect">
            <a:avLst/>
          </a:prstGeom>
          <a:noFill/>
        </p:spPr>
      </p:pic>
      <p:pic>
        <p:nvPicPr>
          <p:cNvPr id="17" name="صورة 16" descr="www.sh4arab.com-b303098539.gif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43504" y="285728"/>
            <a:ext cx="1190625" cy="666750"/>
          </a:xfrm>
          <a:prstGeom prst="rect">
            <a:avLst/>
          </a:prstGeom>
        </p:spPr>
      </p:pic>
      <p:grpSp>
        <p:nvGrpSpPr>
          <p:cNvPr id="20" name="مجموعة 19"/>
          <p:cNvGrpSpPr/>
          <p:nvPr/>
        </p:nvGrpSpPr>
        <p:grpSpPr>
          <a:xfrm>
            <a:off x="571472" y="6286496"/>
            <a:ext cx="8286808" cy="571528"/>
            <a:chOff x="571472" y="6286496"/>
            <a:chExt cx="8286808" cy="571528"/>
          </a:xfrm>
        </p:grpSpPr>
        <p:grpSp>
          <p:nvGrpSpPr>
            <p:cNvPr id="21" name="مجموعة 3"/>
            <p:cNvGrpSpPr/>
            <p:nvPr/>
          </p:nvGrpSpPr>
          <p:grpSpPr>
            <a:xfrm>
              <a:off x="571472" y="6286520"/>
              <a:ext cx="8286808" cy="571480"/>
              <a:chOff x="0" y="6143644"/>
              <a:chExt cx="9144000" cy="571504"/>
            </a:xfrm>
            <a:solidFill>
              <a:schemeClr val="tx1"/>
            </a:solidFill>
          </p:grpSpPr>
          <p:sp>
            <p:nvSpPr>
              <p:cNvPr id="26" name="مستطيل مستدير الزوايا 25"/>
              <p:cNvSpPr/>
              <p:nvPr/>
            </p:nvSpPr>
            <p:spPr>
              <a:xfrm>
                <a:off x="0" y="6143644"/>
                <a:ext cx="9144000" cy="571504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JO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مربع نص 26"/>
              <p:cNvSpPr txBox="1"/>
              <p:nvPr/>
            </p:nvSpPr>
            <p:spPr>
              <a:xfrm>
                <a:off x="2357422" y="6215082"/>
                <a:ext cx="1571636" cy="295476"/>
              </a:xfrm>
              <a:prstGeom prst="rect">
                <a:avLst/>
              </a:prstGeom>
              <a:grp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JO" dirty="0" smtClean="0">
                    <a:solidFill>
                      <a:schemeClr val="bg1"/>
                    </a:solidFill>
                  </a:rPr>
                  <a:t>    </a:t>
                </a:r>
              </a:p>
            </p:txBody>
          </p:sp>
        </p:grpSp>
        <p:pic>
          <p:nvPicPr>
            <p:cNvPr id="22" name="صورة 21" descr="21.GIF">
              <a:hlinkClick r:id="" action="ppaction://hlinkshowjump?jump=previousslide" tooltip="اشريحة السابقة"/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001024" y="6286496"/>
              <a:ext cx="704850" cy="571504"/>
            </a:xfrm>
            <a:prstGeom prst="rect">
              <a:avLst/>
            </a:prstGeom>
          </p:spPr>
        </p:pic>
        <p:pic>
          <p:nvPicPr>
            <p:cNvPr id="24" name="صورة 23" descr="23.GIF">
              <a:hlinkClick r:id="" action="ppaction://hlinkshowjump?jump=nextslide" tooltip="الشريحة التالية"/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16200000">
              <a:off x="676258" y="6253196"/>
              <a:ext cx="571480" cy="638175"/>
            </a:xfrm>
            <a:prstGeom prst="rect">
              <a:avLst/>
            </a:prstGeom>
          </p:spPr>
        </p:pic>
        <p:pic>
          <p:nvPicPr>
            <p:cNvPr id="25" name="صورة 24" descr="14.GIF">
              <a:hlinkClick r:id="rId11" action="ppaction://hlinksldjump" tooltip="الشريحة الاخيرة"/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071802" y="6286520"/>
              <a:ext cx="704850" cy="571480"/>
            </a:xfrm>
            <a:prstGeom prst="rect">
              <a:avLst/>
            </a:prstGeom>
            <a:blipFill>
              <a:blip r:embed="rId13"/>
              <a:tile tx="0" ty="0" sx="100000" sy="100000" flip="none" algn="tl"/>
            </a:blipFill>
            <a:ln>
              <a:noFill/>
            </a:ln>
          </p:spPr>
        </p:pic>
      </p:grpSp>
      <p:pic>
        <p:nvPicPr>
          <p:cNvPr id="28" name="صورة 27" descr="images (31).jp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919942" y="4214818"/>
            <a:ext cx="1866900" cy="2071702"/>
          </a:xfrm>
          <a:prstGeom prst="rect">
            <a:avLst/>
          </a:prstGeom>
        </p:spPr>
      </p:pic>
      <p:pic>
        <p:nvPicPr>
          <p:cNvPr id="30" name="صوت مسجّل">
            <a:hlinkClick r:id="" action="ppaction://media"/>
          </p:cNvPr>
          <p:cNvPicPr>
            <a:picLocks noRot="1" noChangeAspect="1"/>
          </p:cNvPicPr>
          <p:nvPr>
            <a:wavAudioFile r:embed="rId1" name="صوت مسجّل"/>
          </p:nvPr>
        </p:nvPicPr>
        <p:blipFill>
          <a:blip r:embed="rId15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32" name="صورة 31" descr="20.GIF">
            <a:hlinkClick r:id="" action="ppaction://hlinkshowjump?jump=firstslide" tooltip="الشريحة الاولى 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500694" y="6286520"/>
            <a:ext cx="704850" cy="571480"/>
          </a:xfrm>
          <a:prstGeom prst="rect">
            <a:avLst/>
          </a:prstGeom>
        </p:spPr>
      </p:pic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E4BB0-BA2D-45CD-BAF0-4F36AB272D9D}" type="slidenum">
              <a:rPr lang="ar-JO" smtClean="0"/>
              <a:pPr/>
              <a:t>9</a:t>
            </a:fld>
            <a:endParaRPr lang="ar-JO"/>
          </a:p>
        </p:txBody>
      </p:sp>
      <p:sp>
        <p:nvSpPr>
          <p:cNvPr id="31" name="عنصر نائب للتذييل 3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34" name="وسيلة شرح مع سهم إلى الأعلى 33">
            <a:hlinkClick r:id="rId17" action="ppaction://hlinksldjump" highlightClick="1">
              <a:snd r:embed="rId18" name="laser.wav" builtIn="1"/>
            </a:hlinkClick>
          </p:cNvPr>
          <p:cNvSpPr/>
          <p:nvPr/>
        </p:nvSpPr>
        <p:spPr>
          <a:xfrm>
            <a:off x="3714744" y="4857760"/>
            <a:ext cx="2357454" cy="857256"/>
          </a:xfrm>
          <a:prstGeom prst="upArrowCallout">
            <a:avLst/>
          </a:prstGeom>
          <a:solidFill>
            <a:schemeClr val="tx2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JO" sz="2400" dirty="0" smtClean="0">
              <a:cs typeface="Akhbar MT" pitchFamily="2" charset="-78"/>
            </a:endParaRPr>
          </a:p>
          <a:p>
            <a:pPr algn="ctr"/>
            <a:r>
              <a:rPr lang="ar-JO" sz="2400" dirty="0" smtClean="0">
                <a:cs typeface="Akhbar MT" pitchFamily="2" charset="-78"/>
              </a:rPr>
              <a:t>للرجوع  لوحدات الإدخال </a:t>
            </a:r>
            <a:r>
              <a:rPr lang="en-US" sz="2400" dirty="0" smtClean="0">
                <a:cs typeface="Akhbar MT" pitchFamily="2" charset="-78"/>
              </a:rPr>
              <a:t>               </a:t>
            </a:r>
            <a:endParaRPr lang="ar-JO" sz="2400" dirty="0">
              <a:cs typeface="Akhbar MT" pitchFamily="2" charset="-78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0555 0.14937 C -0.49722 0.16024 -0.46875 0.17619 -0.4559 0.18012 C -0.39028 0.20024 -0.29965 0.07353 -0.27604 -0.07606 C -0.28784 0.00024 -0.26337 0.08116 -0.23194 0.08972 C -0.19687 0.10105 -0.15225 0.03584 -0.14132 -0.03722 C -0.14809 -0.00046 -0.13437 0.04209 -0.11771 0.04579 C -0.10104 0.0511 -0.07795 0.01873 -0.07205 -0.01757 C -0.07587 -0.00115 -0.06788 0.01989 -0.06024 0.01989 C -0.05139 0.02451 -0.03906 0.00902 -0.03941 -0.00855 C -0.03819 0.00093 -0.03646 0.0111 -0.0309 0.01318 C -0.02951 0.01342 -0.02014 0.00532 -0.02291 -0.00416 C -0.02239 -0.00069 -0.01875 0.0037 -0.01632 0.00509 C -0.01562 0.00532 -0.01094 0.00185 -0.00989 -0.00254 C -0.01094 -0.00023 -0.01094 0.00185 -0.00989 0.00394 C -0.0125 0.00209 -0.00798 -4.79769E-6 -0.00659 -0.00069 C -0.00712 0.00209 -0.00694 0.00139 -0.00798 -4.79769E-6 C -0.00451 0.00347 -0.00364 0.00232 -0.00347 0.00116 C -0.00434 -4.79769E-6 -0.00295 0.00185 -0.00139 0.00509 C -0.00295 0.00185 -0.00034 0.00255 -2.22222E-6 -4.79769E-6 " pathEditMode="relative" rAng="-10102544" ptsTypes="fffffffffffffffffff">
                                      <p:cBhvr>
                                        <p:cTn id="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" y="-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93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صورة 7" descr="images (31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9454" y="1142984"/>
            <a:ext cx="1866900" cy="3571900"/>
          </a:xfrm>
          <a:prstGeom prst="rect">
            <a:avLst/>
          </a:prstGeom>
        </p:spPr>
      </p:pic>
      <p:pic>
        <p:nvPicPr>
          <p:cNvPr id="10" name="صورة 9" descr="www.sh4arab.com-b303098539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190" y="500042"/>
            <a:ext cx="1190625" cy="666750"/>
          </a:xfrm>
          <a:prstGeom prst="rect">
            <a:avLst/>
          </a:prstGeom>
        </p:spPr>
      </p:pic>
      <p:pic>
        <p:nvPicPr>
          <p:cNvPr id="20" name="صورة 19" descr="images (36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158" y="571480"/>
            <a:ext cx="1643043" cy="31432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مربع نص 21"/>
          <p:cNvSpPr txBox="1"/>
          <p:nvPr/>
        </p:nvSpPr>
        <p:spPr>
          <a:xfrm>
            <a:off x="2143108" y="1214422"/>
            <a:ext cx="4643470" cy="230832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1">
            <a:spAutoFit/>
          </a:bodyPr>
          <a:lstStyle/>
          <a:p>
            <a:r>
              <a:rPr lang="ar-JO" sz="3600" dirty="0" smtClean="0">
                <a:cs typeface="Akhbar MT" pitchFamily="2" charset="-78"/>
              </a:rPr>
              <a:t>جهاز الماسح الضوئي </a:t>
            </a:r>
          </a:p>
          <a:p>
            <a:endParaRPr lang="ar-JO" sz="3600" dirty="0" smtClean="0">
              <a:cs typeface="Akhbar MT" pitchFamily="2" charset="-78"/>
            </a:endParaRPr>
          </a:p>
          <a:p>
            <a:r>
              <a:rPr lang="ar-JO" sz="3600" dirty="0" smtClean="0">
                <a:cs typeface="Akhbar MT" pitchFamily="2" charset="-78"/>
              </a:rPr>
              <a:t> يستخدم الماسح الضوئي لإدخال الصور إلى جهاز الحاسوب </a:t>
            </a:r>
            <a:endParaRPr lang="ar-JO" sz="3600" dirty="0">
              <a:cs typeface="Akhbar MT" pitchFamily="2" charset="-78"/>
            </a:endParaRPr>
          </a:p>
        </p:txBody>
      </p:sp>
      <p:grpSp>
        <p:nvGrpSpPr>
          <p:cNvPr id="24" name="مجموعة 23"/>
          <p:cNvGrpSpPr/>
          <p:nvPr/>
        </p:nvGrpSpPr>
        <p:grpSpPr>
          <a:xfrm>
            <a:off x="571472" y="6286496"/>
            <a:ext cx="8286808" cy="571528"/>
            <a:chOff x="571472" y="6286496"/>
            <a:chExt cx="8286808" cy="571528"/>
          </a:xfrm>
        </p:grpSpPr>
        <p:grpSp>
          <p:nvGrpSpPr>
            <p:cNvPr id="25" name="مجموعة 3"/>
            <p:cNvGrpSpPr/>
            <p:nvPr/>
          </p:nvGrpSpPr>
          <p:grpSpPr>
            <a:xfrm>
              <a:off x="571472" y="6286520"/>
              <a:ext cx="8286808" cy="571480"/>
              <a:chOff x="0" y="6143644"/>
              <a:chExt cx="9144000" cy="571504"/>
            </a:xfrm>
            <a:solidFill>
              <a:schemeClr val="tx1"/>
            </a:solidFill>
          </p:grpSpPr>
          <p:sp>
            <p:nvSpPr>
              <p:cNvPr id="30" name="مستطيل مستدير الزوايا 29"/>
              <p:cNvSpPr/>
              <p:nvPr/>
            </p:nvSpPr>
            <p:spPr>
              <a:xfrm>
                <a:off x="0" y="6143644"/>
                <a:ext cx="9144000" cy="571504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JO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مربع نص 30"/>
              <p:cNvSpPr txBox="1"/>
              <p:nvPr/>
            </p:nvSpPr>
            <p:spPr>
              <a:xfrm>
                <a:off x="2357422" y="6215082"/>
                <a:ext cx="1571636" cy="295476"/>
              </a:xfrm>
              <a:prstGeom prst="rect">
                <a:avLst/>
              </a:prstGeom>
              <a:grp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JO" dirty="0" smtClean="0">
                    <a:solidFill>
                      <a:schemeClr val="bg1"/>
                    </a:solidFill>
                  </a:rPr>
                  <a:t>    </a:t>
                </a:r>
              </a:p>
            </p:txBody>
          </p:sp>
        </p:grpSp>
        <p:pic>
          <p:nvPicPr>
            <p:cNvPr id="26" name="صورة 25" descr="21.GIF">
              <a:hlinkClick r:id="" action="ppaction://hlinkshowjump?jump=previousslide" tooltip="اشريحة السابقة"/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001024" y="6286496"/>
              <a:ext cx="704850" cy="571504"/>
            </a:xfrm>
            <a:prstGeom prst="rect">
              <a:avLst/>
            </a:prstGeom>
          </p:spPr>
        </p:pic>
        <p:pic>
          <p:nvPicPr>
            <p:cNvPr id="28" name="صورة 27" descr="23.GIF">
              <a:hlinkClick r:id="" action="ppaction://hlinkshowjump?jump=nextslide" tooltip="الشريحة التالية"/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6200000">
              <a:off x="676258" y="6253196"/>
              <a:ext cx="571480" cy="638175"/>
            </a:xfrm>
            <a:prstGeom prst="rect">
              <a:avLst/>
            </a:prstGeom>
          </p:spPr>
        </p:pic>
        <p:pic>
          <p:nvPicPr>
            <p:cNvPr id="29" name="صورة 28" descr="14.GIF">
              <a:hlinkClick r:id="rId8" action="ppaction://hlinksldjump" tooltip="الشريحة الاخيرة"/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071802" y="6286520"/>
              <a:ext cx="704850" cy="571480"/>
            </a:xfrm>
            <a:prstGeom prst="rect">
              <a:avLst/>
            </a:prstGeom>
            <a:blipFill>
              <a:blip r:embed="rId10"/>
              <a:tile tx="0" ty="0" sx="100000" sy="100000" flip="none" algn="tl"/>
            </a:blipFill>
            <a:ln>
              <a:noFill/>
            </a:ln>
          </p:spPr>
        </p:pic>
      </p:grpSp>
      <p:pic>
        <p:nvPicPr>
          <p:cNvPr id="16" name="صوت مسجّل">
            <a:hlinkClick r:id="" action="ppaction://media"/>
          </p:cNvPr>
          <p:cNvPicPr>
            <a:picLocks noRot="1" noChangeAspect="1"/>
          </p:cNvPicPr>
          <p:nvPr>
            <a:wavAudioFile r:embed="rId1" name="صوت مسجّل"/>
          </p:nvPr>
        </p:nvPicPr>
        <p:blipFill>
          <a:blip r:embed="rId11"/>
          <a:stretch>
            <a:fillRect/>
          </a:stretch>
        </p:blipFill>
        <p:spPr>
          <a:xfrm>
            <a:off x="4429124" y="4714884"/>
            <a:ext cx="304800" cy="304800"/>
          </a:xfrm>
          <a:prstGeom prst="rect">
            <a:avLst/>
          </a:prstGeom>
        </p:spPr>
      </p:pic>
      <p:pic>
        <p:nvPicPr>
          <p:cNvPr id="18" name="صورة 17" descr="20.GIF">
            <a:hlinkClick r:id="" action="ppaction://hlinkshowjump?jump=firstslide" tooltip="الشريحة الاولى 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500694" y="6286520"/>
            <a:ext cx="704850" cy="571480"/>
          </a:xfrm>
          <a:prstGeom prst="rect">
            <a:avLst/>
          </a:prstGeom>
        </p:spPr>
      </p:pic>
      <p:sp>
        <p:nvSpPr>
          <p:cNvPr id="19" name="عنصر نائب لرقم الشريحة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E4BB0-BA2D-45CD-BAF0-4F36AB272D9D}" type="slidenum">
              <a:rPr lang="ar-JO" smtClean="0"/>
              <a:pPr/>
              <a:t>10</a:t>
            </a:fld>
            <a:endParaRPr lang="ar-JO"/>
          </a:p>
        </p:txBody>
      </p:sp>
      <p:sp>
        <p:nvSpPr>
          <p:cNvPr id="21" name="عنصر نائب للتذييل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23" name="وسيلة شرح مع سهم إلى الأعلى 22">
            <a:hlinkClick r:id="rId13" action="ppaction://hlinksldjump" highlightClick="1">
              <a:snd r:embed="rId14" name="laser.wav" builtIn="1"/>
            </a:hlinkClick>
          </p:cNvPr>
          <p:cNvSpPr/>
          <p:nvPr/>
        </p:nvSpPr>
        <p:spPr>
          <a:xfrm>
            <a:off x="3714744" y="4857760"/>
            <a:ext cx="2357454" cy="857256"/>
          </a:xfrm>
          <a:prstGeom prst="upArrowCallout">
            <a:avLst/>
          </a:prstGeom>
          <a:solidFill>
            <a:schemeClr val="tx2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JO" sz="2400" dirty="0" smtClean="0">
              <a:cs typeface="Akhbar MT" pitchFamily="2" charset="-78"/>
            </a:endParaRPr>
          </a:p>
          <a:p>
            <a:pPr algn="ctr"/>
            <a:r>
              <a:rPr lang="ar-JO" sz="2400" dirty="0" smtClean="0">
                <a:cs typeface="Akhbar MT" pitchFamily="2" charset="-78"/>
              </a:rPr>
              <a:t>للرجوع  لوحدات الإدخال </a:t>
            </a:r>
            <a:r>
              <a:rPr lang="en-US" sz="2400" dirty="0" smtClean="0">
                <a:cs typeface="Akhbar MT" pitchFamily="2" charset="-78"/>
              </a:rPr>
              <a:t>               </a:t>
            </a:r>
            <a:endParaRPr lang="ar-JO" sz="2400" dirty="0">
              <a:cs typeface="Akhbar MT" pitchFamily="2" charset="-78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7413 0.41433 C -0.76545 0.42982 -0.72361 0.45387 -0.70885 0.45826 C -0.61371 0.48439 -0.48472 0.31144 -0.45399 0.11098 C -0.46944 0.21179 -0.43524 0.32532 -0.38976 0.33688 C -0.33958 0.35029 -0.2783 0.26243 -0.26302 0.16323 C -0.2717 0.21202 -0.25312 0.27098 -0.22917 0.27699 C -0.20503 0.28416 -0.17274 0.24139 -0.16597 0.19006 C -0.16858 0.21549 -0.15955 0.2437 -0.14774 0.2467 C -0.13559 0.24971 -0.11944 0.22751 -0.11771 0.20347 C -0.11771 0.21618 -0.11319 0.23098 -0.10729 0.2326 C -0.10399 0.23329 -0.09288 0.22312 -0.09184 0.20971 C -0.09253 0.21665 -0.09062 0.22358 -0.08785 0.22451 C -0.08663 0.22566 -0.07951 0.22011 -0.07812 0.21364 C -0.07882 0.21665 -0.07951 0.22011 -0.07639 0.22104 C -0.07743 0.2185 -0.07465 0.2178 -0.07222 0.21595 C -0.07378 0.21711 -0.07378 0.2185 -0.07483 0.21896 C -0.06962 0.22058 -0.0691 0.21942 -0.06892 0.21826 C -0.06788 0.21757 -0.06753 0.22034 -0.06632 0.22196 C -0.06406 0.22266 -0.06319 0.22127 -0.06302 0.21919 " pathEditMode="relative" rAng="-10102544" ptsTypes="fffffffffffffffffff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4" y="-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8199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صورة 19" descr="images (35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20" y="2857496"/>
            <a:ext cx="2143125" cy="278608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صورة 21" descr="www.sh4arab.com-b303098539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0298" y="142852"/>
            <a:ext cx="1190625" cy="666750"/>
          </a:xfrm>
          <a:prstGeom prst="rect">
            <a:avLst/>
          </a:prstGeom>
        </p:spPr>
      </p:pic>
      <p:sp>
        <p:nvSpPr>
          <p:cNvPr id="13" name="مربع نص 12"/>
          <p:cNvSpPr txBox="1"/>
          <p:nvPr/>
        </p:nvSpPr>
        <p:spPr>
          <a:xfrm>
            <a:off x="1071538" y="785794"/>
            <a:ext cx="5429288" cy="1938992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1">
            <a:spAutoFit/>
          </a:bodyPr>
          <a:lstStyle/>
          <a:p>
            <a:r>
              <a:rPr lang="ar-JO" sz="4000" dirty="0" smtClean="0">
                <a:cs typeface="Akhbar MT" pitchFamily="2" charset="-78"/>
              </a:rPr>
              <a:t>كاميرا الويب</a:t>
            </a:r>
          </a:p>
          <a:p>
            <a:r>
              <a:rPr lang="ar-JO" sz="4000" dirty="0" smtClean="0">
                <a:cs typeface="Akhbar MT" pitchFamily="2" charset="-78"/>
              </a:rPr>
              <a:t>تستخدم إثناء الاتصال بالانترنت للتواصل من خلال الصورة .</a:t>
            </a:r>
            <a:endParaRPr lang="ar-JO" sz="4000" dirty="0">
              <a:cs typeface="Akhbar MT" pitchFamily="2" charset="-78"/>
            </a:endParaRPr>
          </a:p>
        </p:txBody>
      </p:sp>
      <p:grpSp>
        <p:nvGrpSpPr>
          <p:cNvPr id="15" name="مجموعة 14"/>
          <p:cNvGrpSpPr/>
          <p:nvPr/>
        </p:nvGrpSpPr>
        <p:grpSpPr>
          <a:xfrm>
            <a:off x="928662" y="6286496"/>
            <a:ext cx="7929618" cy="571528"/>
            <a:chOff x="571472" y="6286496"/>
            <a:chExt cx="8286808" cy="571528"/>
          </a:xfrm>
        </p:grpSpPr>
        <p:grpSp>
          <p:nvGrpSpPr>
            <p:cNvPr id="23" name="مجموعة 3"/>
            <p:cNvGrpSpPr/>
            <p:nvPr/>
          </p:nvGrpSpPr>
          <p:grpSpPr>
            <a:xfrm>
              <a:off x="571472" y="6286520"/>
              <a:ext cx="8286808" cy="571480"/>
              <a:chOff x="0" y="6143644"/>
              <a:chExt cx="9144000" cy="571504"/>
            </a:xfrm>
            <a:solidFill>
              <a:schemeClr val="tx1"/>
            </a:solidFill>
          </p:grpSpPr>
          <p:sp>
            <p:nvSpPr>
              <p:cNvPr id="28" name="مستطيل مستدير الزوايا 27"/>
              <p:cNvSpPr/>
              <p:nvPr/>
            </p:nvSpPr>
            <p:spPr>
              <a:xfrm>
                <a:off x="0" y="6143644"/>
                <a:ext cx="9144000" cy="571504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JO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مربع نص 28"/>
              <p:cNvSpPr txBox="1"/>
              <p:nvPr/>
            </p:nvSpPr>
            <p:spPr>
              <a:xfrm>
                <a:off x="2357422" y="6215082"/>
                <a:ext cx="1571636" cy="295476"/>
              </a:xfrm>
              <a:prstGeom prst="rect">
                <a:avLst/>
              </a:prstGeom>
              <a:grp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JO" dirty="0" smtClean="0">
                    <a:solidFill>
                      <a:schemeClr val="bg1"/>
                    </a:solidFill>
                  </a:rPr>
                  <a:t>    </a:t>
                </a:r>
              </a:p>
            </p:txBody>
          </p:sp>
        </p:grpSp>
        <p:pic>
          <p:nvPicPr>
            <p:cNvPr id="24" name="صورة 23" descr="21.GIF">
              <a:hlinkClick r:id="" action="ppaction://hlinkshowjump?jump=previousslide" tooltip="اشريحة السابقة"/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001024" y="6286496"/>
              <a:ext cx="704850" cy="571504"/>
            </a:xfrm>
            <a:prstGeom prst="rect">
              <a:avLst/>
            </a:prstGeom>
          </p:spPr>
        </p:pic>
        <p:pic>
          <p:nvPicPr>
            <p:cNvPr id="26" name="صورة 25" descr="23.GIF">
              <a:hlinkClick r:id="" action="ppaction://hlinkshowjump?jump=nextslide" tooltip="الشريحة التالية"/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6200000">
              <a:off x="676258" y="6253196"/>
              <a:ext cx="571480" cy="638175"/>
            </a:xfrm>
            <a:prstGeom prst="rect">
              <a:avLst/>
            </a:prstGeom>
          </p:spPr>
        </p:pic>
        <p:pic>
          <p:nvPicPr>
            <p:cNvPr id="27" name="صورة 26" descr="14.GIF">
              <a:hlinkClick r:id="rId8" action="ppaction://hlinksldjump" tooltip="الشريحة الاخيرة"/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071802" y="6286520"/>
              <a:ext cx="704850" cy="571480"/>
            </a:xfrm>
            <a:prstGeom prst="rect">
              <a:avLst/>
            </a:prstGeom>
            <a:blipFill>
              <a:blip r:embed="rId10"/>
              <a:tile tx="0" ty="0" sx="100000" sy="100000" flip="none" algn="tl"/>
            </a:blipFill>
            <a:ln>
              <a:noFill/>
            </a:ln>
          </p:spPr>
        </p:pic>
      </p:grpSp>
      <p:pic>
        <p:nvPicPr>
          <p:cNvPr id="16" name="صورة 15" descr="images (31)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29454" y="2143116"/>
            <a:ext cx="1866900" cy="3571900"/>
          </a:xfrm>
          <a:prstGeom prst="rect">
            <a:avLst/>
          </a:prstGeom>
        </p:spPr>
      </p:pic>
      <p:pic>
        <p:nvPicPr>
          <p:cNvPr id="17" name="صوت مسجّل">
            <a:hlinkClick r:id="" action="ppaction://media"/>
          </p:cNvPr>
          <p:cNvPicPr>
            <a:picLocks noRot="1" noChangeAspect="1"/>
          </p:cNvPicPr>
          <p:nvPr>
            <a:wavAudioFile r:embed="rId2" name="صوت مسجّل"/>
          </p:nvPr>
        </p:nvPicPr>
        <p:blipFill>
          <a:blip r:embed="rId12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sp>
        <p:nvSpPr>
          <p:cNvPr id="18" name="وسيلة شرح مع سهم إلى الأعلى 17">
            <a:hlinkClick r:id="rId13" action="ppaction://hlinksldjump" highlightClick="1">
              <a:snd r:embed="rId14" name="laser.wav" builtIn="1"/>
            </a:hlinkClick>
          </p:cNvPr>
          <p:cNvSpPr/>
          <p:nvPr/>
        </p:nvSpPr>
        <p:spPr>
          <a:xfrm>
            <a:off x="3500430" y="5214950"/>
            <a:ext cx="2357454" cy="857256"/>
          </a:xfrm>
          <a:prstGeom prst="upArrowCallout">
            <a:avLst/>
          </a:prstGeom>
          <a:solidFill>
            <a:schemeClr val="tx2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JO" sz="2400" dirty="0" smtClean="0">
              <a:cs typeface="Akhbar MT" pitchFamily="2" charset="-78"/>
            </a:endParaRPr>
          </a:p>
          <a:p>
            <a:pPr algn="ctr"/>
            <a:r>
              <a:rPr lang="ar-JO" sz="2400" dirty="0" smtClean="0">
                <a:cs typeface="Akhbar MT" pitchFamily="2" charset="-78"/>
              </a:rPr>
              <a:t>للرجوع  لوحدات الإدخال </a:t>
            </a:r>
            <a:r>
              <a:rPr lang="en-US" sz="2400" dirty="0" smtClean="0">
                <a:cs typeface="Akhbar MT" pitchFamily="2" charset="-78"/>
              </a:rPr>
              <a:t>               </a:t>
            </a:r>
            <a:endParaRPr lang="ar-JO" sz="2400" dirty="0">
              <a:cs typeface="Akhbar MT" pitchFamily="2" charset="-78"/>
            </a:endParaRPr>
          </a:p>
        </p:txBody>
      </p:sp>
      <p:pic>
        <p:nvPicPr>
          <p:cNvPr id="19" name="صورة 18" descr="20.GIF">
            <a:hlinkClick r:id="" action="ppaction://hlinkshowjump?jump=firstslide" tooltip="الشريحة الاولى "/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00694" y="6286520"/>
            <a:ext cx="704850" cy="571480"/>
          </a:xfrm>
          <a:prstGeom prst="rect">
            <a:avLst/>
          </a:prstGeom>
        </p:spPr>
      </p:pic>
      <p:sp>
        <p:nvSpPr>
          <p:cNvPr id="21" name="عنصر نائب لرقم الشريحة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E4BB0-BA2D-45CD-BAF0-4F36AB272D9D}" type="slidenum">
              <a:rPr lang="ar-JO" smtClean="0"/>
              <a:pPr/>
              <a:t>11</a:t>
            </a:fld>
            <a:endParaRPr lang="ar-JO"/>
          </a:p>
        </p:txBody>
      </p:sp>
      <p:sp>
        <p:nvSpPr>
          <p:cNvPr id="25" name="عنصر نائب للتذييل 2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</p:spTree>
    <p:custDataLst>
      <p:tags r:id="rId1"/>
    </p:custData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5816 0.25572 C -0.75 0.27144 -0.70816 0.29572 -0.69323 0.29965 C -0.59774 0.32601 -0.46927 0.15329 -0.43837 -0.04717 C -0.45399 0.05364 -0.41979 0.16717 -0.3743 0.17873 C -0.32396 0.19214 -0.26285 0.10427 -0.24757 0.00508 C -0.25642 0.05387 -0.23785 0.11283 -0.21371 0.11884 C -0.18993 0.12601 -0.15746 0.08323 -0.15052 0.03167 C -0.15347 0.05734 -0.1441 0.08532 -0.13229 0.08832 C -0.12014 0.09156 -0.10399 0.06913 -0.10226 0.04532 C -0.10226 0.0578 -0.09792 0.07283 -0.09184 0.07445 C -0.08871 0.07514 -0.07743 0.06497 -0.07674 0.05133 C -0.07708 0.05826 -0.07552 0.06543 -0.07239 0.06659 C -0.07135 0.06751 -0.06406 0.06196 -0.06285 0.05549 C -0.06337 0.05826 -0.06406 0.06196 -0.06128 0.06289 C -0.06233 0.06034 -0.05955 0.05965 -0.05694 0.0578 C -0.05833 0.05896 -0.05833 0.06011 -0.05972 0.06081 C -0.05451 0.06243 -0.05364 0.06127 -0.05347 0.06011 C -0.05278 0.05942 -0.05208 0.06219 -0.05087 0.06381 C -0.04896 0.06451 -0.04774 0.06312 -0.04774 0.06104 " pathEditMode="relative" rAng="-10102544" ptsTypes="fffffffffffffffffff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3" y="-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871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عنصر نائب للمحتوى 4" descr="images (34).jpg">
            <a:hlinkClick r:id="rId3" action="ppaction://hlinksldjump"/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214282" y="928670"/>
            <a:ext cx="1857356" cy="371477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صورة 14" descr="www.sh4arab.com-b303098539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8860" y="285728"/>
            <a:ext cx="1190625" cy="666750"/>
          </a:xfrm>
          <a:prstGeom prst="rect">
            <a:avLst/>
          </a:prstGeom>
        </p:spPr>
      </p:pic>
      <p:sp>
        <p:nvSpPr>
          <p:cNvPr id="16" name="مربع نص 15"/>
          <p:cNvSpPr txBox="1"/>
          <p:nvPr/>
        </p:nvSpPr>
        <p:spPr>
          <a:xfrm>
            <a:off x="1785918" y="874455"/>
            <a:ext cx="4857784" cy="2554545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1">
            <a:spAutoFit/>
          </a:bodyPr>
          <a:lstStyle/>
          <a:p>
            <a:r>
              <a:rPr lang="ar-JO" sz="4000" dirty="0" smtClean="0">
                <a:cs typeface="Akhbar MT" pitchFamily="2" charset="-78"/>
              </a:rPr>
              <a:t>الميكرفون </a:t>
            </a:r>
          </a:p>
          <a:p>
            <a:r>
              <a:rPr lang="ar-JO" sz="4000" dirty="0" smtClean="0">
                <a:cs typeface="Akhbar MT" pitchFamily="2" charset="-78"/>
              </a:rPr>
              <a:t>هو الأداة التي تمكن المستخدم من تسجيل الصوت أو التحدث </a:t>
            </a:r>
            <a:r>
              <a:rPr lang="ar-JO" sz="4000" dirty="0" err="1" smtClean="0">
                <a:cs typeface="Akhbar MT" pitchFamily="2" charset="-78"/>
              </a:rPr>
              <a:t>اثناء</a:t>
            </a:r>
            <a:r>
              <a:rPr lang="ar-JO" sz="4000" dirty="0" smtClean="0">
                <a:cs typeface="Akhbar MT" pitchFamily="2" charset="-78"/>
              </a:rPr>
              <a:t> الاتصال بالانترنت </a:t>
            </a:r>
            <a:endParaRPr lang="ar-JO" sz="4000" dirty="0">
              <a:cs typeface="Akhbar MT" pitchFamily="2" charset="-78"/>
            </a:endParaRPr>
          </a:p>
        </p:txBody>
      </p:sp>
      <p:grpSp>
        <p:nvGrpSpPr>
          <p:cNvPr id="17" name="مجموعة 16"/>
          <p:cNvGrpSpPr/>
          <p:nvPr/>
        </p:nvGrpSpPr>
        <p:grpSpPr>
          <a:xfrm>
            <a:off x="571472" y="6286496"/>
            <a:ext cx="8286808" cy="571528"/>
            <a:chOff x="571472" y="6286496"/>
            <a:chExt cx="8286808" cy="571528"/>
          </a:xfrm>
        </p:grpSpPr>
        <p:grpSp>
          <p:nvGrpSpPr>
            <p:cNvPr id="18" name="مجموعة 3"/>
            <p:cNvGrpSpPr/>
            <p:nvPr/>
          </p:nvGrpSpPr>
          <p:grpSpPr>
            <a:xfrm>
              <a:off x="571472" y="6286520"/>
              <a:ext cx="8286808" cy="571480"/>
              <a:chOff x="0" y="6143644"/>
              <a:chExt cx="9144000" cy="571504"/>
            </a:xfrm>
            <a:solidFill>
              <a:schemeClr val="tx1"/>
            </a:solidFill>
          </p:grpSpPr>
          <p:sp>
            <p:nvSpPr>
              <p:cNvPr id="23" name="مستطيل مستدير الزوايا 22"/>
              <p:cNvSpPr/>
              <p:nvPr/>
            </p:nvSpPr>
            <p:spPr>
              <a:xfrm>
                <a:off x="0" y="6143644"/>
                <a:ext cx="9144000" cy="571504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JO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مربع نص 23"/>
              <p:cNvSpPr txBox="1"/>
              <p:nvPr/>
            </p:nvSpPr>
            <p:spPr>
              <a:xfrm>
                <a:off x="2357422" y="6215082"/>
                <a:ext cx="1571636" cy="295476"/>
              </a:xfrm>
              <a:prstGeom prst="rect">
                <a:avLst/>
              </a:prstGeom>
              <a:grp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JO" dirty="0" smtClean="0">
                    <a:solidFill>
                      <a:schemeClr val="bg1"/>
                    </a:solidFill>
                  </a:rPr>
                  <a:t>    </a:t>
                </a:r>
              </a:p>
            </p:txBody>
          </p:sp>
        </p:grpSp>
        <p:pic>
          <p:nvPicPr>
            <p:cNvPr id="19" name="صورة 18" descr="21.GIF">
              <a:hlinkClick r:id="" action="ppaction://hlinkshowjump?jump=previousslide" tooltip="اشريحة السابقة"/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001024" y="6286496"/>
              <a:ext cx="704850" cy="571504"/>
            </a:xfrm>
            <a:prstGeom prst="rect">
              <a:avLst/>
            </a:prstGeom>
          </p:spPr>
        </p:pic>
        <p:pic>
          <p:nvPicPr>
            <p:cNvPr id="21" name="صورة 20" descr="23.GIF">
              <a:hlinkClick r:id="" action="ppaction://hlinkshowjump?jump=nextslide" tooltip="الشريحة التالية"/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6200000">
              <a:off x="676258" y="6253196"/>
              <a:ext cx="571480" cy="638175"/>
            </a:xfrm>
            <a:prstGeom prst="rect">
              <a:avLst/>
            </a:prstGeom>
          </p:spPr>
        </p:pic>
        <p:pic>
          <p:nvPicPr>
            <p:cNvPr id="22" name="صورة 21" descr="14.GIF">
              <a:hlinkClick r:id="rId8" action="ppaction://hlinksldjump" tooltip="الشريحة الاخيرة"/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071802" y="6286520"/>
              <a:ext cx="704850" cy="571480"/>
            </a:xfrm>
            <a:prstGeom prst="rect">
              <a:avLst/>
            </a:prstGeom>
            <a:blipFill>
              <a:blip r:embed="rId10"/>
              <a:tile tx="0" ty="0" sx="100000" sy="100000" flip="none" algn="tl"/>
            </a:blipFill>
            <a:ln>
              <a:noFill/>
            </a:ln>
          </p:spPr>
        </p:pic>
      </p:grpSp>
      <p:pic>
        <p:nvPicPr>
          <p:cNvPr id="25" name="صورة 24" descr="images (31)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43768" y="1214422"/>
            <a:ext cx="1866900" cy="3571900"/>
          </a:xfrm>
          <a:prstGeom prst="rect">
            <a:avLst/>
          </a:prstGeom>
        </p:spPr>
      </p:pic>
      <p:pic>
        <p:nvPicPr>
          <p:cNvPr id="26" name="صوت مسجّل">
            <a:hlinkClick r:id="" action="ppaction://media"/>
          </p:cNvPr>
          <p:cNvPicPr>
            <a:picLocks noRot="1" noChangeAspect="1"/>
          </p:cNvPicPr>
          <p:nvPr>
            <a:wavAudioFile r:embed="rId1" name="صوت مسجّل"/>
          </p:nvPr>
        </p:nvPicPr>
        <p:blipFill>
          <a:blip r:embed="rId12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28" name="صورة 27" descr="20.GIF">
            <a:hlinkClick r:id="" action="ppaction://hlinkshowjump?jump=firstslide" tooltip="الشريحة الاولى 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00694" y="6286520"/>
            <a:ext cx="704850" cy="571480"/>
          </a:xfrm>
          <a:prstGeom prst="rect">
            <a:avLst/>
          </a:prstGeom>
        </p:spPr>
      </p:pic>
      <p:sp>
        <p:nvSpPr>
          <p:cNvPr id="20" name="عنصر نائب لرقم الشريحة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E4BB0-BA2D-45CD-BAF0-4F36AB272D9D}" type="slidenum">
              <a:rPr lang="ar-JO" smtClean="0"/>
              <a:pPr/>
              <a:t>12</a:t>
            </a:fld>
            <a:endParaRPr lang="ar-JO"/>
          </a:p>
        </p:txBody>
      </p:sp>
      <p:sp>
        <p:nvSpPr>
          <p:cNvPr id="29" name="عنصر نائب للتذييل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30" name="وسيلة شرح مع سهم إلى الأعلى 29">
            <a:hlinkClick r:id="rId14" action="ppaction://hlinksldjump" highlightClick="1">
              <a:snd r:embed="rId15" name="laser.wav" builtIn="1"/>
            </a:hlinkClick>
          </p:cNvPr>
          <p:cNvSpPr/>
          <p:nvPr/>
        </p:nvSpPr>
        <p:spPr>
          <a:xfrm>
            <a:off x="3714744" y="4857760"/>
            <a:ext cx="2357454" cy="857256"/>
          </a:xfrm>
          <a:prstGeom prst="upArrowCallout">
            <a:avLst/>
          </a:prstGeom>
          <a:solidFill>
            <a:schemeClr val="tx2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JO" sz="2400" dirty="0" smtClean="0">
              <a:cs typeface="Akhbar MT" pitchFamily="2" charset="-78"/>
            </a:endParaRPr>
          </a:p>
          <a:p>
            <a:pPr algn="ctr"/>
            <a:r>
              <a:rPr lang="ar-JO" sz="2400" dirty="0" smtClean="0">
                <a:cs typeface="Akhbar MT" pitchFamily="2" charset="-78"/>
              </a:rPr>
              <a:t>للرجوع  لوحدات الإدخال </a:t>
            </a:r>
            <a:r>
              <a:rPr lang="en-US" sz="2400" dirty="0" smtClean="0">
                <a:cs typeface="Akhbar MT" pitchFamily="2" charset="-78"/>
              </a:rPr>
              <a:t>               </a:t>
            </a:r>
            <a:endParaRPr lang="ar-JO" sz="2400" dirty="0">
              <a:cs typeface="Akhbar MT" pitchFamily="2" charset="-78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7413 0.41433 C -0.76545 0.42982 -0.72361 0.45387 -0.70885 0.45826 C -0.61371 0.48439 -0.48472 0.31144 -0.45399 0.11098 C -0.46944 0.21179 -0.43524 0.32532 -0.38976 0.33688 C -0.33958 0.35029 -0.2783 0.26243 -0.26302 0.16323 C -0.2717 0.21202 -0.25312 0.27098 -0.22917 0.27699 C -0.20503 0.28416 -0.17274 0.24139 -0.16597 0.19006 C -0.16858 0.21549 -0.15955 0.2437 -0.14774 0.2467 C -0.13559 0.24971 -0.11944 0.22751 -0.11771 0.20347 C -0.11771 0.21618 -0.11319 0.23098 -0.10729 0.2326 C -0.10399 0.23329 -0.09288 0.22312 -0.09184 0.20971 C -0.09253 0.21665 -0.09062 0.22358 -0.08785 0.22451 C -0.08663 0.22566 -0.07951 0.22011 -0.07812 0.21364 C -0.07882 0.21665 -0.07951 0.22011 -0.07639 0.22104 C -0.07743 0.2185 -0.07465 0.2178 -0.07222 0.21595 C -0.07378 0.21711 -0.07378 0.2185 -0.07483 0.21896 C -0.06962 0.22058 -0.0691 0.21942 -0.06892 0.21826 C -0.06788 0.21757 -0.06753 0.22034 -0.06632 0.22196 C -0.06406 0.22266 -0.06319 0.22127 -0.06302 0.21919 " pathEditMode="relative" rAng="-10102544" ptsTypes="fffffffffffffffffff">
                                      <p:cBhvr>
                                        <p:cTn id="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4" y="-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1927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صورة 7" descr="17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3636" y="714356"/>
            <a:ext cx="2428892" cy="2643206"/>
          </a:xfrm>
          <a:prstGeom prst="rect">
            <a:avLst/>
          </a:prstGeom>
        </p:spPr>
      </p:pic>
      <p:pic>
        <p:nvPicPr>
          <p:cNvPr id="2" name="صورة 1" descr="4629al10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3636" y="2143116"/>
            <a:ext cx="2066936" cy="3857628"/>
          </a:xfrm>
          <a:prstGeom prst="rect">
            <a:avLst/>
          </a:prstGeom>
        </p:spPr>
      </p:pic>
      <p:pic>
        <p:nvPicPr>
          <p:cNvPr id="3" name="صورة 2" descr="200px-TurboComputerLightPen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0166" y="928670"/>
            <a:ext cx="1643074" cy="3358741"/>
          </a:xfrm>
          <a:prstGeom prst="rect">
            <a:avLst/>
          </a:prstGeom>
        </p:spPr>
      </p:pic>
      <p:pic>
        <p:nvPicPr>
          <p:cNvPr id="9" name="صورة 8" descr="27.GIF">
            <a:hlinkClick r:id="rId7" tooltip="انقر هنا 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00166" y="4500570"/>
            <a:ext cx="1343028" cy="928694"/>
          </a:xfrm>
          <a:prstGeom prst="rect">
            <a:avLst/>
          </a:prstGeom>
        </p:spPr>
      </p:pic>
      <p:pic>
        <p:nvPicPr>
          <p:cNvPr id="13" name="صوت مسجّل">
            <a:hlinkClick r:id="" action="ppaction://media"/>
          </p:cNvPr>
          <p:cNvPicPr>
            <a:picLocks noRot="1" noChangeAspect="1"/>
          </p:cNvPicPr>
          <p:nvPr>
            <a:wavAudioFile r:embed="rId1" name="صوت مسجّل"/>
          </p:nvPr>
        </p:nvPicPr>
        <p:blipFill>
          <a:blip r:embed="rId9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15" name="صورة 14" descr="mm710110.gif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584816">
            <a:off x="4622691" y="369545"/>
            <a:ext cx="2620237" cy="15328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6" name="مجموعة 15"/>
          <p:cNvGrpSpPr/>
          <p:nvPr/>
        </p:nvGrpSpPr>
        <p:grpSpPr>
          <a:xfrm>
            <a:off x="571472" y="6286496"/>
            <a:ext cx="8286808" cy="571528"/>
            <a:chOff x="571472" y="6286496"/>
            <a:chExt cx="8286808" cy="571528"/>
          </a:xfrm>
        </p:grpSpPr>
        <p:grpSp>
          <p:nvGrpSpPr>
            <p:cNvPr id="17" name="مجموعة 3"/>
            <p:cNvGrpSpPr/>
            <p:nvPr/>
          </p:nvGrpSpPr>
          <p:grpSpPr>
            <a:xfrm>
              <a:off x="571472" y="6286520"/>
              <a:ext cx="8286808" cy="571480"/>
              <a:chOff x="0" y="6143644"/>
              <a:chExt cx="9144000" cy="571504"/>
            </a:xfrm>
            <a:solidFill>
              <a:schemeClr val="tx1"/>
            </a:solidFill>
          </p:grpSpPr>
          <p:sp>
            <p:nvSpPr>
              <p:cNvPr id="21" name="مستطيل مستدير الزوايا 20"/>
              <p:cNvSpPr/>
              <p:nvPr/>
            </p:nvSpPr>
            <p:spPr>
              <a:xfrm>
                <a:off x="0" y="6143644"/>
                <a:ext cx="9144000" cy="571504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JO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مربع نص 21"/>
              <p:cNvSpPr txBox="1"/>
              <p:nvPr/>
            </p:nvSpPr>
            <p:spPr>
              <a:xfrm>
                <a:off x="2357422" y="6215082"/>
                <a:ext cx="1571636" cy="295476"/>
              </a:xfrm>
              <a:prstGeom prst="rect">
                <a:avLst/>
              </a:prstGeom>
              <a:grp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JO" dirty="0" smtClean="0">
                    <a:solidFill>
                      <a:schemeClr val="bg1"/>
                    </a:solidFill>
                  </a:rPr>
                  <a:t>    </a:t>
                </a:r>
              </a:p>
            </p:txBody>
          </p:sp>
        </p:grpSp>
        <p:pic>
          <p:nvPicPr>
            <p:cNvPr id="18" name="صورة 17" descr="21.GIF">
              <a:hlinkClick r:id="" action="ppaction://hlinkshowjump?jump=previousslide" tooltip="اشريحة السابقة"/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001024" y="6286496"/>
              <a:ext cx="704850" cy="571504"/>
            </a:xfrm>
            <a:prstGeom prst="rect">
              <a:avLst/>
            </a:prstGeom>
          </p:spPr>
        </p:pic>
        <p:pic>
          <p:nvPicPr>
            <p:cNvPr id="19" name="صورة 18" descr="23.GIF">
              <a:hlinkClick r:id="" action="ppaction://hlinkshowjump?jump=nextslide" tooltip="الشريحة التالية"/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16200000">
              <a:off x="676258" y="6253196"/>
              <a:ext cx="571480" cy="638175"/>
            </a:xfrm>
            <a:prstGeom prst="rect">
              <a:avLst/>
            </a:prstGeom>
          </p:spPr>
        </p:pic>
        <p:pic>
          <p:nvPicPr>
            <p:cNvPr id="20" name="صورة 19" descr="14.GIF">
              <a:hlinkClick r:id="rId13" action="ppaction://hlinksldjump" tooltip="الشريحة الاخيرة"/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3071802" y="6286520"/>
              <a:ext cx="704850" cy="571480"/>
            </a:xfrm>
            <a:prstGeom prst="rect">
              <a:avLst/>
            </a:prstGeom>
            <a:blipFill>
              <a:blip r:embed="rId15"/>
              <a:tile tx="0" ty="0" sx="100000" sy="100000" flip="none" algn="tl"/>
            </a:blipFill>
            <a:ln>
              <a:noFill/>
            </a:ln>
          </p:spPr>
        </p:pic>
      </p:grpSp>
      <p:pic>
        <p:nvPicPr>
          <p:cNvPr id="23" name="صورة 22" descr="20.GIF">
            <a:hlinkClick r:id="" action="ppaction://hlinkshowjump?jump=firstslide" tooltip="الشريحة الاولى 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500694" y="6286520"/>
            <a:ext cx="704850" cy="571480"/>
          </a:xfrm>
          <a:prstGeom prst="rect">
            <a:avLst/>
          </a:prstGeom>
        </p:spPr>
      </p:pic>
      <p:sp>
        <p:nvSpPr>
          <p:cNvPr id="24" name="مربع نص 23"/>
          <p:cNvSpPr txBox="1"/>
          <p:nvPr/>
        </p:nvSpPr>
        <p:spPr>
          <a:xfrm>
            <a:off x="1357290" y="5774312"/>
            <a:ext cx="142876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JO" dirty="0" smtClean="0"/>
              <a:t>انقر هنا </a:t>
            </a:r>
            <a:endParaRPr lang="ar-JO" dirty="0"/>
          </a:p>
        </p:txBody>
      </p:sp>
      <p:sp>
        <p:nvSpPr>
          <p:cNvPr id="25" name="عنصر نائب لرقم الشريحة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E4BB0-BA2D-45CD-BAF0-4F36AB272D9D}" type="slidenum">
              <a:rPr lang="ar-JO" smtClean="0"/>
              <a:pPr/>
              <a:t>13</a:t>
            </a:fld>
            <a:endParaRPr lang="ar-JO"/>
          </a:p>
        </p:txBody>
      </p:sp>
      <p:sp>
        <p:nvSpPr>
          <p:cNvPr id="26" name="عنصر نائب للتذييل 2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846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مجموعة 10"/>
          <p:cNvGrpSpPr/>
          <p:nvPr/>
        </p:nvGrpSpPr>
        <p:grpSpPr>
          <a:xfrm>
            <a:off x="571472" y="6286496"/>
            <a:ext cx="8286808" cy="571528"/>
            <a:chOff x="571472" y="6286496"/>
            <a:chExt cx="8286808" cy="571528"/>
          </a:xfrm>
        </p:grpSpPr>
        <p:grpSp>
          <p:nvGrpSpPr>
            <p:cNvPr id="12" name="مجموعة 3"/>
            <p:cNvGrpSpPr/>
            <p:nvPr/>
          </p:nvGrpSpPr>
          <p:grpSpPr>
            <a:xfrm>
              <a:off x="571472" y="6286520"/>
              <a:ext cx="8286808" cy="571480"/>
              <a:chOff x="0" y="6143644"/>
              <a:chExt cx="9144000" cy="571504"/>
            </a:xfrm>
            <a:solidFill>
              <a:schemeClr val="tx1"/>
            </a:solidFill>
          </p:grpSpPr>
          <p:sp>
            <p:nvSpPr>
              <p:cNvPr id="17" name="مستطيل مستدير الزوايا 16"/>
              <p:cNvSpPr/>
              <p:nvPr/>
            </p:nvSpPr>
            <p:spPr>
              <a:xfrm>
                <a:off x="0" y="6143644"/>
                <a:ext cx="9144000" cy="571504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JO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مربع نص 17"/>
              <p:cNvSpPr txBox="1"/>
              <p:nvPr/>
            </p:nvSpPr>
            <p:spPr>
              <a:xfrm>
                <a:off x="2357422" y="6215082"/>
                <a:ext cx="1571636" cy="295476"/>
              </a:xfrm>
              <a:prstGeom prst="rect">
                <a:avLst/>
              </a:prstGeom>
              <a:grp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JO" dirty="0" smtClean="0">
                    <a:solidFill>
                      <a:schemeClr val="bg1"/>
                    </a:solidFill>
                  </a:rPr>
                  <a:t>    </a:t>
                </a:r>
              </a:p>
            </p:txBody>
          </p:sp>
        </p:grpSp>
        <p:pic>
          <p:nvPicPr>
            <p:cNvPr id="13" name="صورة 12" descr="21.GIF">
              <a:hlinkClick r:id="" action="ppaction://hlinkshowjump?jump=previousslide" tooltip="اشريحة السابقة"/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01024" y="6286496"/>
              <a:ext cx="704850" cy="571504"/>
            </a:xfrm>
            <a:prstGeom prst="rect">
              <a:avLst/>
            </a:prstGeom>
          </p:spPr>
        </p:pic>
        <p:pic>
          <p:nvPicPr>
            <p:cNvPr id="15" name="صورة 14" descr="23.GIF">
              <a:hlinkClick r:id="" action="ppaction://hlinkshowjump?jump=nextslide" tooltip="الشريحة التالية"/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6200000">
              <a:off x="676258" y="6253196"/>
              <a:ext cx="571480" cy="638175"/>
            </a:xfrm>
            <a:prstGeom prst="rect">
              <a:avLst/>
            </a:prstGeom>
          </p:spPr>
        </p:pic>
        <p:pic>
          <p:nvPicPr>
            <p:cNvPr id="16" name="صورة 15" descr="14.GIF">
              <a:hlinkClick r:id="rId6" action="ppaction://hlinksldjump" tooltip="الشريحة الاخيرة"/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071802" y="6286520"/>
              <a:ext cx="704850" cy="571480"/>
            </a:xfrm>
            <a:prstGeom prst="rect">
              <a:avLst/>
            </a:prstGeom>
            <a:blipFill>
              <a:blip r:embed="rId8"/>
              <a:tile tx="0" ty="0" sx="100000" sy="100000" flip="none" algn="tl"/>
            </a:blipFill>
            <a:ln>
              <a:noFill/>
            </a:ln>
          </p:spPr>
        </p:pic>
      </p:grpSp>
      <p:pic>
        <p:nvPicPr>
          <p:cNvPr id="19" name="صورة 18" descr="27.GIF">
            <a:hlinkClick r:id="rId9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71868" y="4143380"/>
            <a:ext cx="1557342" cy="1571636"/>
          </a:xfrm>
          <a:prstGeom prst="rect">
            <a:avLst/>
          </a:prstGeom>
        </p:spPr>
      </p:pic>
      <p:pic>
        <p:nvPicPr>
          <p:cNvPr id="20" name="صورة 19" descr="27.GIF">
            <a:hlinkClick r:id="rId11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2956" y="4286256"/>
            <a:ext cx="1914532" cy="1643074"/>
          </a:xfrm>
          <a:prstGeom prst="rect">
            <a:avLst/>
          </a:prstGeom>
        </p:spPr>
      </p:pic>
      <p:pic>
        <p:nvPicPr>
          <p:cNvPr id="22" name="صورة 21" descr="4629al10.gif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500694" y="1000108"/>
            <a:ext cx="2638440" cy="4786322"/>
          </a:xfrm>
          <a:prstGeom prst="rect">
            <a:avLst/>
          </a:prstGeom>
        </p:spPr>
      </p:pic>
      <p:pic>
        <p:nvPicPr>
          <p:cNvPr id="27" name="صوت مسجّل">
            <a:hlinkClick r:id="" action="ppaction://media"/>
          </p:cNvPr>
          <p:cNvPicPr>
            <a:picLocks noRot="1" noChangeAspect="1"/>
          </p:cNvPicPr>
          <p:nvPr>
            <a:wavAudioFile r:embed="rId1" name="صوت مسجّل"/>
          </p:nvPr>
        </p:nvPicPr>
        <p:blipFill>
          <a:blip r:embed="rId13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28" name="صورة 27" descr="20.GIF">
            <a:hlinkClick r:id="" action="ppaction://hlinkshowjump?jump=firstslide" tooltip="الشريحة الاولى 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500694" y="6286520"/>
            <a:ext cx="704850" cy="571480"/>
          </a:xfrm>
          <a:prstGeom prst="rect">
            <a:avLst/>
          </a:prstGeom>
        </p:spPr>
      </p:pic>
      <p:sp>
        <p:nvSpPr>
          <p:cNvPr id="21" name="عنصر نائب لرقم الشريحة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E4BB0-BA2D-45CD-BAF0-4F36AB272D9D}" type="slidenum">
              <a:rPr lang="ar-JO" smtClean="0"/>
              <a:pPr/>
              <a:t>14</a:t>
            </a:fld>
            <a:endParaRPr lang="ar-JO"/>
          </a:p>
        </p:txBody>
      </p:sp>
      <p:sp>
        <p:nvSpPr>
          <p:cNvPr id="23" name="عنصر نائب للتذييل 2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25" name="صورة 24" descr="27.GIF">
            <a:hlinkClick r:id="rId15" tooltip="انقر هنا للانتقال الى الموقع الالكتروني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28860" y="1928802"/>
            <a:ext cx="1914532" cy="1643074"/>
          </a:xfrm>
          <a:prstGeom prst="rect">
            <a:avLst/>
          </a:prstGeom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6763E-6 C -2.5E-6 -0.04254 0.02188 -0.07722 0.04896 -0.07722 L 0.16302 -0.07722 C 0.19011 -0.07722 0.2125 -0.04254 0.2125 -1.6763E-6 L 0.2125 0.17572 C 0.2125 0.2185 0.19011 0.25434 0.16302 0.25434 L 0.04896 0.25434 C 0.02188 0.25434 -2.5E-6 0.2185 -2.5E-6 0.17572 Z " pathEditMode="relative" rAng="0" ptsTypes="fFfFfFff">
                                      <p:cBhvr>
                                        <p:cTn id="1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" y="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476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4629al1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0694" y="1285860"/>
            <a:ext cx="2638440" cy="4786322"/>
          </a:xfrm>
          <a:prstGeom prst="rect">
            <a:avLst/>
          </a:prstGeom>
        </p:spPr>
      </p:pic>
      <p:pic>
        <p:nvPicPr>
          <p:cNvPr id="3" name="صورة 2" descr="bye1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3174" y="714356"/>
            <a:ext cx="928694" cy="642942"/>
          </a:xfrm>
          <a:prstGeom prst="rect">
            <a:avLst/>
          </a:prstGeom>
        </p:spPr>
      </p:pic>
      <p:sp>
        <p:nvSpPr>
          <p:cNvPr id="4" name="مستطيل 3"/>
          <p:cNvSpPr/>
          <p:nvPr/>
        </p:nvSpPr>
        <p:spPr>
          <a:xfrm>
            <a:off x="1000100" y="1857364"/>
            <a:ext cx="2071702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perspectiveContrastingRightFacing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ar-JO" sz="5400" b="1" dirty="0" err="1" smtClean="0">
                <a:ln/>
                <a:gradFill flip="none" rotWithShape="1">
                  <a:gsLst>
                    <a:gs pos="0">
                      <a:schemeClr val="accent3">
                        <a:shade val="30000"/>
                        <a:satMod val="115000"/>
                      </a:schemeClr>
                    </a:gs>
                    <a:gs pos="50000">
                      <a:schemeClr val="accent3">
                        <a:shade val="67500"/>
                        <a:satMod val="115000"/>
                      </a:schemeClr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</a:rPr>
              <a:t>الى</a:t>
            </a:r>
            <a:r>
              <a:rPr lang="ar-JO" sz="5400" b="1" dirty="0" smtClean="0">
                <a:ln/>
                <a:gradFill flip="none" rotWithShape="1">
                  <a:gsLst>
                    <a:gs pos="0">
                      <a:schemeClr val="accent3">
                        <a:shade val="30000"/>
                        <a:satMod val="115000"/>
                      </a:schemeClr>
                    </a:gs>
                    <a:gs pos="50000">
                      <a:schemeClr val="accent3">
                        <a:shade val="67500"/>
                        <a:satMod val="115000"/>
                      </a:schemeClr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</a:rPr>
              <a:t> اللقاء</a:t>
            </a:r>
          </a:p>
          <a:p>
            <a:pPr algn="ctr"/>
            <a:r>
              <a:rPr lang="ar-JO" sz="5400" b="1" dirty="0" smtClean="0">
                <a:ln/>
                <a:gradFill flip="none" rotWithShape="1">
                  <a:gsLst>
                    <a:gs pos="0">
                      <a:schemeClr val="accent3">
                        <a:shade val="30000"/>
                        <a:satMod val="115000"/>
                      </a:schemeClr>
                    </a:gs>
                    <a:gs pos="50000">
                      <a:schemeClr val="accent3">
                        <a:shade val="67500"/>
                        <a:satMod val="115000"/>
                      </a:schemeClr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</a:rPr>
              <a:t> في الدرس القادم </a:t>
            </a:r>
            <a:endParaRPr lang="ar-SA" sz="5400" b="1" dirty="0">
              <a:ln/>
              <a:gradFill flip="none" rotWithShape="1">
                <a:gsLst>
                  <a:gs pos="0">
                    <a:schemeClr val="accent3">
                      <a:shade val="30000"/>
                      <a:satMod val="115000"/>
                    </a:schemeClr>
                  </a:gs>
                  <a:gs pos="50000">
                    <a:schemeClr val="accent3">
                      <a:shade val="67500"/>
                      <a:satMod val="115000"/>
                    </a:schemeClr>
                  </a:gs>
                  <a:gs pos="100000">
                    <a:schemeClr val="accent3">
                      <a:shade val="100000"/>
                      <a:satMod val="11500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</a:endParaRPr>
          </a:p>
        </p:txBody>
      </p:sp>
      <p:grpSp>
        <p:nvGrpSpPr>
          <p:cNvPr id="8" name="مجموعة 7"/>
          <p:cNvGrpSpPr/>
          <p:nvPr/>
        </p:nvGrpSpPr>
        <p:grpSpPr>
          <a:xfrm>
            <a:off x="428596" y="6215058"/>
            <a:ext cx="8429684" cy="571528"/>
            <a:chOff x="571472" y="6286496"/>
            <a:chExt cx="8286808" cy="571528"/>
          </a:xfrm>
        </p:grpSpPr>
        <p:grpSp>
          <p:nvGrpSpPr>
            <p:cNvPr id="9" name="مجموعة 3"/>
            <p:cNvGrpSpPr/>
            <p:nvPr/>
          </p:nvGrpSpPr>
          <p:grpSpPr>
            <a:xfrm>
              <a:off x="571472" y="6286520"/>
              <a:ext cx="8286808" cy="571480"/>
              <a:chOff x="0" y="6143644"/>
              <a:chExt cx="9144000" cy="571504"/>
            </a:xfrm>
            <a:solidFill>
              <a:schemeClr val="tx1"/>
            </a:solidFill>
          </p:grpSpPr>
          <p:sp>
            <p:nvSpPr>
              <p:cNvPr id="14" name="مستطيل مستدير الزوايا 13"/>
              <p:cNvSpPr/>
              <p:nvPr/>
            </p:nvSpPr>
            <p:spPr>
              <a:xfrm>
                <a:off x="0" y="6143644"/>
                <a:ext cx="9144000" cy="571504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JO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مربع نص 14"/>
              <p:cNvSpPr txBox="1"/>
              <p:nvPr/>
            </p:nvSpPr>
            <p:spPr>
              <a:xfrm>
                <a:off x="2357422" y="6215082"/>
                <a:ext cx="1571636" cy="295476"/>
              </a:xfrm>
              <a:prstGeom prst="rect">
                <a:avLst/>
              </a:prstGeom>
              <a:grp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JO" dirty="0" smtClean="0">
                    <a:solidFill>
                      <a:schemeClr val="bg1"/>
                    </a:solidFill>
                  </a:rPr>
                  <a:t>    </a:t>
                </a:r>
              </a:p>
            </p:txBody>
          </p:sp>
        </p:grpSp>
        <p:pic>
          <p:nvPicPr>
            <p:cNvPr id="10" name="صورة 9" descr="21.GIF">
              <a:hlinkClick r:id="" action="ppaction://hlinkshowjump?jump=previousslide" tooltip="اشريحة السابقة"/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01024" y="6286496"/>
              <a:ext cx="704850" cy="571504"/>
            </a:xfrm>
            <a:prstGeom prst="rect">
              <a:avLst/>
            </a:prstGeom>
          </p:spPr>
        </p:pic>
        <p:pic>
          <p:nvPicPr>
            <p:cNvPr id="12" name="صورة 11" descr="23.GIF">
              <a:hlinkClick r:id="" action="ppaction://hlinkshowjump?jump=nextslide" tooltip="الشريحة التالية"/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6200000">
              <a:off x="676258" y="6253196"/>
              <a:ext cx="571480" cy="638175"/>
            </a:xfrm>
            <a:prstGeom prst="rect">
              <a:avLst/>
            </a:prstGeom>
          </p:spPr>
        </p:pic>
        <p:pic>
          <p:nvPicPr>
            <p:cNvPr id="13" name="صورة 12" descr="14.GIF">
              <a:hlinkClick r:id="" action="ppaction://hlinkshowjump?jump=lastslide" tooltip="الشريحة الاخيرة"/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071802" y="6286520"/>
              <a:ext cx="704850" cy="571480"/>
            </a:xfrm>
            <a:prstGeom prst="rect">
              <a:avLst/>
            </a:prstGeom>
            <a:blipFill>
              <a:blip r:embed="rId8"/>
              <a:tile tx="0" ty="0" sx="100000" sy="100000" flip="none" algn="tl"/>
            </a:blipFill>
            <a:ln>
              <a:noFill/>
            </a:ln>
          </p:spPr>
        </p:pic>
      </p:grpSp>
      <p:pic>
        <p:nvPicPr>
          <p:cNvPr id="16" name="صورة 15" descr="images (31)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28992" y="2285992"/>
            <a:ext cx="1866900" cy="3857652"/>
          </a:xfrm>
          <a:prstGeom prst="rect">
            <a:avLst/>
          </a:prstGeom>
        </p:spPr>
      </p:pic>
      <p:pic>
        <p:nvPicPr>
          <p:cNvPr id="17" name="صوت مسجّل">
            <a:hlinkClick r:id="" action="ppaction://media"/>
          </p:cNvPr>
          <p:cNvPicPr>
            <a:picLocks noRot="1" noChangeAspect="1"/>
          </p:cNvPicPr>
          <p:nvPr>
            <a:wavAudioFile r:embed="rId1" name="صوت مسجّل"/>
          </p:nvPr>
        </p:nvPicPr>
        <p:blipFill>
          <a:blip r:embed="rId10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19" name="صورة 18" descr="20.GIF">
            <a:hlinkClick r:id="" action="ppaction://hlinkshowjump?jump=firstslide" tooltip="الشريحة الاولى 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00694" y="6215106"/>
            <a:ext cx="704850" cy="571480"/>
          </a:xfrm>
          <a:prstGeom prst="rect">
            <a:avLst/>
          </a:prstGeom>
        </p:spPr>
      </p:pic>
      <p:sp>
        <p:nvSpPr>
          <p:cNvPr id="18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E4BB0-BA2D-45CD-BAF0-4F36AB272D9D}" type="slidenum">
              <a:rPr lang="ar-JO" smtClean="0"/>
              <a:pPr/>
              <a:t>15</a:t>
            </a:fld>
            <a:endParaRPr lang="ar-JO" dirty="0"/>
          </a:p>
        </p:txBody>
      </p:sp>
      <p:sp>
        <p:nvSpPr>
          <p:cNvPr id="20" name="عنصر نائب للتذييل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6763E-6 C -2.5E-6 -0.04254 0.02188 -0.07722 0.04896 -0.07722 L 0.16302 -0.07722 C 0.19011 -0.07722 0.2125 -0.04254 0.2125 -1.6763E-6 L 0.2125 0.17572 C 0.2125 0.2185 0.19011 0.25434 0.16302 0.25434 L 0.04896 0.25434 C 0.02188 0.25434 -2.5E-6 0.2185 -2.5E-6 0.17572 Z " pathEditMode="relative" rAng="0" ptsTypes="fFfFfFff">
                                      <p:cBhvr>
                                        <p:cTn id="6" dur="2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" y="8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7708 -0.37708 C -0.26336 -0.32152 -0.04913 -0.26574 0.03941 -0.21088 C 0.12795 -0.15578 0.07032 -0.08472 0.0533 -0.04791 C 0.03594 -0.01111 -0.04461 0.00162 -0.06354 0.01042 " pathEditMode="fixed" rAng="0" ptsTypes="aaaA">
                                      <p:cBhvr>
                                        <p:cTn id="8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2" y="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855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14A0-FBCA-47A1-938A-50B6E3C094A0}" type="slidenum">
              <a:rPr lang="ar-JO" smtClean="0"/>
              <a:pPr/>
              <a:t>16</a:t>
            </a:fld>
            <a:endParaRPr lang="ar-JO"/>
          </a:p>
        </p:txBody>
      </p:sp>
      <p:grpSp>
        <p:nvGrpSpPr>
          <p:cNvPr id="6" name="مجموعة 6"/>
          <p:cNvGrpSpPr/>
          <p:nvPr/>
        </p:nvGrpSpPr>
        <p:grpSpPr>
          <a:xfrm>
            <a:off x="285720" y="357166"/>
            <a:ext cx="8501122" cy="6286544"/>
            <a:chOff x="285720" y="357166"/>
            <a:chExt cx="8501122" cy="6286544"/>
          </a:xfrm>
        </p:grpSpPr>
        <p:sp>
          <p:nvSpPr>
            <p:cNvPr id="4" name="مربع نص 3"/>
            <p:cNvSpPr txBox="1"/>
            <p:nvPr/>
          </p:nvSpPr>
          <p:spPr>
            <a:xfrm>
              <a:off x="2643174" y="1000108"/>
              <a:ext cx="6143668" cy="470898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JO" sz="4800" b="1" dirty="0" smtClean="0">
                  <a:ln w="17780" cmpd="sng">
                    <a:noFill/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Microsoft Uighur" pitchFamily="2" charset="-78"/>
                  <a:cs typeface="Microsoft Uighur" pitchFamily="2" charset="-78"/>
                </a:rPr>
                <a:t>دبلوم التكنولوجيا والاتصالات</a:t>
              </a:r>
            </a:p>
            <a:p>
              <a:r>
                <a:rPr lang="ar-JO" sz="6000" b="1" dirty="0" smtClean="0">
                  <a:ln w="17780" cmpd="sng">
                    <a:noFill/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Microsoft Uighur" pitchFamily="2" charset="-78"/>
                  <a:cs typeface="Microsoft Uighur" pitchFamily="2" charset="-78"/>
                </a:rPr>
                <a:t>المساق الأول</a:t>
              </a:r>
              <a:r>
                <a:rPr lang="ar-JO" sz="4800" b="1" dirty="0" smtClean="0">
                  <a:ln w="17780" cmpd="sng">
                    <a:noFill/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Microsoft Uighur" pitchFamily="2" charset="-78"/>
                  <a:cs typeface="Microsoft Uighur" pitchFamily="2" charset="-78"/>
                </a:rPr>
                <a:t> - الكتاب الناطق - </a:t>
              </a:r>
            </a:p>
            <a:p>
              <a:r>
                <a:rPr lang="ar-JO" sz="4800" b="1" dirty="0" smtClean="0">
                  <a:ln w="17780" cmpd="sng">
                    <a:noFill/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Microsoft Uighur" pitchFamily="2" charset="-78"/>
                  <a:cs typeface="Microsoft Uighur" pitchFamily="2" charset="-78"/>
                </a:rPr>
                <a:t>المبحث   : الحاسوب </a:t>
              </a:r>
            </a:p>
            <a:p>
              <a:r>
                <a:rPr lang="ar-JO" sz="4800" b="1" dirty="0" smtClean="0">
                  <a:ln w="17780" cmpd="sng">
                    <a:noFill/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Microsoft Uighur" pitchFamily="2" charset="-78"/>
                  <a:cs typeface="Microsoft Uighur" pitchFamily="2" charset="-78"/>
                </a:rPr>
                <a:t>الصف     : السابع  الأساسي </a:t>
              </a:r>
            </a:p>
            <a:p>
              <a:r>
                <a:rPr lang="ar-JO" sz="4800" b="1" dirty="0" smtClean="0">
                  <a:ln w="17780" cmpd="sng">
                    <a:noFill/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Microsoft Uighur" pitchFamily="2" charset="-78"/>
                  <a:cs typeface="Microsoft Uighur" pitchFamily="2" charset="-78"/>
                </a:rPr>
                <a:t>المعلمة   : فاديا ابراهيم عمارنه </a:t>
              </a:r>
            </a:p>
            <a:p>
              <a:r>
                <a:rPr lang="ar-JO" sz="4800" b="1" dirty="0" smtClean="0">
                  <a:ln w="17780" cmpd="sng">
                    <a:noFill/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Microsoft Uighur" pitchFamily="2" charset="-78"/>
                  <a:cs typeface="Microsoft Uighur" pitchFamily="2" charset="-78"/>
                </a:rPr>
                <a:t> المدرب الفاضل : الأستاذ نبيل مقدادي </a:t>
              </a:r>
              <a:endParaRPr lang="ar-JO" sz="48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Microsoft Uighur" pitchFamily="2" charset="-78"/>
                <a:cs typeface="Microsoft Uighur" pitchFamily="2" charset="-78"/>
              </a:endParaRPr>
            </a:p>
          </p:txBody>
        </p:sp>
        <p:pic>
          <p:nvPicPr>
            <p:cNvPr id="5" name="صورة 4" descr="145821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5720" y="357166"/>
              <a:ext cx="3000396" cy="6286544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pic>
        <p:nvPicPr>
          <p:cNvPr id="8" name="صورة 7" descr="99999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805493" y="3000372"/>
            <a:ext cx="981085" cy="603356"/>
          </a:xfrm>
          <a:prstGeom prst="rect">
            <a:avLst/>
          </a:prstGeom>
        </p:spPr>
      </p:pic>
      <p:sp>
        <p:nvSpPr>
          <p:cNvPr id="9" name="عنصر نائب للتذييل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5 -0.04346 C 0.10365 -0.09618 0.13247 -0.14913 0.09722 -0.21872 C 0.06198 -0.28878 -0.03403 -0.42635 -0.13611 -0.46196 C -0.23819 -0.49757 -0.44566 -0.50566 -0.51545 -0.43237 C -0.58524 -0.35907 -0.59809 -0.08809 -0.55521 -0.02219 C -0.51232 0.0437 -0.30781 -0.03445 -0.25833 -0.03722 " pathEditMode="relative" ptsTypes="aaaaaA">
                                      <p:cBhvr>
                                        <p:cTn id="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2094</TotalTime>
  <Words>147</Words>
  <Application>Microsoft Office PowerPoint</Application>
  <PresentationFormat>عرض على الشاشة (3:4)‏</PresentationFormat>
  <Paragraphs>76</Paragraphs>
  <Slides>16</Slides>
  <Notes>4</Notes>
  <HiddenSlides>0</HiddenSlides>
  <MMClips>14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Dream</dc:creator>
  <cp:lastModifiedBy>Dream</cp:lastModifiedBy>
  <cp:revision>185</cp:revision>
  <dcterms:created xsi:type="dcterms:W3CDTF">2011-10-29T21:15:51Z</dcterms:created>
  <dcterms:modified xsi:type="dcterms:W3CDTF">2011-12-10T21:27:53Z</dcterms:modified>
</cp:coreProperties>
</file>