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" Target="../slides/slide4.xml"/><Relationship Id="rId5" Type="http://schemas.openxmlformats.org/officeDocument/2006/relationships/slide" Target="../slides/slide8.xml"/><Relationship Id="rId4" Type="http://schemas.openxmlformats.org/officeDocument/2006/relationships/slide" Target="../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8EA19-F5EC-4A5C-BF93-53B17696624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08B3A7C6-0BF0-438A-98A5-B22AC3E882D3}">
      <dgm:prSet phldrT="[نص]"/>
      <dgm:spPr/>
      <dgm:t>
        <a:bodyPr/>
        <a:lstStyle/>
        <a:p>
          <a:pPr rtl="1"/>
          <a:r>
            <a:rPr lang="ar-EG" dirty="0" smtClean="0">
              <a:hlinkClick xmlns:r="http://schemas.openxmlformats.org/officeDocument/2006/relationships" r:id="rId1" action="ppaction://hlinksldjump"/>
            </a:rPr>
            <a:t>مطهرات</a:t>
          </a:r>
          <a:endParaRPr lang="ar-EG" dirty="0"/>
        </a:p>
      </dgm:t>
    </dgm:pt>
    <dgm:pt modelId="{546BD47D-79F0-41D7-A127-39B4718A86F4}" type="parTrans" cxnId="{3E869CA4-B62E-4688-B499-E6C6591CC897}">
      <dgm:prSet/>
      <dgm:spPr/>
      <dgm:t>
        <a:bodyPr/>
        <a:lstStyle/>
        <a:p>
          <a:pPr rtl="1"/>
          <a:endParaRPr lang="ar-EG"/>
        </a:p>
      </dgm:t>
    </dgm:pt>
    <dgm:pt modelId="{AADC0DA1-60BF-405A-A34D-D690BAEFC9B7}" type="sibTrans" cxnId="{3E869CA4-B62E-4688-B499-E6C6591CC897}">
      <dgm:prSet/>
      <dgm:spPr/>
      <dgm:t>
        <a:bodyPr/>
        <a:lstStyle/>
        <a:p>
          <a:pPr rtl="1"/>
          <a:endParaRPr lang="ar-EG"/>
        </a:p>
      </dgm:t>
    </dgm:pt>
    <dgm:pt modelId="{932B9EE4-300F-4EC7-AC28-7DE3C3211D9F}">
      <dgm:prSet phldrT="[نص]"/>
      <dgm:spPr/>
      <dgm:t>
        <a:bodyPr/>
        <a:lstStyle/>
        <a:p>
          <a:pPr rtl="1"/>
          <a:r>
            <a:rPr lang="ar-EG" dirty="0" smtClean="0">
              <a:hlinkClick xmlns:r="http://schemas.openxmlformats.org/officeDocument/2006/relationships" r:id="rId2" action="ppaction://hlinksldjump"/>
            </a:rPr>
            <a:t>مساحيق تنظيف</a:t>
          </a:r>
          <a:endParaRPr lang="ar-EG" dirty="0"/>
        </a:p>
      </dgm:t>
    </dgm:pt>
    <dgm:pt modelId="{200E5BEC-8D18-4CFF-BCE3-1F683E9DA063}" type="parTrans" cxnId="{BBAEC28E-322E-4A6F-8BCA-EE16C46C478E}">
      <dgm:prSet/>
      <dgm:spPr/>
      <dgm:t>
        <a:bodyPr/>
        <a:lstStyle/>
        <a:p>
          <a:pPr rtl="1"/>
          <a:endParaRPr lang="ar-EG"/>
        </a:p>
      </dgm:t>
    </dgm:pt>
    <dgm:pt modelId="{692D404C-28EE-45BE-9636-FED33FBC50AF}" type="sibTrans" cxnId="{BBAEC28E-322E-4A6F-8BCA-EE16C46C478E}">
      <dgm:prSet/>
      <dgm:spPr/>
      <dgm:t>
        <a:bodyPr/>
        <a:lstStyle/>
        <a:p>
          <a:pPr rtl="1"/>
          <a:endParaRPr lang="ar-EG"/>
        </a:p>
      </dgm:t>
    </dgm:pt>
    <dgm:pt modelId="{655F94E2-ECC2-4E8A-85B8-F8B22192EF54}">
      <dgm:prSet phldrT="[نص]"/>
      <dgm:spPr/>
      <dgm:t>
        <a:bodyPr/>
        <a:lstStyle/>
        <a:p>
          <a:pPr rtl="1"/>
          <a:r>
            <a:rPr lang="ar-EG" dirty="0" smtClean="0">
              <a:hlinkClick xmlns:r="http://schemas.openxmlformats.org/officeDocument/2006/relationships" r:id="rId3" action="ppaction://hlinksldjump"/>
            </a:rPr>
            <a:t>مبيضات</a:t>
          </a:r>
          <a:endParaRPr lang="ar-EG" dirty="0"/>
        </a:p>
      </dgm:t>
    </dgm:pt>
    <dgm:pt modelId="{D18BDF61-B666-41E1-8B6A-C43BD0456DCB}" type="parTrans" cxnId="{B47D8F41-90EF-45BE-B72B-2B73D9D483C6}">
      <dgm:prSet/>
      <dgm:spPr/>
      <dgm:t>
        <a:bodyPr/>
        <a:lstStyle/>
        <a:p>
          <a:pPr rtl="1"/>
          <a:endParaRPr lang="ar-EG"/>
        </a:p>
      </dgm:t>
    </dgm:pt>
    <dgm:pt modelId="{15830930-4165-4C62-B46E-8D092020E38E}" type="sibTrans" cxnId="{B47D8F41-90EF-45BE-B72B-2B73D9D483C6}">
      <dgm:prSet/>
      <dgm:spPr/>
      <dgm:t>
        <a:bodyPr/>
        <a:lstStyle/>
        <a:p>
          <a:pPr rtl="1"/>
          <a:endParaRPr lang="ar-EG"/>
        </a:p>
      </dgm:t>
    </dgm:pt>
    <dgm:pt modelId="{5CBDB04C-2E9D-47B8-8DC3-135370ED306B}">
      <dgm:prSet phldrT="[نص]"/>
      <dgm:spPr/>
      <dgm:t>
        <a:bodyPr/>
        <a:lstStyle/>
        <a:p>
          <a:pPr rtl="1"/>
          <a:r>
            <a:rPr lang="ar-EG" dirty="0" smtClean="0">
              <a:hlinkClick xmlns:r="http://schemas.openxmlformats.org/officeDocument/2006/relationships" r:id="rId4" action="ppaction://hlinksldjump"/>
            </a:rPr>
            <a:t>صابون</a:t>
          </a:r>
          <a:endParaRPr lang="ar-EG" dirty="0" smtClean="0"/>
        </a:p>
      </dgm:t>
    </dgm:pt>
    <dgm:pt modelId="{197CE72D-4503-44B2-BA19-7EB3F235C157}" type="parTrans" cxnId="{3D36A6D7-3B9B-4890-AF74-F867653C5014}">
      <dgm:prSet/>
      <dgm:spPr/>
      <dgm:t>
        <a:bodyPr/>
        <a:lstStyle/>
        <a:p>
          <a:pPr rtl="1"/>
          <a:endParaRPr lang="ar-EG"/>
        </a:p>
      </dgm:t>
    </dgm:pt>
    <dgm:pt modelId="{5CC57C65-1FF3-4656-BC59-9F85281E6E7D}" type="sibTrans" cxnId="{3D36A6D7-3B9B-4890-AF74-F867653C5014}">
      <dgm:prSet/>
      <dgm:spPr/>
      <dgm:t>
        <a:bodyPr/>
        <a:lstStyle/>
        <a:p>
          <a:pPr rtl="1"/>
          <a:endParaRPr lang="ar-EG"/>
        </a:p>
      </dgm:t>
    </dgm:pt>
    <dgm:pt modelId="{5751B99C-2144-4A36-8CC6-1C9D8C4C7081}">
      <dgm:prSet phldrT="[نص]"/>
      <dgm:spPr/>
      <dgm:t>
        <a:bodyPr/>
        <a:lstStyle/>
        <a:p>
          <a:pPr rtl="1"/>
          <a:r>
            <a:rPr lang="ar-EG" dirty="0" smtClean="0">
              <a:hlinkClick xmlns:r="http://schemas.openxmlformats.org/officeDocument/2006/relationships" r:id="rId5" action="ppaction://hlinksldjump"/>
            </a:rPr>
            <a:t>سوائل التنظيف</a:t>
          </a:r>
          <a:endParaRPr lang="ar-EG" dirty="0"/>
        </a:p>
      </dgm:t>
    </dgm:pt>
    <dgm:pt modelId="{388877B7-4C1C-4BFF-ADC4-F376A50387F3}" type="parTrans" cxnId="{D21A75DC-AFDE-4DC3-A2AD-375BD32BE078}">
      <dgm:prSet/>
      <dgm:spPr/>
      <dgm:t>
        <a:bodyPr/>
        <a:lstStyle/>
        <a:p>
          <a:pPr rtl="1"/>
          <a:endParaRPr lang="ar-EG"/>
        </a:p>
      </dgm:t>
    </dgm:pt>
    <dgm:pt modelId="{816E6EDD-6940-4383-8458-348891837FC1}" type="sibTrans" cxnId="{D21A75DC-AFDE-4DC3-A2AD-375BD32BE078}">
      <dgm:prSet/>
      <dgm:spPr/>
      <dgm:t>
        <a:bodyPr/>
        <a:lstStyle/>
        <a:p>
          <a:pPr rtl="1"/>
          <a:endParaRPr lang="ar-EG"/>
        </a:p>
      </dgm:t>
    </dgm:pt>
    <dgm:pt modelId="{0C243F68-0CE5-4A4C-B582-B932CD9689E1}" type="pres">
      <dgm:prSet presAssocID="{F888EA19-F5EC-4A5C-BF93-53B17696624D}" presName="cycle" presStyleCnt="0">
        <dgm:presLayoutVars>
          <dgm:dir/>
          <dgm:resizeHandles val="exact"/>
        </dgm:presLayoutVars>
      </dgm:prSet>
      <dgm:spPr/>
    </dgm:pt>
    <dgm:pt modelId="{870C257B-5D3C-4286-AA9C-70753266DB0E}" type="pres">
      <dgm:prSet presAssocID="{08B3A7C6-0BF0-438A-98A5-B22AC3E882D3}" presName="node" presStyleLbl="node1" presStyleIdx="0" presStyleCnt="5" custRadScaleRad="100037" custRadScaleInc="-4353">
        <dgm:presLayoutVars>
          <dgm:bulletEnabled val="1"/>
        </dgm:presLayoutVars>
      </dgm:prSet>
      <dgm:spPr/>
    </dgm:pt>
    <dgm:pt modelId="{B8CD3DF1-DDB5-494C-AA10-91316027C3F8}" type="pres">
      <dgm:prSet presAssocID="{AADC0DA1-60BF-405A-A34D-D690BAEFC9B7}" presName="sibTrans" presStyleLbl="sibTrans2D1" presStyleIdx="0" presStyleCnt="5"/>
      <dgm:spPr/>
    </dgm:pt>
    <dgm:pt modelId="{ABAADA40-6B34-40C4-8C7A-C1683F4EE4A0}" type="pres">
      <dgm:prSet presAssocID="{AADC0DA1-60BF-405A-A34D-D690BAEFC9B7}" presName="connectorText" presStyleLbl="sibTrans2D1" presStyleIdx="0" presStyleCnt="5"/>
      <dgm:spPr/>
    </dgm:pt>
    <dgm:pt modelId="{BBD27F42-F477-4496-A7F9-DFA5A2BF2142}" type="pres">
      <dgm:prSet presAssocID="{932B9EE4-300F-4EC7-AC28-7DE3C3211D9F}" presName="node" presStyleLbl="node1" presStyleIdx="1" presStyleCnt="5">
        <dgm:presLayoutVars>
          <dgm:bulletEnabled val="1"/>
        </dgm:presLayoutVars>
      </dgm:prSet>
      <dgm:spPr/>
    </dgm:pt>
    <dgm:pt modelId="{9E0B43DE-8BB7-4B3B-9629-555EFB001283}" type="pres">
      <dgm:prSet presAssocID="{692D404C-28EE-45BE-9636-FED33FBC50AF}" presName="sibTrans" presStyleLbl="sibTrans2D1" presStyleIdx="1" presStyleCnt="5"/>
      <dgm:spPr/>
    </dgm:pt>
    <dgm:pt modelId="{6C655235-87B2-475D-9AEA-1E9331B57EEB}" type="pres">
      <dgm:prSet presAssocID="{692D404C-28EE-45BE-9636-FED33FBC50AF}" presName="connectorText" presStyleLbl="sibTrans2D1" presStyleIdx="1" presStyleCnt="5"/>
      <dgm:spPr/>
    </dgm:pt>
    <dgm:pt modelId="{65F374C3-0065-42A1-988B-A5DD4347C05E}" type="pres">
      <dgm:prSet presAssocID="{655F94E2-ECC2-4E8A-85B8-F8B22192EF54}" presName="node" presStyleLbl="node1" presStyleIdx="2" presStyleCnt="5" custRadScaleRad="98417" custRadScaleInc="3580">
        <dgm:presLayoutVars>
          <dgm:bulletEnabled val="1"/>
        </dgm:presLayoutVars>
      </dgm:prSet>
      <dgm:spPr/>
    </dgm:pt>
    <dgm:pt modelId="{C4D31BC3-979C-449E-B728-6D4C5AD4EB0C}" type="pres">
      <dgm:prSet presAssocID="{15830930-4165-4C62-B46E-8D092020E38E}" presName="sibTrans" presStyleLbl="sibTrans2D1" presStyleIdx="2" presStyleCnt="5"/>
      <dgm:spPr/>
    </dgm:pt>
    <dgm:pt modelId="{7DE93511-428B-46DE-9686-A9B0311776B5}" type="pres">
      <dgm:prSet presAssocID="{15830930-4165-4C62-B46E-8D092020E38E}" presName="connectorText" presStyleLbl="sibTrans2D1" presStyleIdx="2" presStyleCnt="5"/>
      <dgm:spPr/>
    </dgm:pt>
    <dgm:pt modelId="{0EF0FDB3-B776-4386-BFDC-835199E6C604}" type="pres">
      <dgm:prSet presAssocID="{5CBDB04C-2E9D-47B8-8DC3-135370ED306B}" presName="node" presStyleLbl="node1" presStyleIdx="3" presStyleCnt="5" custRadScaleRad="101632" custRadScaleInc="3467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F1AF3D50-208F-47D5-9EE1-7CF303179D2D}" type="pres">
      <dgm:prSet presAssocID="{5CC57C65-1FF3-4656-BC59-9F85281E6E7D}" presName="sibTrans" presStyleLbl="sibTrans2D1" presStyleIdx="3" presStyleCnt="5"/>
      <dgm:spPr/>
    </dgm:pt>
    <dgm:pt modelId="{919E79A8-DF22-4B7F-9FE5-8DDBEEDB79DF}" type="pres">
      <dgm:prSet presAssocID="{5CC57C65-1FF3-4656-BC59-9F85281E6E7D}" presName="connectorText" presStyleLbl="sibTrans2D1" presStyleIdx="3" presStyleCnt="5"/>
      <dgm:spPr/>
    </dgm:pt>
    <dgm:pt modelId="{3B8A0F97-BA26-4D2A-B6C2-C7E467D61882}" type="pres">
      <dgm:prSet presAssocID="{5751B99C-2144-4A36-8CC6-1C9D8C4C7081}" presName="node" presStyleLbl="node1" presStyleIdx="4" presStyleCnt="5" custRadScaleRad="102606" custRadScaleInc="-1311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18BC0B05-DCBC-4B26-AD76-9EE30E00CBAF}" type="pres">
      <dgm:prSet presAssocID="{816E6EDD-6940-4383-8458-348891837FC1}" presName="sibTrans" presStyleLbl="sibTrans2D1" presStyleIdx="4" presStyleCnt="5"/>
      <dgm:spPr/>
    </dgm:pt>
    <dgm:pt modelId="{9538C439-74FA-4894-B212-641BB5EA347C}" type="pres">
      <dgm:prSet presAssocID="{816E6EDD-6940-4383-8458-348891837FC1}" presName="connectorText" presStyleLbl="sibTrans2D1" presStyleIdx="4" presStyleCnt="5"/>
      <dgm:spPr/>
    </dgm:pt>
  </dgm:ptLst>
  <dgm:cxnLst>
    <dgm:cxn modelId="{D0C434FC-3F87-4AF6-B3F4-669A77628C02}" type="presOf" srcId="{5751B99C-2144-4A36-8CC6-1C9D8C4C7081}" destId="{3B8A0F97-BA26-4D2A-B6C2-C7E467D61882}" srcOrd="0" destOrd="0" presId="urn:microsoft.com/office/officeart/2005/8/layout/cycle2"/>
    <dgm:cxn modelId="{3E869CA4-B62E-4688-B499-E6C6591CC897}" srcId="{F888EA19-F5EC-4A5C-BF93-53B17696624D}" destId="{08B3A7C6-0BF0-438A-98A5-B22AC3E882D3}" srcOrd="0" destOrd="0" parTransId="{546BD47D-79F0-41D7-A127-39B4718A86F4}" sibTransId="{AADC0DA1-60BF-405A-A34D-D690BAEFC9B7}"/>
    <dgm:cxn modelId="{972CB23C-5A40-433F-BE94-3208C83AEC2D}" type="presOf" srcId="{08B3A7C6-0BF0-438A-98A5-B22AC3E882D3}" destId="{870C257B-5D3C-4286-AA9C-70753266DB0E}" srcOrd="0" destOrd="0" presId="urn:microsoft.com/office/officeart/2005/8/layout/cycle2"/>
    <dgm:cxn modelId="{BBAEC28E-322E-4A6F-8BCA-EE16C46C478E}" srcId="{F888EA19-F5EC-4A5C-BF93-53B17696624D}" destId="{932B9EE4-300F-4EC7-AC28-7DE3C3211D9F}" srcOrd="1" destOrd="0" parTransId="{200E5BEC-8D18-4CFF-BCE3-1F683E9DA063}" sibTransId="{692D404C-28EE-45BE-9636-FED33FBC50AF}"/>
    <dgm:cxn modelId="{A75F2B74-7C77-498B-9B06-680A1A7FDC41}" type="presOf" srcId="{15830930-4165-4C62-B46E-8D092020E38E}" destId="{C4D31BC3-979C-449E-B728-6D4C5AD4EB0C}" srcOrd="0" destOrd="0" presId="urn:microsoft.com/office/officeart/2005/8/layout/cycle2"/>
    <dgm:cxn modelId="{3D36A6D7-3B9B-4890-AF74-F867653C5014}" srcId="{F888EA19-F5EC-4A5C-BF93-53B17696624D}" destId="{5CBDB04C-2E9D-47B8-8DC3-135370ED306B}" srcOrd="3" destOrd="0" parTransId="{197CE72D-4503-44B2-BA19-7EB3F235C157}" sibTransId="{5CC57C65-1FF3-4656-BC59-9F85281E6E7D}"/>
    <dgm:cxn modelId="{C335A825-BA02-4573-8A89-F21E5670C377}" type="presOf" srcId="{816E6EDD-6940-4383-8458-348891837FC1}" destId="{9538C439-74FA-4894-B212-641BB5EA347C}" srcOrd="1" destOrd="0" presId="urn:microsoft.com/office/officeart/2005/8/layout/cycle2"/>
    <dgm:cxn modelId="{D21A75DC-AFDE-4DC3-A2AD-375BD32BE078}" srcId="{F888EA19-F5EC-4A5C-BF93-53B17696624D}" destId="{5751B99C-2144-4A36-8CC6-1C9D8C4C7081}" srcOrd="4" destOrd="0" parTransId="{388877B7-4C1C-4BFF-ADC4-F376A50387F3}" sibTransId="{816E6EDD-6940-4383-8458-348891837FC1}"/>
    <dgm:cxn modelId="{F4E6BBE4-B6C8-4E7D-82CA-D0FDD5AE9A2B}" type="presOf" srcId="{692D404C-28EE-45BE-9636-FED33FBC50AF}" destId="{6C655235-87B2-475D-9AEA-1E9331B57EEB}" srcOrd="1" destOrd="0" presId="urn:microsoft.com/office/officeart/2005/8/layout/cycle2"/>
    <dgm:cxn modelId="{1CAE5093-1B17-4406-80E0-7363CEA4B277}" type="presOf" srcId="{F888EA19-F5EC-4A5C-BF93-53B17696624D}" destId="{0C243F68-0CE5-4A4C-B582-B932CD9689E1}" srcOrd="0" destOrd="0" presId="urn:microsoft.com/office/officeart/2005/8/layout/cycle2"/>
    <dgm:cxn modelId="{EA8DA9F6-A3E0-45AA-8B97-72EA0CF61869}" type="presOf" srcId="{5CBDB04C-2E9D-47B8-8DC3-135370ED306B}" destId="{0EF0FDB3-B776-4386-BFDC-835199E6C604}" srcOrd="0" destOrd="0" presId="urn:microsoft.com/office/officeart/2005/8/layout/cycle2"/>
    <dgm:cxn modelId="{3FFFEB94-5A7C-4CD1-8CDA-09F733CA88BA}" type="presOf" srcId="{932B9EE4-300F-4EC7-AC28-7DE3C3211D9F}" destId="{BBD27F42-F477-4496-A7F9-DFA5A2BF2142}" srcOrd="0" destOrd="0" presId="urn:microsoft.com/office/officeart/2005/8/layout/cycle2"/>
    <dgm:cxn modelId="{B6E6FF86-622B-426C-9A7C-9F2C47CCB48F}" type="presOf" srcId="{15830930-4165-4C62-B46E-8D092020E38E}" destId="{7DE93511-428B-46DE-9686-A9B0311776B5}" srcOrd="1" destOrd="0" presId="urn:microsoft.com/office/officeart/2005/8/layout/cycle2"/>
    <dgm:cxn modelId="{B47D8F41-90EF-45BE-B72B-2B73D9D483C6}" srcId="{F888EA19-F5EC-4A5C-BF93-53B17696624D}" destId="{655F94E2-ECC2-4E8A-85B8-F8B22192EF54}" srcOrd="2" destOrd="0" parTransId="{D18BDF61-B666-41E1-8B6A-C43BD0456DCB}" sibTransId="{15830930-4165-4C62-B46E-8D092020E38E}"/>
    <dgm:cxn modelId="{F4D7205C-821E-4EE9-BAF8-EA102733783B}" type="presOf" srcId="{AADC0DA1-60BF-405A-A34D-D690BAEFC9B7}" destId="{B8CD3DF1-DDB5-494C-AA10-91316027C3F8}" srcOrd="0" destOrd="0" presId="urn:microsoft.com/office/officeart/2005/8/layout/cycle2"/>
    <dgm:cxn modelId="{4C14BA53-1ED6-4E23-8353-645E48F11175}" type="presOf" srcId="{5CC57C65-1FF3-4656-BC59-9F85281E6E7D}" destId="{919E79A8-DF22-4B7F-9FE5-8DDBEEDB79DF}" srcOrd="1" destOrd="0" presId="urn:microsoft.com/office/officeart/2005/8/layout/cycle2"/>
    <dgm:cxn modelId="{341F166A-5BBB-49D6-ACBF-04919E1D2AB5}" type="presOf" srcId="{655F94E2-ECC2-4E8A-85B8-F8B22192EF54}" destId="{65F374C3-0065-42A1-988B-A5DD4347C05E}" srcOrd="0" destOrd="0" presId="urn:microsoft.com/office/officeart/2005/8/layout/cycle2"/>
    <dgm:cxn modelId="{8F2E7137-5F4F-4696-B31F-1854FAC78F13}" type="presOf" srcId="{5CC57C65-1FF3-4656-BC59-9F85281E6E7D}" destId="{F1AF3D50-208F-47D5-9EE1-7CF303179D2D}" srcOrd="0" destOrd="0" presId="urn:microsoft.com/office/officeart/2005/8/layout/cycle2"/>
    <dgm:cxn modelId="{2B9307A0-4A0A-4BF9-9AF0-EB80F5DC043B}" type="presOf" srcId="{816E6EDD-6940-4383-8458-348891837FC1}" destId="{18BC0B05-DCBC-4B26-AD76-9EE30E00CBAF}" srcOrd="0" destOrd="0" presId="urn:microsoft.com/office/officeart/2005/8/layout/cycle2"/>
    <dgm:cxn modelId="{56746694-DFC8-4C07-9A61-970230C5AC6E}" type="presOf" srcId="{AADC0DA1-60BF-405A-A34D-D690BAEFC9B7}" destId="{ABAADA40-6B34-40C4-8C7A-C1683F4EE4A0}" srcOrd="1" destOrd="0" presId="urn:microsoft.com/office/officeart/2005/8/layout/cycle2"/>
    <dgm:cxn modelId="{9DE79AC2-77EA-4CD1-AF4D-975C26A877FD}" type="presOf" srcId="{692D404C-28EE-45BE-9636-FED33FBC50AF}" destId="{9E0B43DE-8BB7-4B3B-9629-555EFB001283}" srcOrd="0" destOrd="0" presId="urn:microsoft.com/office/officeart/2005/8/layout/cycle2"/>
    <dgm:cxn modelId="{47371770-7327-4F1F-A838-58EF51302D32}" type="presParOf" srcId="{0C243F68-0CE5-4A4C-B582-B932CD9689E1}" destId="{870C257B-5D3C-4286-AA9C-70753266DB0E}" srcOrd="0" destOrd="0" presId="urn:microsoft.com/office/officeart/2005/8/layout/cycle2"/>
    <dgm:cxn modelId="{AE927A71-D813-44C0-8DBE-27A8C04A316F}" type="presParOf" srcId="{0C243F68-0CE5-4A4C-B582-B932CD9689E1}" destId="{B8CD3DF1-DDB5-494C-AA10-91316027C3F8}" srcOrd="1" destOrd="0" presId="urn:microsoft.com/office/officeart/2005/8/layout/cycle2"/>
    <dgm:cxn modelId="{CAC1EE71-C8BF-41B7-B342-0D83ADE71845}" type="presParOf" srcId="{B8CD3DF1-DDB5-494C-AA10-91316027C3F8}" destId="{ABAADA40-6B34-40C4-8C7A-C1683F4EE4A0}" srcOrd="0" destOrd="0" presId="urn:microsoft.com/office/officeart/2005/8/layout/cycle2"/>
    <dgm:cxn modelId="{6B23353B-03D2-4B04-A535-E463092430DA}" type="presParOf" srcId="{0C243F68-0CE5-4A4C-B582-B932CD9689E1}" destId="{BBD27F42-F477-4496-A7F9-DFA5A2BF2142}" srcOrd="2" destOrd="0" presId="urn:microsoft.com/office/officeart/2005/8/layout/cycle2"/>
    <dgm:cxn modelId="{B1A3043B-BCCB-4B85-8A66-FE9962D56757}" type="presParOf" srcId="{0C243F68-0CE5-4A4C-B582-B932CD9689E1}" destId="{9E0B43DE-8BB7-4B3B-9629-555EFB001283}" srcOrd="3" destOrd="0" presId="urn:microsoft.com/office/officeart/2005/8/layout/cycle2"/>
    <dgm:cxn modelId="{00F6C527-51E5-48A7-B2B4-5311A5EC5196}" type="presParOf" srcId="{9E0B43DE-8BB7-4B3B-9629-555EFB001283}" destId="{6C655235-87B2-475D-9AEA-1E9331B57EEB}" srcOrd="0" destOrd="0" presId="urn:microsoft.com/office/officeart/2005/8/layout/cycle2"/>
    <dgm:cxn modelId="{B98E4FF1-5022-49DD-AF08-3006C21AE8BD}" type="presParOf" srcId="{0C243F68-0CE5-4A4C-B582-B932CD9689E1}" destId="{65F374C3-0065-42A1-988B-A5DD4347C05E}" srcOrd="4" destOrd="0" presId="urn:microsoft.com/office/officeart/2005/8/layout/cycle2"/>
    <dgm:cxn modelId="{4F0DC904-FC9F-4705-A2CE-FDEE86C0465E}" type="presParOf" srcId="{0C243F68-0CE5-4A4C-B582-B932CD9689E1}" destId="{C4D31BC3-979C-449E-B728-6D4C5AD4EB0C}" srcOrd="5" destOrd="0" presId="urn:microsoft.com/office/officeart/2005/8/layout/cycle2"/>
    <dgm:cxn modelId="{99352BC8-0E64-404D-83F5-6975A7597D47}" type="presParOf" srcId="{C4D31BC3-979C-449E-B728-6D4C5AD4EB0C}" destId="{7DE93511-428B-46DE-9686-A9B0311776B5}" srcOrd="0" destOrd="0" presId="urn:microsoft.com/office/officeart/2005/8/layout/cycle2"/>
    <dgm:cxn modelId="{CD33B094-6A56-469C-AC18-4A997DD0186F}" type="presParOf" srcId="{0C243F68-0CE5-4A4C-B582-B932CD9689E1}" destId="{0EF0FDB3-B776-4386-BFDC-835199E6C604}" srcOrd="6" destOrd="0" presId="urn:microsoft.com/office/officeart/2005/8/layout/cycle2"/>
    <dgm:cxn modelId="{22E19510-E7A3-4B14-AF29-72763DC57982}" type="presParOf" srcId="{0C243F68-0CE5-4A4C-B582-B932CD9689E1}" destId="{F1AF3D50-208F-47D5-9EE1-7CF303179D2D}" srcOrd="7" destOrd="0" presId="urn:microsoft.com/office/officeart/2005/8/layout/cycle2"/>
    <dgm:cxn modelId="{4AEEB4C0-86AE-431F-B696-C316E84E80C7}" type="presParOf" srcId="{F1AF3D50-208F-47D5-9EE1-7CF303179D2D}" destId="{919E79A8-DF22-4B7F-9FE5-8DDBEEDB79DF}" srcOrd="0" destOrd="0" presId="urn:microsoft.com/office/officeart/2005/8/layout/cycle2"/>
    <dgm:cxn modelId="{9C231DBC-5B16-4BA0-8515-F46726B1746E}" type="presParOf" srcId="{0C243F68-0CE5-4A4C-B582-B932CD9689E1}" destId="{3B8A0F97-BA26-4D2A-B6C2-C7E467D61882}" srcOrd="8" destOrd="0" presId="urn:microsoft.com/office/officeart/2005/8/layout/cycle2"/>
    <dgm:cxn modelId="{E530D768-1A3A-4BE6-937B-70DCF78B9BCD}" type="presParOf" srcId="{0C243F68-0CE5-4A4C-B582-B932CD9689E1}" destId="{18BC0B05-DCBC-4B26-AD76-9EE30E00CBAF}" srcOrd="9" destOrd="0" presId="urn:microsoft.com/office/officeart/2005/8/layout/cycle2"/>
    <dgm:cxn modelId="{A4A8FCA2-C953-4A89-AE8A-118E12D53897}" type="presParOf" srcId="{18BC0B05-DCBC-4B26-AD76-9EE30E00CBAF}" destId="{9538C439-74FA-4894-B212-641BB5EA347C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advClick="0" advTm="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442E6B-A896-44D4-9CE5-287F5EFBC0EA}" type="datetimeFigureOut">
              <a:rPr lang="ar-EG" smtClean="0"/>
              <a:t>19/10/1433</a:t>
            </a:fld>
            <a:endParaRPr lang="ar-EG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C08995-954C-408B-AB5D-C5000F5D63D8}" type="slidenum">
              <a:rPr lang="ar-EG" smtClean="0"/>
              <a:t>‹#›</a:t>
            </a:fld>
            <a:endParaRPr lang="ar-EG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0">
    <p:newsflash/>
  </p:transition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gif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slide" Target="slide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EG" dirty="0" smtClean="0"/>
              <a:t>بسم الله الرحمن الرحيم </a:t>
            </a:r>
            <a:endParaRPr lang="ar-E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3890978"/>
            <a:ext cx="7854696" cy="1752600"/>
          </a:xfrm>
        </p:spPr>
        <p:txBody>
          <a:bodyPr/>
          <a:lstStyle/>
          <a:p>
            <a:pPr algn="ctr"/>
            <a:r>
              <a:rPr lang="ar-EG" dirty="0" smtClean="0"/>
              <a:t>قال رسول الله صلى الله عليه وسلم ” النظافة من الإيمان ” صدق رسول الله صلى الله عليه وسلم </a:t>
            </a:r>
            <a:endParaRPr lang="ar-EG" dirty="0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" presetClass="exit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4" presetClass="exit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 build="p"/>
      <p:bldP spid="3" grpId="1" build="p"/>
      <p:bldP spid="3" grpId="2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Desktop\alsalam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2182661" cy="1453046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71754" y="785802"/>
            <a:ext cx="6872278" cy="1143000"/>
          </a:xfrm>
        </p:spPr>
        <p:txBody>
          <a:bodyPr>
            <a:noAutofit/>
          </a:bodyPr>
          <a:lstStyle/>
          <a:p>
            <a:pPr algn="ctr"/>
            <a:r>
              <a:rPr lang="ar-EG" sz="8000" b="1" dirty="0" smtClean="0">
                <a:solidFill>
                  <a:schemeClr val="accent1">
                    <a:lumMod val="75000"/>
                  </a:schemeClr>
                </a:solidFill>
              </a:rPr>
              <a:t>محلات السلام للمنظفات </a:t>
            </a:r>
            <a:endParaRPr lang="ar-EG" sz="8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buNone/>
            </a:pPr>
            <a:endParaRPr lang="ar-EG" sz="44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ar-EG" sz="4400" b="1" dirty="0" smtClean="0">
                <a:solidFill>
                  <a:schemeClr val="bg2">
                    <a:lumMod val="50000"/>
                  </a:schemeClr>
                </a:solidFill>
              </a:rPr>
              <a:t>بيع جميع مستلزمات المنظفات والمطهرات</a:t>
            </a:r>
          </a:p>
          <a:p>
            <a:pPr algn="ctr">
              <a:buNone/>
            </a:pPr>
            <a:r>
              <a:rPr lang="ar-EG" sz="4400" b="1" dirty="0" smtClean="0">
                <a:solidFill>
                  <a:schemeClr val="bg2">
                    <a:lumMod val="50000"/>
                  </a:schemeClr>
                </a:solidFill>
              </a:rPr>
              <a:t>جملة – قطاعي  </a:t>
            </a:r>
          </a:p>
          <a:p>
            <a:pPr algn="ctr">
              <a:buNone/>
            </a:pPr>
            <a:r>
              <a:rPr lang="ar-EG" sz="4400" b="1" dirty="0" smtClean="0">
                <a:solidFill>
                  <a:schemeClr val="bg2">
                    <a:lumMod val="50000"/>
                  </a:schemeClr>
                </a:solidFill>
              </a:rPr>
              <a:t>توريدات شركات وحكومات </a:t>
            </a:r>
            <a:endParaRPr lang="ar-EG" sz="4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6600" b="1" dirty="0" smtClean="0"/>
              <a:t>محلات السلام للمنظفات </a:t>
            </a:r>
            <a:endParaRPr lang="ar-EG" sz="6000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زر إجراء: الأمام أو التالي 4">
            <a:hlinkClick r:id="" action="ppaction://hlinkshowjump?jump=nextslide" highlightClick="1"/>
          </p:cNvPr>
          <p:cNvSpPr/>
          <p:nvPr/>
        </p:nvSpPr>
        <p:spPr>
          <a:xfrm>
            <a:off x="8786810" y="6215082"/>
            <a:ext cx="357190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6" name="زر إجراء: الوراء أو السابق 5">
            <a:hlinkClick r:id="" action="ppaction://hlinkshowjump?jump=previousslide" highlightClick="1"/>
          </p:cNvPr>
          <p:cNvSpPr/>
          <p:nvPr/>
        </p:nvSpPr>
        <p:spPr>
          <a:xfrm>
            <a:off x="8215338" y="6215082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7" name="زر إجراء: الصفحة الرئيسية 6">
            <a:hlinkClick r:id="rId6" action="ppaction://hlinksldjump" highlightClick="1"/>
          </p:cNvPr>
          <p:cNvSpPr/>
          <p:nvPr/>
        </p:nvSpPr>
        <p:spPr>
          <a:xfrm>
            <a:off x="7786710" y="6215082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Graphic spid="4" grpI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المطهرات</a:t>
            </a:r>
            <a:endParaRPr lang="ar-EG" dirty="0"/>
          </a:p>
        </p:txBody>
      </p:sp>
      <p:pic>
        <p:nvPicPr>
          <p:cNvPr id="1027" name="Picture 3" descr="C:\Documents and Settings\Administrato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929066"/>
            <a:ext cx="2333625" cy="1952625"/>
          </a:xfrm>
          <a:prstGeom prst="rect">
            <a:avLst/>
          </a:prstGeom>
          <a:noFill/>
        </p:spPr>
      </p:pic>
      <p:pic>
        <p:nvPicPr>
          <p:cNvPr id="1028" name="Picture 4" descr="C:\Documents and Settings\Administrator\Desktop\Disinfectant_G_500ml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3143248"/>
            <a:ext cx="1928816" cy="3225760"/>
          </a:xfrm>
          <a:prstGeom prst="rect">
            <a:avLst/>
          </a:prstGeom>
          <a:noFill/>
        </p:spPr>
      </p:pic>
      <p:pic>
        <p:nvPicPr>
          <p:cNvPr id="1029" name="Picture 5" descr="C:\Documents and Settings\Administrator\Desktop\Disinfectant_Br_500ml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2857496"/>
            <a:ext cx="1571636" cy="3614763"/>
          </a:xfrm>
          <a:prstGeom prst="rect">
            <a:avLst/>
          </a:prstGeom>
          <a:noFill/>
        </p:spPr>
      </p:pic>
      <p:pic>
        <p:nvPicPr>
          <p:cNvPr id="1030" name="Picture 6" descr="C:\Documents and Settings\Administrator\Desktop\SPORICIDIN_DISINFECTANT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572008"/>
            <a:ext cx="2762256" cy="1922530"/>
          </a:xfrm>
          <a:prstGeom prst="rect">
            <a:avLst/>
          </a:prstGeom>
          <a:noFill/>
        </p:spPr>
      </p:pic>
      <p:pic>
        <p:nvPicPr>
          <p:cNvPr id="1031" name="Picture 7" descr="C:\Documents and Settings\Administrator\Desktop\k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2143116"/>
            <a:ext cx="2143140" cy="1944642"/>
          </a:xfrm>
          <a:prstGeom prst="rect">
            <a:avLst/>
          </a:prstGeom>
          <a:noFill/>
        </p:spPr>
      </p:pic>
      <p:sp>
        <p:nvSpPr>
          <p:cNvPr id="9" name="زر إجراء: الأمام أو التالي 8">
            <a:hlinkClick r:id="" action="ppaction://hlinkshowjump?jump=nextslide" highlightClick="1"/>
          </p:cNvPr>
          <p:cNvSpPr/>
          <p:nvPr/>
        </p:nvSpPr>
        <p:spPr>
          <a:xfrm>
            <a:off x="8786810" y="6215082"/>
            <a:ext cx="357190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زر إجراء: الوراء أو السابق 9">
            <a:hlinkClick r:id="" action="ppaction://hlinkshowjump?jump=previousslide" highlightClick="1"/>
          </p:cNvPr>
          <p:cNvSpPr/>
          <p:nvPr/>
        </p:nvSpPr>
        <p:spPr>
          <a:xfrm>
            <a:off x="8215338" y="6215082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1" name="زر إجراء: الصفحة الرئيسية 10">
            <a:hlinkClick r:id="rId7" action="ppaction://hlinksldjump" highlightClick="1"/>
          </p:cNvPr>
          <p:cNvSpPr/>
          <p:nvPr/>
        </p:nvSpPr>
        <p:spPr>
          <a:xfrm>
            <a:off x="7786710" y="6215082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000"/>
                            </p:stCondLst>
                            <p:childTnLst>
                              <p:par>
                                <p:cTn id="59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دبوس زينة 2"/>
          <p:cNvSpPr/>
          <p:nvPr/>
        </p:nvSpPr>
        <p:spPr>
          <a:xfrm>
            <a:off x="928662" y="642918"/>
            <a:ext cx="7072362" cy="1214446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5400" b="1" dirty="0" smtClean="0"/>
              <a:t>مساحيق التنظيف</a:t>
            </a:r>
            <a:endParaRPr lang="ar-EG" sz="5400" b="1" dirty="0"/>
          </a:p>
        </p:txBody>
      </p:sp>
      <p:pic>
        <p:nvPicPr>
          <p:cNvPr id="2050" name="Picture 2" descr="C:\Documents and Settings\Administrator\Desktop\285437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53225"/>
            <a:ext cx="2071153" cy="3704775"/>
          </a:xfrm>
          <a:prstGeom prst="rect">
            <a:avLst/>
          </a:prstGeom>
          <a:noFill/>
        </p:spPr>
      </p:pic>
      <p:pic>
        <p:nvPicPr>
          <p:cNvPr id="2051" name="Picture 3" descr="C:\Documents and Settings\Administrator\Desktop\37572_PERSIL-Waschmittel-Megaperls-21797_xx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786191"/>
            <a:ext cx="2428892" cy="3071810"/>
          </a:xfrm>
          <a:prstGeom prst="rect">
            <a:avLst/>
          </a:prstGeom>
          <a:noFill/>
        </p:spPr>
      </p:pic>
      <p:pic>
        <p:nvPicPr>
          <p:cNvPr id="2052" name="Picture 4" descr="C:\Documents and Settings\Administrator\Desktop\oimg_5_CA00090401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143380"/>
            <a:ext cx="1777983" cy="2714620"/>
          </a:xfrm>
          <a:prstGeom prst="rect">
            <a:avLst/>
          </a:prstGeom>
          <a:noFill/>
        </p:spPr>
      </p:pic>
      <p:pic>
        <p:nvPicPr>
          <p:cNvPr id="2053" name="Picture 5" descr="C:\Documents and Settings\Administrator\Desktop\1232742701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4714859"/>
            <a:ext cx="1785950" cy="2143141"/>
          </a:xfrm>
          <a:prstGeom prst="rect">
            <a:avLst/>
          </a:prstGeom>
          <a:noFill/>
        </p:spPr>
      </p:pic>
      <p:sp>
        <p:nvSpPr>
          <p:cNvPr id="8" name="زر إجراء: الأمام أو التالي 7">
            <a:hlinkClick r:id="" action="ppaction://hlinkshowjump?jump=nextslide" highlightClick="1"/>
          </p:cNvPr>
          <p:cNvSpPr/>
          <p:nvPr/>
        </p:nvSpPr>
        <p:spPr>
          <a:xfrm>
            <a:off x="8786810" y="6215082"/>
            <a:ext cx="357190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9" name="زر إجراء: الوراء أو السابق 8">
            <a:hlinkClick r:id="" action="ppaction://hlinkshowjump?jump=previousslide" highlightClick="1"/>
          </p:cNvPr>
          <p:cNvSpPr/>
          <p:nvPr/>
        </p:nvSpPr>
        <p:spPr>
          <a:xfrm>
            <a:off x="8215338" y="6215082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زر إجراء: الصفحة الرئيسية 9">
            <a:hlinkClick r:id="rId6" action="ppaction://hlinksldjump" highlightClick="1"/>
          </p:cNvPr>
          <p:cNvSpPr/>
          <p:nvPr/>
        </p:nvSpPr>
        <p:spPr>
          <a:xfrm>
            <a:off x="7786710" y="6215082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00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00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00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 tmFilter="0, 0; .2, .5; .8, .5; 1, 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000" autoRev="1" fill="hold"/>
                                        <p:tgtEl>
                                          <p:spTgt spid="20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عالجة متعاقبة 2"/>
          <p:cNvSpPr/>
          <p:nvPr/>
        </p:nvSpPr>
        <p:spPr>
          <a:xfrm>
            <a:off x="1571604" y="1071546"/>
            <a:ext cx="5786478" cy="128588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000" dirty="0" smtClean="0"/>
              <a:t>مبيضات</a:t>
            </a:r>
            <a:endParaRPr lang="ar-EG" sz="4000" dirty="0"/>
          </a:p>
        </p:txBody>
      </p:sp>
      <p:pic>
        <p:nvPicPr>
          <p:cNvPr id="3074" name="Picture 2" descr="C:\Documents and Settings\Administrator\Desktop\7c5d6ff0b331c51283fb8b4a3be2cf7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857628"/>
            <a:ext cx="2469693" cy="3000372"/>
          </a:xfrm>
          <a:prstGeom prst="rect">
            <a:avLst/>
          </a:prstGeom>
          <a:noFill/>
        </p:spPr>
      </p:pic>
      <p:pic>
        <p:nvPicPr>
          <p:cNvPr id="3075" name="Picture 3" descr="C:\Documents and Settings\Administrato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857628"/>
            <a:ext cx="1643042" cy="2790834"/>
          </a:xfrm>
          <a:prstGeom prst="rect">
            <a:avLst/>
          </a:prstGeom>
          <a:noFill/>
        </p:spPr>
      </p:pic>
      <p:pic>
        <p:nvPicPr>
          <p:cNvPr id="3076" name="Picture 4" descr="C:\Documents and Settings\Administrator\Desktop\404105_497593976936607_245380440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929066"/>
            <a:ext cx="2266971" cy="2650974"/>
          </a:xfrm>
          <a:prstGeom prst="rect">
            <a:avLst/>
          </a:prstGeom>
          <a:noFill/>
        </p:spPr>
      </p:pic>
      <p:pic>
        <p:nvPicPr>
          <p:cNvPr id="7" name="Picture 2" descr="C:\Documents and Settings\Administrator\Desktop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4357694"/>
            <a:ext cx="2143125" cy="2143125"/>
          </a:xfrm>
          <a:prstGeom prst="rect">
            <a:avLst/>
          </a:prstGeom>
          <a:noFill/>
        </p:spPr>
      </p:pic>
      <p:sp>
        <p:nvSpPr>
          <p:cNvPr id="8" name="زر إجراء: الأمام أو التالي 7">
            <a:hlinkClick r:id="" action="ppaction://hlinkshowjump?jump=nextslide" highlightClick="1"/>
          </p:cNvPr>
          <p:cNvSpPr/>
          <p:nvPr/>
        </p:nvSpPr>
        <p:spPr>
          <a:xfrm>
            <a:off x="8786810" y="6215082"/>
            <a:ext cx="357190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9" name="زر إجراء: الوراء أو السابق 8">
            <a:hlinkClick r:id="" action="ppaction://hlinkshowjump?jump=previousslide" highlightClick="1"/>
          </p:cNvPr>
          <p:cNvSpPr/>
          <p:nvPr/>
        </p:nvSpPr>
        <p:spPr>
          <a:xfrm>
            <a:off x="8215338" y="6215082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زر إجراء: الصفحة الرئيسية 9">
            <a:hlinkClick r:id="rId6" action="ppaction://hlinksldjump" highlightClick="1"/>
          </p:cNvPr>
          <p:cNvSpPr/>
          <p:nvPr/>
        </p:nvSpPr>
        <p:spPr>
          <a:xfrm>
            <a:off x="7786710" y="6215082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4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55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4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6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تمرير أفقي 2"/>
          <p:cNvSpPr/>
          <p:nvPr/>
        </p:nvSpPr>
        <p:spPr>
          <a:xfrm>
            <a:off x="2500298" y="1000108"/>
            <a:ext cx="4714908" cy="15001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 smtClean="0"/>
              <a:t>صابون</a:t>
            </a:r>
            <a:endParaRPr lang="ar-EG" sz="4400" dirty="0"/>
          </a:p>
        </p:txBody>
      </p:sp>
      <p:pic>
        <p:nvPicPr>
          <p:cNvPr id="4099" name="Picture 3" descr="C:\Documents and Settings\Administrator\Desktop\soap-making-300x2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714884"/>
            <a:ext cx="2857500" cy="2143116"/>
          </a:xfrm>
          <a:prstGeom prst="rect">
            <a:avLst/>
          </a:prstGeom>
          <a:noFill/>
        </p:spPr>
      </p:pic>
      <p:pic>
        <p:nvPicPr>
          <p:cNvPr id="4100" name="Picture 4" descr="C:\Documents and Settings\Administrator\Desktop\vitiligo-1648674e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66269"/>
            <a:ext cx="2966642" cy="2291731"/>
          </a:xfrm>
          <a:prstGeom prst="rect">
            <a:avLst/>
          </a:prstGeom>
          <a:noFill/>
        </p:spPr>
      </p:pic>
      <p:pic>
        <p:nvPicPr>
          <p:cNvPr id="4101" name="Picture 5" descr="C:\Documents and Settings\Administrator\Desktop\1338130368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3000372"/>
            <a:ext cx="2500330" cy="1593960"/>
          </a:xfrm>
          <a:prstGeom prst="rect">
            <a:avLst/>
          </a:prstGeom>
          <a:noFill/>
        </p:spPr>
      </p:pic>
      <p:pic>
        <p:nvPicPr>
          <p:cNvPr id="4102" name="Picture 6" descr="C:\Documents and Settings\Administrator\Desktop\avocado-lemon-soa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71810"/>
            <a:ext cx="1898184" cy="1454153"/>
          </a:xfrm>
          <a:prstGeom prst="rect">
            <a:avLst/>
          </a:prstGeom>
          <a:noFill/>
        </p:spPr>
      </p:pic>
      <p:pic>
        <p:nvPicPr>
          <p:cNvPr id="4103" name="Picture 7" descr="C:\Documents and Settings\Administrator\Desktop\LemonSherb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944" y="4664054"/>
            <a:ext cx="3429056" cy="2193946"/>
          </a:xfrm>
          <a:prstGeom prst="rect">
            <a:avLst/>
          </a:prstGeom>
          <a:noFill/>
        </p:spPr>
      </p:pic>
      <p:pic>
        <p:nvPicPr>
          <p:cNvPr id="4104" name="Picture 8" descr="C:\Documents and Settings\Administrator\Desktop\wht_elegant_00_img_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4" y="2857496"/>
            <a:ext cx="1785950" cy="1785950"/>
          </a:xfrm>
          <a:prstGeom prst="rect">
            <a:avLst/>
          </a:prstGeom>
          <a:noFill/>
        </p:spPr>
      </p:pic>
      <p:pic>
        <p:nvPicPr>
          <p:cNvPr id="4105" name="Picture 9" descr="C:\Documents and Settings\Administrator\Desktop\honey_soap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10400" y="3214686"/>
            <a:ext cx="2133600" cy="996950"/>
          </a:xfrm>
          <a:prstGeom prst="rect">
            <a:avLst/>
          </a:prstGeom>
          <a:noFill/>
        </p:spPr>
      </p:pic>
      <p:sp>
        <p:nvSpPr>
          <p:cNvPr id="12" name="زر إجراء: الأمام أو التالي 11">
            <a:hlinkClick r:id="" action="ppaction://hlinkshowjump?jump=nextslide" highlightClick="1"/>
          </p:cNvPr>
          <p:cNvSpPr/>
          <p:nvPr/>
        </p:nvSpPr>
        <p:spPr>
          <a:xfrm>
            <a:off x="8786810" y="6215082"/>
            <a:ext cx="357190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3" name="زر إجراء: الوراء أو السابق 12">
            <a:hlinkClick r:id="" action="ppaction://hlinkshowjump?jump=previousslide" highlightClick="1"/>
          </p:cNvPr>
          <p:cNvSpPr/>
          <p:nvPr/>
        </p:nvSpPr>
        <p:spPr>
          <a:xfrm>
            <a:off x="8215338" y="6215082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4" name="زر إجراء: الصفحة الرئيسية 13">
            <a:hlinkClick r:id="rId9" action="ppaction://hlinksldjump" highlightClick="1"/>
          </p:cNvPr>
          <p:cNvSpPr/>
          <p:nvPr/>
        </p:nvSpPr>
        <p:spPr>
          <a:xfrm>
            <a:off x="7786710" y="6215082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8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9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0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4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5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6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9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0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1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2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0"/>
                            </p:stCondLst>
                            <p:childTnLst>
                              <p:par>
                                <p:cTn id="55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6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7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0"/>
                            </p:stCondLst>
                            <p:childTnLst>
                              <p:par>
                                <p:cTn id="61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2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3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6000"/>
                            </p:stCondLst>
                            <p:childTnLst>
                              <p:par>
                                <p:cTn id="67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0"/>
                            </p:stCondLst>
                            <p:childTnLst>
                              <p:par>
                                <p:cTn id="73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4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5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6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0"/>
                            </p:stCondLst>
                            <p:childTnLst>
                              <p:par>
                                <p:cTn id="79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تقاطع 2"/>
          <p:cNvSpPr/>
          <p:nvPr/>
        </p:nvSpPr>
        <p:spPr>
          <a:xfrm>
            <a:off x="1928794" y="785794"/>
            <a:ext cx="5214974" cy="1143008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000" dirty="0" smtClean="0"/>
              <a:t>سوائل التنظيف</a:t>
            </a:r>
            <a:endParaRPr lang="ar-EG" sz="4000" dirty="0"/>
          </a:p>
        </p:txBody>
      </p:sp>
      <p:pic>
        <p:nvPicPr>
          <p:cNvPr id="5122" name="Picture 2" descr="C:\Documents and Settings\Administrato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1928802"/>
            <a:ext cx="2143125" cy="2143125"/>
          </a:xfrm>
          <a:prstGeom prst="rect">
            <a:avLst/>
          </a:prstGeom>
          <a:noFill/>
        </p:spPr>
      </p:pic>
      <p:pic>
        <p:nvPicPr>
          <p:cNvPr id="5124" name="Picture 4" descr="C:\Documents and Settings\Administrator\Desktop\item779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14818"/>
            <a:ext cx="1803400" cy="2425700"/>
          </a:xfrm>
          <a:prstGeom prst="rect">
            <a:avLst/>
          </a:prstGeom>
          <a:noFill/>
        </p:spPr>
      </p:pic>
      <p:pic>
        <p:nvPicPr>
          <p:cNvPr id="5125" name="Picture 5" descr="C:\Documents and Settings\Administrator\Desktop\LORD_TOILET_CLEANING_LIQUI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286256"/>
            <a:ext cx="1630913" cy="2309795"/>
          </a:xfrm>
          <a:prstGeom prst="rect">
            <a:avLst/>
          </a:prstGeom>
          <a:noFill/>
        </p:spPr>
      </p:pic>
      <p:pic>
        <p:nvPicPr>
          <p:cNvPr id="5126" name="Picture 6" descr="C:\Documents and Settings\Administrator\Desktop\256524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4014878"/>
            <a:ext cx="1857356" cy="2843122"/>
          </a:xfrm>
          <a:prstGeom prst="rect">
            <a:avLst/>
          </a:prstGeom>
          <a:noFill/>
        </p:spPr>
      </p:pic>
      <p:pic>
        <p:nvPicPr>
          <p:cNvPr id="5127" name="Picture 7" descr="C:\Documents and Settings\Administrator\Desktop\images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75" y="4357695"/>
            <a:ext cx="2143125" cy="2500306"/>
          </a:xfrm>
          <a:prstGeom prst="rect">
            <a:avLst/>
          </a:prstGeom>
          <a:noFill/>
        </p:spPr>
      </p:pic>
      <p:sp>
        <p:nvSpPr>
          <p:cNvPr id="10" name="زر إجراء: الأمام أو التالي 9">
            <a:hlinkClick r:id="" action="ppaction://hlinkshowjump?jump=nextslide" highlightClick="1"/>
          </p:cNvPr>
          <p:cNvSpPr/>
          <p:nvPr/>
        </p:nvSpPr>
        <p:spPr>
          <a:xfrm>
            <a:off x="8786810" y="6215082"/>
            <a:ext cx="357190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1" name="زر إجراء: الوراء أو السابق 10">
            <a:hlinkClick r:id="" action="ppaction://hlinkshowjump?jump=previousslide" highlightClick="1"/>
          </p:cNvPr>
          <p:cNvSpPr/>
          <p:nvPr/>
        </p:nvSpPr>
        <p:spPr>
          <a:xfrm>
            <a:off x="8215338" y="6215082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2" name="زر إجراء: الصفحة الرئيسية 11">
            <a:hlinkClick r:id="rId7" action="ppaction://hlinksldjump" highlightClick="1"/>
          </p:cNvPr>
          <p:cNvSpPr/>
          <p:nvPr/>
        </p:nvSpPr>
        <p:spPr>
          <a:xfrm>
            <a:off x="7786710" y="6215082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advClick="0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1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4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1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4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5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8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1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2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5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57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8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9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2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0"/>
                            </p:stCondLst>
                            <p:childTnLst>
                              <p:par>
                                <p:cTn id="64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5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9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واجهة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103</TotalTime>
  <Words>54</Words>
  <Application>Microsoft Office PowerPoint</Application>
  <PresentationFormat>عرض على الشاشة (3:4)‏</PresentationFormat>
  <Paragraphs>18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تدفق</vt:lpstr>
      <vt:lpstr>بسم الله الرحمن الرحيم </vt:lpstr>
      <vt:lpstr>محلات السلام للمنظفات </vt:lpstr>
      <vt:lpstr>محلات السلام للمنظفات </vt:lpstr>
      <vt:lpstr>المطهرات</vt:lpstr>
      <vt:lpstr>الشريحة 5</vt:lpstr>
      <vt:lpstr>الشريحة 6</vt:lpstr>
      <vt:lpstr>الشريحة 7</vt:lpstr>
      <vt:lpstr>الشريحة 8</vt:lpstr>
    </vt:vector>
  </TitlesOfParts>
  <Company>GsM Technology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 </dc:title>
  <dc:creator>GsM</dc:creator>
  <cp:lastModifiedBy>GsM</cp:lastModifiedBy>
  <cp:revision>14</cp:revision>
  <dcterms:created xsi:type="dcterms:W3CDTF">2012-09-05T20:11:58Z</dcterms:created>
  <dcterms:modified xsi:type="dcterms:W3CDTF">2012-09-05T21:55:24Z</dcterms:modified>
</cp:coreProperties>
</file>