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8" r:id="rId11"/>
    <p:sldId id="269" r:id="rId12"/>
    <p:sldId id="270" r:id="rId13"/>
    <p:sldId id="272" r:id="rId14"/>
    <p:sldId id="264" r:id="rId15"/>
    <p:sldId id="266" r:id="rId16"/>
    <p:sldId id="267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7CB4"/>
    <a:srgbClr val="6FE797"/>
    <a:srgbClr val="88EAC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5" autoAdjust="0"/>
    <p:restoredTop sz="9460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vedios\&#1593;&#1605;&#1585;&#1608;%20&#1583;&#1610;&#1575;&#1576;%20-%20&#1586;&#1610;%20&#1575;&#1604;&#1605;&#1604;&#1575;&#1610;&#1603;&#1577;-&#1571;&#1589;&#1608;&#1575;&#1578;%20d1g.mp3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عمرو دياب - زي الملايكة-أصوات d1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" name="Picture 3" descr="34510_131795556857881_100000823122024_146873_3734289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50520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</a:rPr>
              <a:t>Like Angels</a:t>
            </a:r>
            <a:endParaRPr lang="ar-EG" sz="9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 advTm="1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0861_011860236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Heart 4"/>
          <p:cNvSpPr/>
          <p:nvPr/>
        </p:nvSpPr>
        <p:spPr>
          <a:xfrm>
            <a:off x="533400" y="533400"/>
            <a:ext cx="1371600" cy="1600200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p:transition spd="slow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4hr_131075812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0" y="0"/>
            <a:ext cx="3276600" cy="2133600"/>
          </a:xfrm>
          <a:prstGeom prst="cloudCallout">
            <a:avLst>
              <a:gd name="adj1" fmla="val 95446"/>
              <a:gd name="adj2" fmla="val 3847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2" name="Picture 1" descr="-_1_~1.JPG"/>
          <p:cNvPicPr>
            <a:picLocks noChangeAspect="1"/>
          </p:cNvPicPr>
          <p:nvPr/>
        </p:nvPicPr>
        <p:blipFill>
          <a:blip r:embed="rId3" cstate="print"/>
          <a:srcRect l="21818"/>
          <a:stretch>
            <a:fillRect/>
          </a:stretch>
        </p:blipFill>
        <p:spPr>
          <a:xfrm>
            <a:off x="304800" y="0"/>
            <a:ext cx="27432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y1ltf3euzwefcev9zv.jpg"/>
          <p:cNvPicPr>
            <a:picLocks noChangeAspect="1"/>
          </p:cNvPicPr>
          <p:nvPr/>
        </p:nvPicPr>
        <p:blipFill>
          <a:blip r:embed="rId2" cstate="print"/>
          <a:srcRect l="7059" t="6000" r="8235" b="60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9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4" dur="9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idss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65.bmp"/>
          <p:cNvPicPr>
            <a:picLocks noChangeAspect="1"/>
          </p:cNvPicPr>
          <p:nvPr/>
        </p:nvPicPr>
        <p:blipFill>
          <a:blip r:embed="rId2" cstate="print"/>
          <a:srcRect l="1923" t="1600" r="1923" b="2400"/>
          <a:stretch>
            <a:fillRect/>
          </a:stretch>
        </p:blipFill>
        <p:spPr>
          <a:xfrm>
            <a:off x="0" y="1752600"/>
            <a:ext cx="5867400" cy="510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/>
          <p:cNvGrpSpPr/>
          <p:nvPr/>
        </p:nvGrpSpPr>
        <p:grpSpPr>
          <a:xfrm>
            <a:off x="4876800" y="228600"/>
            <a:ext cx="4572000" cy="3048000"/>
            <a:chOff x="4953000" y="0"/>
            <a:chExt cx="4572000" cy="3048000"/>
          </a:xfrm>
        </p:grpSpPr>
        <p:sp>
          <p:nvSpPr>
            <p:cNvPr id="9" name="Heart 8"/>
            <p:cNvSpPr/>
            <p:nvPr/>
          </p:nvSpPr>
          <p:spPr>
            <a:xfrm>
              <a:off x="4953000" y="0"/>
              <a:ext cx="4098175" cy="3048000"/>
            </a:xfrm>
            <a:prstGeom prst="hear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05400" y="609600"/>
              <a:ext cx="4419600" cy="143074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8000" dirty="0" smtClean="0">
                  <a:solidFill>
                    <a:schemeClr val="bg1">
                      <a:lumMod val="75000"/>
                    </a:schemeClr>
                  </a:solidFill>
                </a:rPr>
                <a:t>Love you</a:t>
              </a:r>
              <a:endParaRPr lang="ar-EG" sz="8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8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wnz0mw0p0lqf7lxtoge.jpg"/>
          <p:cNvPicPr>
            <a:picLocks noChangeAspect="1"/>
          </p:cNvPicPr>
          <p:nvPr/>
        </p:nvPicPr>
        <p:blipFill>
          <a:blip r:embed="rId2" cstate="print"/>
          <a:srcRect l="6357" t="5263" r="4643" b="263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38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733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67">
                                          <p:stCondLst>
                                            <p:cond delay="273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96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39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249" decel="50000">
                                          <p:stCondLst>
                                            <p:cond delay="9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ma1h6d4vnhdl6ytz3y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3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ds11-sooar_org.jpg"/>
          <p:cNvPicPr>
            <a:picLocks noChangeAspect="1"/>
          </p:cNvPicPr>
          <p:nvPr/>
        </p:nvPicPr>
        <p:blipFill>
          <a:blip r:embed="rId2" cstate="print"/>
          <a:srcRect l="3698" t="5452" r="4984" b="545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zdteg3yid557bb8jmw.jpg"/>
          <p:cNvPicPr>
            <a:picLocks noChangeAspect="1"/>
          </p:cNvPicPr>
          <p:nvPr/>
        </p:nvPicPr>
        <p:blipFill>
          <a:blip r:embed="rId2" cstate="print"/>
          <a:srcRect l="4074" t="4074" r="4074" b="5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1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1797862ky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92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92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192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92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22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3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7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8" dur="150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861_01186024994.jpg"/>
          <p:cNvPicPr>
            <a:picLocks noChangeAspect="1"/>
          </p:cNvPicPr>
          <p:nvPr/>
        </p:nvPicPr>
        <p:blipFill>
          <a:blip r:embed="rId2" cstate="print"/>
          <a:srcRect l="5882" t="4977" r="5882" b="54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646722968.gif"/>
          <p:cNvPicPr>
            <a:picLocks noChangeAspect="1"/>
          </p:cNvPicPr>
          <p:nvPr/>
        </p:nvPicPr>
        <p:blipFill>
          <a:blip r:embed="rId2" cstate="print"/>
          <a:srcRect b="8750"/>
          <a:stretch>
            <a:fillRect/>
          </a:stretch>
        </p:blipFill>
        <p:spPr>
          <a:xfrm>
            <a:off x="0" y="1447800"/>
            <a:ext cx="7467600" cy="54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Group 15"/>
          <p:cNvGrpSpPr/>
          <p:nvPr/>
        </p:nvGrpSpPr>
        <p:grpSpPr>
          <a:xfrm>
            <a:off x="5257800" y="0"/>
            <a:ext cx="3886200" cy="3352800"/>
            <a:chOff x="5257800" y="0"/>
            <a:chExt cx="3886200" cy="3352800"/>
          </a:xfrm>
        </p:grpSpPr>
        <p:sp>
          <p:nvSpPr>
            <p:cNvPr id="14" name="Cloud Callout 13"/>
            <p:cNvSpPr/>
            <p:nvPr/>
          </p:nvSpPr>
          <p:spPr>
            <a:xfrm>
              <a:off x="5257800" y="0"/>
              <a:ext cx="3886200" cy="3352800"/>
            </a:xfrm>
            <a:prstGeom prst="cloudCallout">
              <a:avLst>
                <a:gd name="adj1" fmla="val -56332"/>
                <a:gd name="adj2" fmla="val 55795"/>
              </a:avLst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pic>
          <p:nvPicPr>
            <p:cNvPr id="15" name="Picture 14" descr="4tb3etrvduoptmqeo67k.jpg"/>
            <p:cNvPicPr>
              <a:picLocks noChangeAspect="1"/>
            </p:cNvPicPr>
            <p:nvPr/>
          </p:nvPicPr>
          <p:blipFill>
            <a:blip r:embed="rId3" cstate="print"/>
            <a:srcRect l="16265" t="9322" r="19157" b="9322"/>
            <a:stretch>
              <a:fillRect/>
            </a:stretch>
          </p:blipFill>
          <p:spPr>
            <a:xfrm>
              <a:off x="5562600" y="0"/>
              <a:ext cx="3429000" cy="3124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0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 descr="75332khleeg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8600" y="152400"/>
              <a:ext cx="3352800" cy="110799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EG" sz="6600" dirty="0" smtClean="0">
                  <a:solidFill>
                    <a:schemeClr val="bg1">
                      <a:lumMod val="75000"/>
                    </a:schemeClr>
                  </a:solidFill>
                </a:rPr>
                <a:t>ضحــكــتها</a:t>
              </a:r>
              <a:endParaRPr lang="ar-EG" sz="6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52676" y="762000"/>
            <a:ext cx="7200724" cy="5779477"/>
            <a:chOff x="952676" y="762000"/>
            <a:chExt cx="7200724" cy="5779477"/>
          </a:xfrm>
        </p:grpSpPr>
        <p:pic>
          <p:nvPicPr>
            <p:cNvPr id="5" name="Picture 4" descr="595992952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400" y="762000"/>
              <a:ext cx="6477000" cy="577947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sp>
          <p:nvSpPr>
            <p:cNvPr id="6" name="TextBox 5"/>
            <p:cNvSpPr txBox="1"/>
            <p:nvPr/>
          </p:nvSpPr>
          <p:spPr>
            <a:xfrm rot="19389459">
              <a:off x="952676" y="852791"/>
              <a:ext cx="3151993" cy="92333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EG" sz="5400" dirty="0" smtClean="0">
                  <a:solidFill>
                    <a:schemeClr val="bg1">
                      <a:lumMod val="75000"/>
                    </a:schemeClr>
                  </a:solidFill>
                </a:rPr>
                <a:t>وعنيـــــــــها</a:t>
              </a:r>
              <a:endParaRPr lang="ar-EG" sz="5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 advClick="0" advTm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9647" y="0"/>
            <a:ext cx="9313647" cy="6858000"/>
            <a:chOff x="-169647" y="0"/>
            <a:chExt cx="9313647" cy="6858000"/>
          </a:xfrm>
        </p:grpSpPr>
        <p:pic>
          <p:nvPicPr>
            <p:cNvPr id="2" name="Picture 1" descr="Baby_Angel_Wallpaper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 rot="18949720">
              <a:off x="-169647" y="1279037"/>
              <a:ext cx="4158191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Thank you</a:t>
              </a:r>
              <a:endParaRPr lang="en-US" sz="7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rgbClr val="E7A1C9"/>
      </a:lt1>
      <a:dk2>
        <a:srgbClr val="E7A1C9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8</Words>
  <Application>Microsoft Office PowerPoint</Application>
  <PresentationFormat>On-screen Show (4:3)</PresentationFormat>
  <Paragraphs>5</Paragraphs>
  <Slides>17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Like Angels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Like Angels</dc:title>
  <dc:creator>Ahmed</dc:creator>
  <cp:lastModifiedBy>Mohammed</cp:lastModifiedBy>
  <cp:revision>39</cp:revision>
  <dcterms:created xsi:type="dcterms:W3CDTF">2006-08-16T00:00:00Z</dcterms:created>
  <dcterms:modified xsi:type="dcterms:W3CDTF">2012-08-17T03:02:04Z</dcterms:modified>
</cp:coreProperties>
</file>