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EB2F7-AEE7-42C4-BD5A-157480858246}" type="datetimeFigureOut">
              <a:rPr lang="ar-EG" smtClean="0"/>
              <a:t>21/09/1433</a:t>
            </a:fld>
            <a:endParaRPr lang="ar-EG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03DBEA-09BA-41CE-8D13-971881B65E56}" type="slidenum">
              <a:rPr lang="ar-EG" smtClean="0"/>
              <a:t>‹#›</a:t>
            </a:fld>
            <a:endParaRPr lang="ar-EG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EB2F7-AEE7-42C4-BD5A-157480858246}" type="datetimeFigureOut">
              <a:rPr lang="ar-EG" smtClean="0"/>
              <a:t>21/09/1433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03DBEA-09BA-41CE-8D13-971881B65E56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EB2F7-AEE7-42C4-BD5A-157480858246}" type="datetimeFigureOut">
              <a:rPr lang="ar-EG" smtClean="0"/>
              <a:t>21/09/1433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03DBEA-09BA-41CE-8D13-971881B65E56}" type="slidenum">
              <a:rPr lang="ar-EG" smtClean="0"/>
              <a:t>‹#›</a:t>
            </a:fld>
            <a:endParaRPr lang="ar-EG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EB2F7-AEE7-42C4-BD5A-157480858246}" type="datetimeFigureOut">
              <a:rPr lang="ar-EG" smtClean="0"/>
              <a:t>21/09/1433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03DBEA-09BA-41CE-8D13-971881B65E56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EB2F7-AEE7-42C4-BD5A-157480858246}" type="datetimeFigureOut">
              <a:rPr lang="ar-EG" smtClean="0"/>
              <a:t>21/09/1433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03DBEA-09BA-41CE-8D13-971881B65E56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EB2F7-AEE7-42C4-BD5A-157480858246}" type="datetimeFigureOut">
              <a:rPr lang="ar-EG" smtClean="0"/>
              <a:t>21/09/1433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03DBEA-09BA-41CE-8D13-971881B65E56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EB2F7-AEE7-42C4-BD5A-157480858246}" type="datetimeFigureOut">
              <a:rPr lang="ar-EG" smtClean="0"/>
              <a:t>21/09/1433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03DBEA-09BA-41CE-8D13-971881B65E56}" type="slidenum">
              <a:rPr lang="ar-EG" smtClean="0"/>
              <a:t>‹#›</a:t>
            </a:fld>
            <a:endParaRPr lang="ar-EG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EB2F7-AEE7-42C4-BD5A-157480858246}" type="datetimeFigureOut">
              <a:rPr lang="ar-EG" smtClean="0"/>
              <a:t>21/09/1433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03DBEA-09BA-41CE-8D13-971881B65E56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EB2F7-AEE7-42C4-BD5A-157480858246}" type="datetimeFigureOut">
              <a:rPr lang="ar-EG" smtClean="0"/>
              <a:t>21/09/1433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03DBEA-09BA-41CE-8D13-971881B65E56}" type="slidenum">
              <a:rPr lang="ar-EG" smtClean="0"/>
              <a:t>‹#›</a:t>
            </a:fld>
            <a:endParaRPr lang="ar-EG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EB2F7-AEE7-42C4-BD5A-157480858246}" type="datetimeFigureOut">
              <a:rPr lang="ar-EG" smtClean="0"/>
              <a:t>21/09/1433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03DBEA-09BA-41CE-8D13-971881B65E56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EB2F7-AEE7-42C4-BD5A-157480858246}" type="datetimeFigureOut">
              <a:rPr lang="ar-EG" smtClean="0"/>
              <a:t>21/09/1433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03DBEA-09BA-41CE-8D13-971881B65E56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04EB2F7-AEE7-42C4-BD5A-157480858246}" type="datetimeFigureOut">
              <a:rPr lang="ar-EG" smtClean="0"/>
              <a:t>21/09/1433</a:t>
            </a:fld>
            <a:endParaRPr lang="ar-EG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EG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703DBEA-09BA-41CE-8D13-971881B65E56}" type="slidenum">
              <a:rPr lang="ar-EG" smtClean="0"/>
              <a:t>‹#›</a:t>
            </a:fld>
            <a:endParaRPr lang="ar-EG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Heba</a:t>
            </a:r>
            <a:r>
              <a:rPr lang="en-US" dirty="0" smtClean="0"/>
              <a:t> Accessories</a:t>
            </a:r>
            <a:endParaRPr lang="ar-EG" dirty="0"/>
          </a:p>
        </p:txBody>
      </p:sp>
      <p:pic>
        <p:nvPicPr>
          <p:cNvPr id="8" name="Content Placeholder 7" descr="383442_214981611934978_879725177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4375" y="1447800"/>
            <a:ext cx="6400800" cy="4800600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EG" dirty="0" smtClean="0"/>
              <a:t>انسيال بينك بأرضية بيضاء تكلفته 5 </a:t>
            </a:r>
            <a:r>
              <a:rPr lang="ar-EG" dirty="0" err="1" smtClean="0"/>
              <a:t>ج</a:t>
            </a:r>
            <a:endParaRPr lang="ar-EG" dirty="0"/>
          </a:p>
        </p:txBody>
      </p:sp>
      <p:pic>
        <p:nvPicPr>
          <p:cNvPr id="6" name="Content Placeholder 5" descr="539543_206448579461258_733567270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4375" y="1447800"/>
            <a:ext cx="6400800" cy="48006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EG" dirty="0" smtClean="0"/>
              <a:t>عقد اصفر منقرش برسومات عباد الشمس تكلفته 12 </a:t>
            </a:r>
            <a:r>
              <a:rPr lang="ar-EG" dirty="0" err="1" smtClean="0"/>
              <a:t>ج</a:t>
            </a:r>
            <a:endParaRPr lang="ar-EG" dirty="0"/>
          </a:p>
        </p:txBody>
      </p:sp>
      <p:pic>
        <p:nvPicPr>
          <p:cNvPr id="4" name="Content Placeholder 3" descr="403775_214977588602047_491500277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4375" y="1447800"/>
            <a:ext cx="6400800" cy="48006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EG" dirty="0" smtClean="0"/>
              <a:t>حلق منقرش متوفر بعدة </a:t>
            </a:r>
            <a:r>
              <a:rPr lang="ar-EG" dirty="0" err="1" smtClean="0"/>
              <a:t>الوان</a:t>
            </a:r>
            <a:r>
              <a:rPr lang="ar-EG" dirty="0" smtClean="0"/>
              <a:t> تكلفته 2 </a:t>
            </a:r>
            <a:r>
              <a:rPr lang="ar-EG" dirty="0" err="1" smtClean="0"/>
              <a:t>ج</a:t>
            </a:r>
            <a:endParaRPr lang="ar-EG" dirty="0"/>
          </a:p>
        </p:txBody>
      </p:sp>
      <p:pic>
        <p:nvPicPr>
          <p:cNvPr id="4" name="Content Placeholder 3" descr="295888_1477418032037_3710401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6775" y="2133600"/>
            <a:ext cx="6096000" cy="3429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EG" dirty="0" smtClean="0"/>
              <a:t>انسيال بفكرة جديدة شكل قلوب </a:t>
            </a:r>
            <a:r>
              <a:rPr lang="ar-EG" dirty="0" err="1" smtClean="0"/>
              <a:t>و</a:t>
            </a:r>
            <a:r>
              <a:rPr lang="ar-EG" dirty="0" smtClean="0"/>
              <a:t> عيون </a:t>
            </a:r>
            <a:r>
              <a:rPr lang="ar-EG" dirty="0" err="1" smtClean="0"/>
              <a:t>تكللفته</a:t>
            </a:r>
            <a:r>
              <a:rPr lang="ar-EG" smtClean="0"/>
              <a:t> 5ج</a:t>
            </a:r>
            <a:endParaRPr lang="ar-EG"/>
          </a:p>
        </p:txBody>
      </p:sp>
      <p:pic>
        <p:nvPicPr>
          <p:cNvPr id="4" name="Content Placeholder 3" descr="533854_206448509461265_1188606058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4375" y="1447800"/>
            <a:ext cx="6400800" cy="480060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</TotalTime>
  <Words>35</Words>
  <Application>Microsoft Office PowerPoint</Application>
  <PresentationFormat>On-screen Show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Solstice</vt:lpstr>
      <vt:lpstr>Heba Accessories</vt:lpstr>
      <vt:lpstr>انسيال بينك بأرضية بيضاء تكلفته 5 ج</vt:lpstr>
      <vt:lpstr>عقد اصفر منقرش برسومات عباد الشمس تكلفته 12 ج</vt:lpstr>
      <vt:lpstr>حلق منقرش متوفر بعدة الوان تكلفته 2 ج</vt:lpstr>
      <vt:lpstr>انسيال بفكرة جديدة شكل قلوب و عيون تكللفته 5ج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Heba Accessories</dc:title>
  <dc:creator>@.@</dc:creator>
  <cp:lastModifiedBy>@.@</cp:lastModifiedBy>
  <cp:revision>1</cp:revision>
  <dcterms:created xsi:type="dcterms:W3CDTF">2012-08-08T04:35:48Z</dcterms:created>
  <dcterms:modified xsi:type="dcterms:W3CDTF">2012-08-08T04:40:26Z</dcterms:modified>
</cp:coreProperties>
</file>