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6" r:id="rId3"/>
    <p:sldId id="267" r:id="rId4"/>
    <p:sldId id="258" r:id="rId5"/>
    <p:sldId id="270" r:id="rId6"/>
    <p:sldId id="269" r:id="rId7"/>
    <p:sldId id="272" r:id="rId8"/>
    <p:sldId id="273" r:id="rId9"/>
    <p:sldId id="259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88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1D8BD707-D9CF-40AE-B4C6-C98DA3205C09}" type="datetimeFigureOut">
              <a:rPr lang="en-US" smtClean="0"/>
              <a:pPr/>
              <a:t>2/26/2012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2/26/2012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2/26/2012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2/26/2012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1D8BD707-D9CF-40AE-B4C6-C98DA3205C09}" type="datetimeFigureOut">
              <a:rPr lang="en-US" smtClean="0"/>
              <a:pPr/>
              <a:t>2/26/2012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1D8BD707-D9CF-40AE-B4C6-C98DA3205C09}" type="datetimeFigureOut">
              <a:rPr lang="en-US" smtClean="0"/>
              <a:pPr/>
              <a:t>2/26/2012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1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r" rtl="1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r" rtl="1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r" rtl="1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r" rtl="1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8382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EG" sz="3200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صور لبعض الأجهزة المستخدمة فى التعقيم :</a:t>
            </a:r>
            <a:endParaRPr lang="ar-EG" sz="3200" dirty="0">
              <a:solidFill>
                <a:schemeClr val="bg1"/>
              </a:solidFill>
              <a:latin typeface="Simplified Arabic" pitchFamily="18" charset="-78"/>
              <a:cs typeface="Simplified Arabic" pitchFamily="18" charset="-78"/>
            </a:endParaRPr>
          </a:p>
        </p:txBody>
      </p:sp>
      <p:pic>
        <p:nvPicPr>
          <p:cNvPr id="4" name="Picture 3" descr="page 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37556"/>
            <a:ext cx="4038600" cy="4764342"/>
          </a:xfrm>
          <a:prstGeom prst="rect">
            <a:avLst/>
          </a:prstGeom>
          <a:noFill/>
          <a:ln w="57150" cmpd="thinThick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9" descr="ovenhv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143000"/>
            <a:ext cx="4648200" cy="4758898"/>
          </a:xfrm>
          <a:prstGeom prst="rect">
            <a:avLst/>
          </a:prstGeom>
          <a:noFill/>
          <a:ln w="57150" cmpd="thinThick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257300" y="5901898"/>
            <a:ext cx="6477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EG" sz="2400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ا- فرن </a:t>
            </a:r>
            <a:r>
              <a:rPr lang="ar-EG" sz="2400" dirty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الهواء الساخن للتعقيم الحراري الجاف </a:t>
            </a:r>
            <a:r>
              <a:rPr lang="ar-EG" sz="2400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.</a:t>
            </a:r>
          </a:p>
          <a:p>
            <a:pPr algn="r"/>
            <a:r>
              <a:rPr lang="ar-EG" sz="2400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 ب- </a:t>
            </a:r>
            <a:r>
              <a:rPr lang="ar-EG" sz="2400" dirty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علبة معدنية والحامل الذي ترص به الأطباق .</a:t>
            </a:r>
          </a:p>
        </p:txBody>
      </p:sp>
    </p:spTree>
    <p:extLst>
      <p:ext uri="{BB962C8B-B14F-4D97-AF65-F5344CB8AC3E}">
        <p14:creationId xmlns:p14="http://schemas.microsoft.com/office/powerpoint/2010/main" val="3684057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Making A Spread Or Lawn Plate Equipment For Preparing A Spread Plate 5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00600" cy="563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8" descr="LoopFlam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0"/>
            <a:ext cx="4343400" cy="563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843701" y="6161314"/>
            <a:ext cx="591379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EG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التعقيم بإستخدام اللهب  المباشر (موقد بنزن)</a:t>
            </a:r>
            <a:endParaRPr lang="ar-EG" sz="3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3707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 descr="CASE6UG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9386" y="1371600"/>
            <a:ext cx="2057400" cy="3200400"/>
          </a:xfrm>
          <a:prstGeom prst="rect">
            <a:avLst/>
          </a:prstGeom>
          <a:noFill/>
          <a:ln w="76200" cmpd="tri">
            <a:solidFill>
              <a:srgbClr val="99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12"/>
          <p:cNvSpPr>
            <a:spLocks noChangeArrowheads="1"/>
          </p:cNvSpPr>
          <p:nvPr/>
        </p:nvSpPr>
        <p:spPr bwMode="auto">
          <a:xfrm>
            <a:off x="5486400" y="2723129"/>
            <a:ext cx="1572986" cy="248671"/>
          </a:xfrm>
          <a:prstGeom prst="leftArrow">
            <a:avLst>
              <a:gd name="adj1" fmla="val 50000"/>
              <a:gd name="adj2" fmla="val 206768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EG"/>
          </a:p>
        </p:txBody>
      </p:sp>
      <p:pic>
        <p:nvPicPr>
          <p:cNvPr id="4" name="Picture 10" descr="CA2AEWW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67"/>
          <a:stretch>
            <a:fillRect/>
          </a:stretch>
        </p:blipFill>
        <p:spPr bwMode="auto">
          <a:xfrm>
            <a:off x="3429001" y="1303791"/>
            <a:ext cx="2057399" cy="3229429"/>
          </a:xfrm>
          <a:prstGeom prst="rect">
            <a:avLst/>
          </a:prstGeom>
          <a:noFill/>
          <a:ln w="76200" cmpd="tri">
            <a:solidFill>
              <a:srgbClr val="99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3" descr="CAUNGT6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301297"/>
            <a:ext cx="1981199" cy="3231923"/>
          </a:xfrm>
          <a:prstGeom prst="rect">
            <a:avLst/>
          </a:prstGeom>
          <a:noFill/>
          <a:ln w="76200" cmpd="tri">
            <a:solidFill>
              <a:srgbClr val="99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14"/>
          <p:cNvSpPr txBox="1">
            <a:spLocks noChangeArrowheads="1"/>
          </p:cNvSpPr>
          <p:nvPr/>
        </p:nvSpPr>
        <p:spPr bwMode="auto">
          <a:xfrm>
            <a:off x="0" y="1860323"/>
            <a:ext cx="1828799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rtl="0">
              <a:spcBef>
                <a:spcPct val="50000"/>
              </a:spcBef>
            </a:pPr>
            <a:r>
              <a:rPr lang="en-US" sz="6000" dirty="0">
                <a:solidFill>
                  <a:schemeClr val="bg1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2235281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autoclave-portable-pressure-cook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2743200" y="6208040"/>
            <a:ext cx="3200400" cy="64633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ar-EG" sz="3600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الأوتوكليف</a:t>
            </a:r>
            <a:endParaRPr lang="ar-EG" sz="3600" dirty="0">
              <a:solidFill>
                <a:schemeClr val="bg1"/>
              </a:solidFill>
              <a:latin typeface="Simplified Arabic" pitchFamily="18" charset="-78"/>
              <a:cs typeface="Simplified Arabic" pitchFamily="18" charset="-7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586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2098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Z-WISC-25X-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4514" y="14514"/>
            <a:ext cx="4129314" cy="6843486"/>
          </a:xfrm>
          <a:prstGeom prst="rect">
            <a:avLst/>
          </a:prstGeom>
          <a:noFill/>
        </p:spPr>
      </p:pic>
      <p:pic>
        <p:nvPicPr>
          <p:cNvPr id="3" name="Picture 2" descr="319446_fullsiz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14800" y="14514"/>
            <a:ext cx="5029200" cy="68434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985984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Arnold-steriliz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058" y="7256"/>
            <a:ext cx="5087257" cy="6150114"/>
          </a:xfrm>
          <a:prstGeom prst="rect">
            <a:avLst/>
          </a:prstGeom>
          <a:noFill/>
          <a:ln w="57150" cmpd="thinThick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529887" y="6150114"/>
            <a:ext cx="2084225" cy="707886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lvl="0"/>
            <a:r>
              <a:rPr lang="ar-EG" sz="4000" dirty="0">
                <a:solidFill>
                  <a:prstClr val="black"/>
                </a:solidFill>
                <a:latin typeface="Simplified Arabic" pitchFamily="18" charset="-78"/>
                <a:cs typeface="Simplified Arabic" pitchFamily="18" charset="-78"/>
              </a:rPr>
              <a:t>معقم أرنولد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7256"/>
            <a:ext cx="4114800" cy="6142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4947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257"/>
            <a:ext cx="9144000" cy="6012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6048606"/>
            <a:ext cx="9144000" cy="861774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endParaRPr lang="ar-EG" dirty="0"/>
          </a:p>
          <a:p>
            <a:pPr algn="ctr"/>
            <a:r>
              <a:rPr lang="en-US" sz="3200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Radiation sterilization </a:t>
            </a:r>
            <a:r>
              <a:rPr lang="ar-EG" sz="3200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 التعقيم </a:t>
            </a:r>
            <a:r>
              <a:rPr lang="ar-EG" sz="3200" dirty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بالإشعاع</a:t>
            </a:r>
            <a:r>
              <a:rPr lang="en-US" sz="3200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 </a:t>
            </a:r>
            <a:endParaRPr lang="ar-EG" sz="3200" dirty="0">
              <a:solidFill>
                <a:schemeClr val="bg1"/>
              </a:solidFill>
              <a:latin typeface="Simplified Arabic" pitchFamily="18" charset="-78"/>
              <a:cs typeface="Simplified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484631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CA89QN4H"/>
          <p:cNvPicPr>
            <a:picLocks noChangeAspect="1" noChangeArrowheads="1"/>
          </p:cNvPicPr>
          <p:nvPr/>
        </p:nvPicPr>
        <p:blipFill>
          <a:blip r:embed="rId2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10" r="21014"/>
          <a:stretch>
            <a:fillRect/>
          </a:stretch>
        </p:blipFill>
        <p:spPr bwMode="auto">
          <a:xfrm>
            <a:off x="-1" y="0"/>
            <a:ext cx="1829919" cy="5943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0" descr="CAAZSHM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40" r="21695"/>
          <a:stretch>
            <a:fillRect/>
          </a:stretch>
        </p:blipFill>
        <p:spPr bwMode="auto">
          <a:xfrm>
            <a:off x="1902490" y="14514"/>
            <a:ext cx="2208681" cy="59290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23"/>
          <p:cNvSpPr txBox="1">
            <a:spLocks noChangeArrowheads="1"/>
          </p:cNvSpPr>
          <p:nvPr/>
        </p:nvSpPr>
        <p:spPr bwMode="auto">
          <a:xfrm>
            <a:off x="268097" y="6265968"/>
            <a:ext cx="312364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%10</a:t>
            </a:r>
            <a:r>
              <a:rPr lang="ar-SA" sz="3200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كلوركس</a:t>
            </a:r>
            <a:endParaRPr lang="en-US" sz="3200" b="1" dirty="0">
              <a:solidFill>
                <a:schemeClr val="bg1"/>
              </a:solidFill>
              <a:latin typeface="Simplified Arabic" pitchFamily="18" charset="-78"/>
              <a:cs typeface="Simplified Arabic" pitchFamily="18" charset="-78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"/>
            <a:ext cx="2590800" cy="5943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4591077" y="6265969"/>
            <a:ext cx="20954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EG" sz="3200" dirty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كحول الإيثايل 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14514"/>
            <a:ext cx="1905000" cy="5929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6948148" y="6125029"/>
            <a:ext cx="21595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EG" sz="3200" dirty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كلوريد الزئبقيك </a:t>
            </a:r>
          </a:p>
        </p:txBody>
      </p:sp>
    </p:spTree>
    <p:extLst>
      <p:ext uri="{BB962C8B-B14F-4D97-AF65-F5344CB8AC3E}">
        <p14:creationId xmlns:p14="http://schemas.microsoft.com/office/powerpoint/2010/main" val="9158376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page2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5959771"/>
          </a:xfrm>
          <a:prstGeom prst="rect">
            <a:avLst/>
          </a:prstGeom>
          <a:noFill/>
          <a:ln w="57150" cmpd="thinThick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279725" y="5959771"/>
            <a:ext cx="248657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EG" sz="4000" dirty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 مرشح زايتس </a:t>
            </a:r>
          </a:p>
        </p:txBody>
      </p:sp>
    </p:spTree>
    <p:extLst>
      <p:ext uri="{BB962C8B-B14F-4D97-AF65-F5344CB8AC3E}">
        <p14:creationId xmlns:p14="http://schemas.microsoft.com/office/powerpoint/2010/main" val="1189741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age2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6" y="0"/>
            <a:ext cx="9136743" cy="6096000"/>
          </a:xfrm>
          <a:prstGeom prst="rect">
            <a:avLst/>
          </a:prstGeom>
          <a:noFill/>
          <a:ln w="57150" cmpd="thinThick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590799" y="6211669"/>
            <a:ext cx="34083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EG" sz="3600" dirty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مرشح الزجاج المسامي</a:t>
            </a:r>
          </a:p>
        </p:txBody>
      </p:sp>
    </p:spTree>
    <p:extLst>
      <p:ext uri="{BB962C8B-B14F-4D97-AF65-F5344CB8AC3E}">
        <p14:creationId xmlns:p14="http://schemas.microsoft.com/office/powerpoint/2010/main" val="647869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410</TotalTime>
  <Words>55</Words>
  <Application>Microsoft Office PowerPoint</Application>
  <PresentationFormat>On-screen Show (4:3)</PresentationFormat>
  <Paragraphs>14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Verve</vt:lpstr>
      <vt:lpstr>صور لبعض الأجهزة المستخدمة فى التعقيم 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صور لبعض الأجهزة المعملية :</dc:title>
  <dc:creator>drsalama</dc:creator>
  <cp:lastModifiedBy>drsalama</cp:lastModifiedBy>
  <cp:revision>14</cp:revision>
  <dcterms:created xsi:type="dcterms:W3CDTF">2006-08-16T00:00:00Z</dcterms:created>
  <dcterms:modified xsi:type="dcterms:W3CDTF">2012-02-26T20:22:01Z</dcterms:modified>
</cp:coreProperties>
</file>