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28"/>
  </p:notesMasterIdLst>
  <p:sldIdLst>
    <p:sldId id="256" r:id="rId2"/>
    <p:sldId id="279" r:id="rId3"/>
    <p:sldId id="257" r:id="rId4"/>
    <p:sldId id="260" r:id="rId5"/>
    <p:sldId id="261" r:id="rId6"/>
    <p:sldId id="258" r:id="rId7"/>
    <p:sldId id="259" r:id="rId8"/>
    <p:sldId id="28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80" r:id="rId25"/>
    <p:sldId id="277" r:id="rId26"/>
    <p:sldId id="278" r:id="rId27"/>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8" d="100"/>
          <a:sy n="48" d="100"/>
        </p:scale>
        <p:origin x="-1315"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80DD67-7C20-4858-9A65-773BED8DA747}" type="doc">
      <dgm:prSet loTypeId="urn:microsoft.com/office/officeart/2005/8/layout/hierarchy1" loCatId="hierarchy" qsTypeId="urn:microsoft.com/office/officeart/2005/8/quickstyle/simple1" qsCatId="simple" csTypeId="urn:microsoft.com/office/officeart/2005/8/colors/accent2_1" csCatId="accent2" phldr="1"/>
      <dgm:spPr/>
      <dgm:t>
        <a:bodyPr/>
        <a:lstStyle/>
        <a:p>
          <a:pPr rtl="1"/>
          <a:endParaRPr lang="ar-EG"/>
        </a:p>
      </dgm:t>
    </dgm:pt>
    <dgm:pt modelId="{CF96287F-E858-4405-9A85-B3B1A9917ADF}">
      <dgm:prSet phldrT="[نص]"/>
      <dgm:spPr/>
      <dgm:t>
        <a:bodyPr/>
        <a:lstStyle/>
        <a:p>
          <a:pPr rtl="1"/>
          <a:r>
            <a:rPr lang="ar-EG" dirty="0" smtClean="0"/>
            <a:t>الأنواع</a:t>
          </a:r>
          <a:endParaRPr lang="ar-EG" dirty="0"/>
        </a:p>
      </dgm:t>
    </dgm:pt>
    <dgm:pt modelId="{319502A7-3065-4AA3-B665-1D21F13656C1}" type="parTrans" cxnId="{E2CC544A-D386-4838-BF6E-C6C2B1294A9E}">
      <dgm:prSet/>
      <dgm:spPr/>
      <dgm:t>
        <a:bodyPr/>
        <a:lstStyle/>
        <a:p>
          <a:pPr rtl="1"/>
          <a:endParaRPr lang="ar-EG"/>
        </a:p>
      </dgm:t>
    </dgm:pt>
    <dgm:pt modelId="{699BBD5E-F93E-4558-8422-C9A49D38AFE1}" type="sibTrans" cxnId="{E2CC544A-D386-4838-BF6E-C6C2B1294A9E}">
      <dgm:prSet/>
      <dgm:spPr/>
      <dgm:t>
        <a:bodyPr/>
        <a:lstStyle/>
        <a:p>
          <a:pPr rtl="1"/>
          <a:endParaRPr lang="ar-EG"/>
        </a:p>
      </dgm:t>
    </dgm:pt>
    <dgm:pt modelId="{36A3DBD1-7839-4565-BB5F-96E4FA180B00}">
      <dgm:prSet phldrT="[نص]"/>
      <dgm:spPr/>
      <dgm:t>
        <a:bodyPr/>
        <a:lstStyle/>
        <a:p>
          <a:pPr rtl="1"/>
          <a:r>
            <a:rPr lang="ar-EG" dirty="0" smtClean="0"/>
            <a:t>لغة الأشياء</a:t>
          </a:r>
          <a:endParaRPr lang="ar-EG" dirty="0"/>
        </a:p>
      </dgm:t>
    </dgm:pt>
    <dgm:pt modelId="{07F2C308-6F93-4506-8224-4A5C217FD388}" type="parTrans" cxnId="{EFA3E689-6E0D-4888-93EE-166F5DC3A0AF}">
      <dgm:prSet/>
      <dgm:spPr/>
      <dgm:t>
        <a:bodyPr/>
        <a:lstStyle/>
        <a:p>
          <a:pPr rtl="1"/>
          <a:endParaRPr lang="ar-EG"/>
        </a:p>
      </dgm:t>
    </dgm:pt>
    <dgm:pt modelId="{5928C67A-DD39-4FF8-92CF-566DAEB3655D}" type="sibTrans" cxnId="{EFA3E689-6E0D-4888-93EE-166F5DC3A0AF}">
      <dgm:prSet/>
      <dgm:spPr/>
      <dgm:t>
        <a:bodyPr/>
        <a:lstStyle/>
        <a:p>
          <a:pPr rtl="1"/>
          <a:endParaRPr lang="ar-EG"/>
        </a:p>
      </dgm:t>
    </dgm:pt>
    <dgm:pt modelId="{CE1F3FB1-F19B-4107-BB78-114B39778DCD}">
      <dgm:prSet phldrT="[نص]"/>
      <dgm:spPr/>
      <dgm:t>
        <a:bodyPr/>
        <a:lstStyle/>
        <a:p>
          <a:pPr rtl="1"/>
          <a:r>
            <a:rPr lang="ar-EG" dirty="0" err="1" smtClean="0"/>
            <a:t>الادوات</a:t>
          </a:r>
          <a:endParaRPr lang="ar-EG" dirty="0"/>
        </a:p>
      </dgm:t>
    </dgm:pt>
    <dgm:pt modelId="{7F030C34-80DA-4B85-B911-315324BB75C4}" type="parTrans" cxnId="{06F60CF1-2CDA-417F-9690-ED8D90A6A4C7}">
      <dgm:prSet/>
      <dgm:spPr/>
      <dgm:t>
        <a:bodyPr/>
        <a:lstStyle/>
        <a:p>
          <a:pPr rtl="1"/>
          <a:endParaRPr lang="ar-EG"/>
        </a:p>
      </dgm:t>
    </dgm:pt>
    <dgm:pt modelId="{3764A2BC-6811-41DE-ACD1-6597B10159CC}" type="sibTrans" cxnId="{06F60CF1-2CDA-417F-9690-ED8D90A6A4C7}">
      <dgm:prSet/>
      <dgm:spPr/>
      <dgm:t>
        <a:bodyPr/>
        <a:lstStyle/>
        <a:p>
          <a:pPr rtl="1"/>
          <a:endParaRPr lang="ar-EG"/>
        </a:p>
      </dgm:t>
    </dgm:pt>
    <dgm:pt modelId="{6F28CE2D-4928-4C8A-977C-D4AD8CD00D58}">
      <dgm:prSet phldrT="[نص]"/>
      <dgm:spPr/>
      <dgm:t>
        <a:bodyPr/>
        <a:lstStyle/>
        <a:p>
          <a:pPr rtl="1"/>
          <a:r>
            <a:rPr lang="ar-EG" dirty="0" smtClean="0"/>
            <a:t>ملابس</a:t>
          </a:r>
          <a:endParaRPr lang="ar-EG" dirty="0"/>
        </a:p>
      </dgm:t>
    </dgm:pt>
    <dgm:pt modelId="{6C1C27FA-23E8-4B96-B525-640CDA7BA08A}" type="parTrans" cxnId="{26CF7832-C964-4887-B498-82A08AB87810}">
      <dgm:prSet/>
      <dgm:spPr/>
      <dgm:t>
        <a:bodyPr/>
        <a:lstStyle/>
        <a:p>
          <a:pPr rtl="1"/>
          <a:endParaRPr lang="ar-EG"/>
        </a:p>
      </dgm:t>
    </dgm:pt>
    <dgm:pt modelId="{0C3C3475-8BB5-4BC3-A7F4-9F1D04818FF3}" type="sibTrans" cxnId="{26CF7832-C964-4887-B498-82A08AB87810}">
      <dgm:prSet/>
      <dgm:spPr/>
      <dgm:t>
        <a:bodyPr/>
        <a:lstStyle/>
        <a:p>
          <a:pPr rtl="1"/>
          <a:endParaRPr lang="ar-EG"/>
        </a:p>
      </dgm:t>
    </dgm:pt>
    <dgm:pt modelId="{29CED25D-3F82-4CAC-88FA-70C03FACA57C}">
      <dgm:prSet phldrT="[نص]"/>
      <dgm:spPr/>
      <dgm:t>
        <a:bodyPr/>
        <a:lstStyle/>
        <a:p>
          <a:pPr rtl="1"/>
          <a:r>
            <a:rPr lang="ar-EG" dirty="0" smtClean="0"/>
            <a:t>لغة الإشارة</a:t>
          </a:r>
          <a:endParaRPr lang="ar-EG" dirty="0"/>
        </a:p>
      </dgm:t>
    </dgm:pt>
    <dgm:pt modelId="{7478A417-234D-4C92-9D97-0BA9B952FCA3}" type="parTrans" cxnId="{476A74E4-D727-4227-8EC6-DB4D2105ED5C}">
      <dgm:prSet/>
      <dgm:spPr/>
      <dgm:t>
        <a:bodyPr/>
        <a:lstStyle/>
        <a:p>
          <a:pPr rtl="1"/>
          <a:endParaRPr lang="ar-EG"/>
        </a:p>
      </dgm:t>
    </dgm:pt>
    <dgm:pt modelId="{BF348F46-4C98-41EA-9938-4DC5018F87D8}" type="sibTrans" cxnId="{476A74E4-D727-4227-8EC6-DB4D2105ED5C}">
      <dgm:prSet/>
      <dgm:spPr/>
      <dgm:t>
        <a:bodyPr/>
        <a:lstStyle/>
        <a:p>
          <a:pPr rtl="1"/>
          <a:endParaRPr lang="ar-EG"/>
        </a:p>
      </dgm:t>
    </dgm:pt>
    <dgm:pt modelId="{61642D3D-5FD1-4B92-A88B-2F70E1438813}">
      <dgm:prSet phldrT="[نص]"/>
      <dgm:spPr/>
      <dgm:t>
        <a:bodyPr/>
        <a:lstStyle/>
        <a:p>
          <a:pPr rtl="1"/>
          <a:r>
            <a:rPr lang="ar-EG" dirty="0" smtClean="0"/>
            <a:t>بشرية</a:t>
          </a:r>
          <a:endParaRPr lang="ar-EG" dirty="0"/>
        </a:p>
      </dgm:t>
    </dgm:pt>
    <dgm:pt modelId="{55CF1322-F4C9-4D28-99BA-5584F502CAD2}" type="parTrans" cxnId="{8B64DF98-12E2-4948-A199-FE0F5BF953D5}">
      <dgm:prSet/>
      <dgm:spPr/>
      <dgm:t>
        <a:bodyPr/>
        <a:lstStyle/>
        <a:p>
          <a:pPr rtl="1"/>
          <a:endParaRPr lang="ar-EG"/>
        </a:p>
      </dgm:t>
    </dgm:pt>
    <dgm:pt modelId="{670E05E2-FFBA-4735-BC20-BA736E275BF9}" type="sibTrans" cxnId="{8B64DF98-12E2-4948-A199-FE0F5BF953D5}">
      <dgm:prSet/>
      <dgm:spPr/>
      <dgm:t>
        <a:bodyPr/>
        <a:lstStyle/>
        <a:p>
          <a:pPr rtl="1"/>
          <a:endParaRPr lang="ar-EG"/>
        </a:p>
      </dgm:t>
    </dgm:pt>
    <dgm:pt modelId="{95B2CF05-FC9B-485C-9C52-87F6FF1EF146}">
      <dgm:prSet/>
      <dgm:spPr/>
      <dgm:t>
        <a:bodyPr/>
        <a:lstStyle/>
        <a:p>
          <a:pPr rtl="1"/>
          <a:r>
            <a:rPr lang="ar-EG" dirty="0" smtClean="0"/>
            <a:t>مادية</a:t>
          </a:r>
          <a:endParaRPr lang="ar-EG" dirty="0"/>
        </a:p>
      </dgm:t>
    </dgm:pt>
    <dgm:pt modelId="{47738A14-6243-4423-B46E-ABA24C55A659}" type="parTrans" cxnId="{2C0F27B7-8001-40EB-84AC-9B906E3B07CE}">
      <dgm:prSet/>
      <dgm:spPr/>
      <dgm:t>
        <a:bodyPr/>
        <a:lstStyle/>
        <a:p>
          <a:pPr rtl="1"/>
          <a:endParaRPr lang="ar-EG"/>
        </a:p>
      </dgm:t>
    </dgm:pt>
    <dgm:pt modelId="{9E2185B3-2AD0-4F62-9CAC-E24FFDE06A3E}" type="sibTrans" cxnId="{2C0F27B7-8001-40EB-84AC-9B906E3B07CE}">
      <dgm:prSet/>
      <dgm:spPr/>
      <dgm:t>
        <a:bodyPr/>
        <a:lstStyle/>
        <a:p>
          <a:pPr rtl="1"/>
          <a:endParaRPr lang="ar-EG"/>
        </a:p>
      </dgm:t>
    </dgm:pt>
    <dgm:pt modelId="{729AA8C5-AB37-4C53-9556-3B19E7AB6744}">
      <dgm:prSet/>
      <dgm:spPr/>
      <dgm:t>
        <a:bodyPr/>
        <a:lstStyle/>
        <a:p>
          <a:pPr rtl="1"/>
          <a:r>
            <a:rPr lang="ar-EG" dirty="0" smtClean="0"/>
            <a:t>شبه اللغة والصمت</a:t>
          </a:r>
          <a:endParaRPr lang="ar-EG" dirty="0"/>
        </a:p>
      </dgm:t>
    </dgm:pt>
    <dgm:pt modelId="{A93E26EC-2DB0-4043-89B3-F91503C71D13}" type="parTrans" cxnId="{B4207CBC-FD42-4421-85B1-2CC0499D6F0E}">
      <dgm:prSet/>
      <dgm:spPr/>
      <dgm:t>
        <a:bodyPr/>
        <a:lstStyle/>
        <a:p>
          <a:pPr rtl="1"/>
          <a:endParaRPr lang="ar-EG"/>
        </a:p>
      </dgm:t>
    </dgm:pt>
    <dgm:pt modelId="{7F1469B9-2339-4331-B48B-94B71D41612B}" type="sibTrans" cxnId="{B4207CBC-FD42-4421-85B1-2CC0499D6F0E}">
      <dgm:prSet/>
      <dgm:spPr/>
      <dgm:t>
        <a:bodyPr/>
        <a:lstStyle/>
        <a:p>
          <a:pPr rtl="1"/>
          <a:endParaRPr lang="ar-EG"/>
        </a:p>
      </dgm:t>
    </dgm:pt>
    <dgm:pt modelId="{04F64DA8-4032-45FF-9D27-C0B1C7775679}">
      <dgm:prSet/>
      <dgm:spPr/>
      <dgm:t>
        <a:bodyPr/>
        <a:lstStyle/>
        <a:p>
          <a:pPr rtl="1"/>
          <a:r>
            <a:rPr lang="ar-EG" dirty="0" smtClean="0"/>
            <a:t>الروائح</a:t>
          </a:r>
          <a:endParaRPr lang="ar-EG" dirty="0"/>
        </a:p>
      </dgm:t>
    </dgm:pt>
    <dgm:pt modelId="{E71B0A39-329C-4026-9535-FB8598BB773F}" type="parTrans" cxnId="{E2C22C60-6760-4984-8056-2F00C9AAC571}">
      <dgm:prSet/>
      <dgm:spPr/>
      <dgm:t>
        <a:bodyPr/>
        <a:lstStyle/>
        <a:p>
          <a:pPr rtl="1"/>
          <a:endParaRPr lang="ar-EG"/>
        </a:p>
      </dgm:t>
    </dgm:pt>
    <dgm:pt modelId="{C209AD12-87BD-4CAE-881E-4B4FEC09085E}" type="sibTrans" cxnId="{E2C22C60-6760-4984-8056-2F00C9AAC571}">
      <dgm:prSet/>
      <dgm:spPr/>
      <dgm:t>
        <a:bodyPr/>
        <a:lstStyle/>
        <a:p>
          <a:pPr rtl="1"/>
          <a:endParaRPr lang="ar-EG"/>
        </a:p>
      </dgm:t>
    </dgm:pt>
    <dgm:pt modelId="{CC8E5898-D5BB-4DEB-A788-3DF19FD1391E}">
      <dgm:prSet/>
      <dgm:spPr/>
      <dgm:t>
        <a:bodyPr/>
        <a:lstStyle/>
        <a:p>
          <a:pPr rtl="1"/>
          <a:r>
            <a:rPr lang="ar-EG" dirty="0" smtClean="0"/>
            <a:t>لغة الجسد</a:t>
          </a:r>
          <a:endParaRPr lang="ar-EG" dirty="0"/>
        </a:p>
      </dgm:t>
    </dgm:pt>
    <dgm:pt modelId="{04156F6E-8F31-475A-A58F-7740BC7DD649}" type="parTrans" cxnId="{D97DAEAF-1A3B-4F62-A07A-B383FBFE4F00}">
      <dgm:prSet/>
      <dgm:spPr/>
      <dgm:t>
        <a:bodyPr/>
        <a:lstStyle/>
        <a:p>
          <a:pPr rtl="1"/>
          <a:endParaRPr lang="ar-EG"/>
        </a:p>
      </dgm:t>
    </dgm:pt>
    <dgm:pt modelId="{B2158E5C-0151-4F78-975A-A5C40BDBE8B4}" type="sibTrans" cxnId="{D97DAEAF-1A3B-4F62-A07A-B383FBFE4F00}">
      <dgm:prSet/>
      <dgm:spPr/>
      <dgm:t>
        <a:bodyPr/>
        <a:lstStyle/>
        <a:p>
          <a:pPr rtl="1"/>
          <a:endParaRPr lang="ar-EG"/>
        </a:p>
      </dgm:t>
    </dgm:pt>
    <dgm:pt modelId="{C2412698-249F-4844-9CDC-9250A99A30A2}">
      <dgm:prSet/>
      <dgm:spPr/>
      <dgm:t>
        <a:bodyPr/>
        <a:lstStyle/>
        <a:p>
          <a:pPr rtl="1"/>
          <a:r>
            <a:rPr lang="ar-EG" dirty="0" smtClean="0"/>
            <a:t>العين</a:t>
          </a:r>
          <a:endParaRPr lang="ar-EG" dirty="0"/>
        </a:p>
      </dgm:t>
    </dgm:pt>
    <dgm:pt modelId="{B945C201-EA00-480A-B014-B11B987A9B8D}" type="parTrans" cxnId="{635ED819-0423-4F56-AFAF-E4EE18A9117C}">
      <dgm:prSet/>
      <dgm:spPr/>
      <dgm:t>
        <a:bodyPr/>
        <a:lstStyle/>
        <a:p>
          <a:pPr rtl="1"/>
          <a:endParaRPr lang="ar-EG"/>
        </a:p>
      </dgm:t>
    </dgm:pt>
    <dgm:pt modelId="{4EB8F765-63DE-4EB4-87B0-F6EEE21B59A9}" type="sibTrans" cxnId="{635ED819-0423-4F56-AFAF-E4EE18A9117C}">
      <dgm:prSet/>
      <dgm:spPr/>
      <dgm:t>
        <a:bodyPr/>
        <a:lstStyle/>
        <a:p>
          <a:pPr rtl="1"/>
          <a:endParaRPr lang="ar-EG"/>
        </a:p>
      </dgm:t>
    </dgm:pt>
    <dgm:pt modelId="{AFB03330-BBE2-499F-8558-8F5BB0D743EA}">
      <dgm:prSet/>
      <dgm:spPr/>
      <dgm:t>
        <a:bodyPr/>
        <a:lstStyle/>
        <a:p>
          <a:pPr rtl="1"/>
          <a:r>
            <a:rPr lang="ar-EG" dirty="0" smtClean="0"/>
            <a:t>الجبين</a:t>
          </a:r>
          <a:endParaRPr lang="ar-EG" dirty="0"/>
        </a:p>
      </dgm:t>
    </dgm:pt>
    <dgm:pt modelId="{4CDFBEBD-6266-41A4-B2CE-877259A44DB0}" type="parTrans" cxnId="{43A4E05E-EA38-4DB2-8E49-54815834F439}">
      <dgm:prSet/>
      <dgm:spPr/>
      <dgm:t>
        <a:bodyPr/>
        <a:lstStyle/>
        <a:p>
          <a:pPr rtl="1"/>
          <a:endParaRPr lang="ar-EG"/>
        </a:p>
      </dgm:t>
    </dgm:pt>
    <dgm:pt modelId="{BC666CB2-3850-4925-B894-0CFD5AF71B85}" type="sibTrans" cxnId="{43A4E05E-EA38-4DB2-8E49-54815834F439}">
      <dgm:prSet/>
      <dgm:spPr/>
      <dgm:t>
        <a:bodyPr/>
        <a:lstStyle/>
        <a:p>
          <a:pPr rtl="1"/>
          <a:endParaRPr lang="ar-EG"/>
        </a:p>
      </dgm:t>
    </dgm:pt>
    <dgm:pt modelId="{BC2769D0-E9DD-49E4-A661-80FEDDB6297F}" type="pres">
      <dgm:prSet presAssocID="{DD80DD67-7C20-4858-9A65-773BED8DA747}" presName="hierChild1" presStyleCnt="0">
        <dgm:presLayoutVars>
          <dgm:chPref val="1"/>
          <dgm:dir/>
          <dgm:animOne val="branch"/>
          <dgm:animLvl val="lvl"/>
          <dgm:resizeHandles/>
        </dgm:presLayoutVars>
      </dgm:prSet>
      <dgm:spPr/>
      <dgm:t>
        <a:bodyPr/>
        <a:lstStyle/>
        <a:p>
          <a:pPr rtl="1"/>
          <a:endParaRPr lang="ar-EG"/>
        </a:p>
      </dgm:t>
    </dgm:pt>
    <dgm:pt modelId="{D39A0736-5436-4E8C-91DF-D495772E5CC4}" type="pres">
      <dgm:prSet presAssocID="{CF96287F-E858-4405-9A85-B3B1A9917ADF}" presName="hierRoot1" presStyleCnt="0"/>
      <dgm:spPr/>
      <dgm:t>
        <a:bodyPr/>
        <a:lstStyle/>
        <a:p>
          <a:pPr rtl="1"/>
          <a:endParaRPr lang="ar-EG"/>
        </a:p>
      </dgm:t>
    </dgm:pt>
    <dgm:pt modelId="{57282511-65AA-4389-866E-8141334D4604}" type="pres">
      <dgm:prSet presAssocID="{CF96287F-E858-4405-9A85-B3B1A9917ADF}" presName="composite" presStyleCnt="0"/>
      <dgm:spPr/>
      <dgm:t>
        <a:bodyPr/>
        <a:lstStyle/>
        <a:p>
          <a:pPr rtl="1"/>
          <a:endParaRPr lang="ar-EG"/>
        </a:p>
      </dgm:t>
    </dgm:pt>
    <dgm:pt modelId="{8B16C488-296F-4EA2-BA8B-4EE9BEE5693F}" type="pres">
      <dgm:prSet presAssocID="{CF96287F-E858-4405-9A85-B3B1A9917ADF}" presName="background" presStyleLbl="node0" presStyleIdx="0" presStyleCnt="1"/>
      <dgm:spPr/>
      <dgm:t>
        <a:bodyPr/>
        <a:lstStyle/>
        <a:p>
          <a:pPr rtl="1"/>
          <a:endParaRPr lang="ar-EG"/>
        </a:p>
      </dgm:t>
    </dgm:pt>
    <dgm:pt modelId="{B176F052-05EB-4F5E-8E36-B71E5749776D}" type="pres">
      <dgm:prSet presAssocID="{CF96287F-E858-4405-9A85-B3B1A9917ADF}" presName="text" presStyleLbl="fgAcc0" presStyleIdx="0" presStyleCnt="1">
        <dgm:presLayoutVars>
          <dgm:chPref val="3"/>
        </dgm:presLayoutVars>
      </dgm:prSet>
      <dgm:spPr/>
      <dgm:t>
        <a:bodyPr/>
        <a:lstStyle/>
        <a:p>
          <a:pPr rtl="1"/>
          <a:endParaRPr lang="ar-EG"/>
        </a:p>
      </dgm:t>
    </dgm:pt>
    <dgm:pt modelId="{00F78576-8E2E-4002-BCF3-428B16942304}" type="pres">
      <dgm:prSet presAssocID="{CF96287F-E858-4405-9A85-B3B1A9917ADF}" presName="hierChild2" presStyleCnt="0"/>
      <dgm:spPr/>
      <dgm:t>
        <a:bodyPr/>
        <a:lstStyle/>
        <a:p>
          <a:pPr rtl="1"/>
          <a:endParaRPr lang="ar-EG"/>
        </a:p>
      </dgm:t>
    </dgm:pt>
    <dgm:pt modelId="{C940AE75-20BB-42E6-896C-F4F2EFA4A7CB}" type="pres">
      <dgm:prSet presAssocID="{E71B0A39-329C-4026-9535-FB8598BB773F}" presName="Name10" presStyleLbl="parChTrans1D2" presStyleIdx="0" presStyleCnt="5"/>
      <dgm:spPr/>
      <dgm:t>
        <a:bodyPr/>
        <a:lstStyle/>
        <a:p>
          <a:pPr rtl="1"/>
          <a:endParaRPr lang="ar-EG"/>
        </a:p>
      </dgm:t>
    </dgm:pt>
    <dgm:pt modelId="{798BA06C-48CC-45E2-BE25-389B64C663D6}" type="pres">
      <dgm:prSet presAssocID="{04F64DA8-4032-45FF-9D27-C0B1C7775679}" presName="hierRoot2" presStyleCnt="0"/>
      <dgm:spPr/>
      <dgm:t>
        <a:bodyPr/>
        <a:lstStyle/>
        <a:p>
          <a:pPr rtl="1"/>
          <a:endParaRPr lang="ar-EG"/>
        </a:p>
      </dgm:t>
    </dgm:pt>
    <dgm:pt modelId="{A45469A3-F6FD-4D78-967E-633F76CA10FB}" type="pres">
      <dgm:prSet presAssocID="{04F64DA8-4032-45FF-9D27-C0B1C7775679}" presName="composite2" presStyleCnt="0"/>
      <dgm:spPr/>
      <dgm:t>
        <a:bodyPr/>
        <a:lstStyle/>
        <a:p>
          <a:pPr rtl="1"/>
          <a:endParaRPr lang="ar-EG"/>
        </a:p>
      </dgm:t>
    </dgm:pt>
    <dgm:pt modelId="{D0CB2860-47DD-4A66-B1D8-7DA5A3535F33}" type="pres">
      <dgm:prSet presAssocID="{04F64DA8-4032-45FF-9D27-C0B1C7775679}" presName="background2" presStyleLbl="node2" presStyleIdx="0" presStyleCnt="5"/>
      <dgm:spPr/>
      <dgm:t>
        <a:bodyPr/>
        <a:lstStyle/>
        <a:p>
          <a:pPr rtl="1"/>
          <a:endParaRPr lang="ar-EG"/>
        </a:p>
      </dgm:t>
    </dgm:pt>
    <dgm:pt modelId="{7884172D-AA10-4379-B34E-9E1AC27473F1}" type="pres">
      <dgm:prSet presAssocID="{04F64DA8-4032-45FF-9D27-C0B1C7775679}" presName="text2" presStyleLbl="fgAcc2" presStyleIdx="0" presStyleCnt="5">
        <dgm:presLayoutVars>
          <dgm:chPref val="3"/>
        </dgm:presLayoutVars>
      </dgm:prSet>
      <dgm:spPr/>
      <dgm:t>
        <a:bodyPr/>
        <a:lstStyle/>
        <a:p>
          <a:pPr rtl="1"/>
          <a:endParaRPr lang="ar-EG"/>
        </a:p>
      </dgm:t>
    </dgm:pt>
    <dgm:pt modelId="{0CBEBF21-0658-4BAF-A310-0D8B399047C4}" type="pres">
      <dgm:prSet presAssocID="{04F64DA8-4032-45FF-9D27-C0B1C7775679}" presName="hierChild3" presStyleCnt="0"/>
      <dgm:spPr/>
      <dgm:t>
        <a:bodyPr/>
        <a:lstStyle/>
        <a:p>
          <a:pPr rtl="1"/>
          <a:endParaRPr lang="ar-EG"/>
        </a:p>
      </dgm:t>
    </dgm:pt>
    <dgm:pt modelId="{E2638F6A-A211-4280-8CA1-599CE7FB79F6}" type="pres">
      <dgm:prSet presAssocID="{A93E26EC-2DB0-4043-89B3-F91503C71D13}" presName="Name10" presStyleLbl="parChTrans1D2" presStyleIdx="1" presStyleCnt="5"/>
      <dgm:spPr/>
      <dgm:t>
        <a:bodyPr/>
        <a:lstStyle/>
        <a:p>
          <a:pPr rtl="1"/>
          <a:endParaRPr lang="ar-EG"/>
        </a:p>
      </dgm:t>
    </dgm:pt>
    <dgm:pt modelId="{B3F512B8-C1E8-42C8-A828-44DECE958FE7}" type="pres">
      <dgm:prSet presAssocID="{729AA8C5-AB37-4C53-9556-3B19E7AB6744}" presName="hierRoot2" presStyleCnt="0"/>
      <dgm:spPr/>
      <dgm:t>
        <a:bodyPr/>
        <a:lstStyle/>
        <a:p>
          <a:pPr rtl="1"/>
          <a:endParaRPr lang="ar-EG"/>
        </a:p>
      </dgm:t>
    </dgm:pt>
    <dgm:pt modelId="{E61BF9E0-D70B-48F3-A546-AE604ED85E97}" type="pres">
      <dgm:prSet presAssocID="{729AA8C5-AB37-4C53-9556-3B19E7AB6744}" presName="composite2" presStyleCnt="0"/>
      <dgm:spPr/>
      <dgm:t>
        <a:bodyPr/>
        <a:lstStyle/>
        <a:p>
          <a:pPr rtl="1"/>
          <a:endParaRPr lang="ar-EG"/>
        </a:p>
      </dgm:t>
    </dgm:pt>
    <dgm:pt modelId="{B76AD701-F2CE-4356-89C9-33E4DB06ECD5}" type="pres">
      <dgm:prSet presAssocID="{729AA8C5-AB37-4C53-9556-3B19E7AB6744}" presName="background2" presStyleLbl="node2" presStyleIdx="1" presStyleCnt="5"/>
      <dgm:spPr/>
      <dgm:t>
        <a:bodyPr/>
        <a:lstStyle/>
        <a:p>
          <a:pPr rtl="1"/>
          <a:endParaRPr lang="ar-EG"/>
        </a:p>
      </dgm:t>
    </dgm:pt>
    <dgm:pt modelId="{E07454EA-8EA5-4283-A5C2-D0AE9A9415CB}" type="pres">
      <dgm:prSet presAssocID="{729AA8C5-AB37-4C53-9556-3B19E7AB6744}" presName="text2" presStyleLbl="fgAcc2" presStyleIdx="1" presStyleCnt="5">
        <dgm:presLayoutVars>
          <dgm:chPref val="3"/>
        </dgm:presLayoutVars>
      </dgm:prSet>
      <dgm:spPr/>
      <dgm:t>
        <a:bodyPr/>
        <a:lstStyle/>
        <a:p>
          <a:pPr rtl="1"/>
          <a:endParaRPr lang="ar-EG"/>
        </a:p>
      </dgm:t>
    </dgm:pt>
    <dgm:pt modelId="{3167860F-5C7C-4602-9ED2-2D3927E49CD6}" type="pres">
      <dgm:prSet presAssocID="{729AA8C5-AB37-4C53-9556-3B19E7AB6744}" presName="hierChild3" presStyleCnt="0"/>
      <dgm:spPr/>
      <dgm:t>
        <a:bodyPr/>
        <a:lstStyle/>
        <a:p>
          <a:pPr rtl="1"/>
          <a:endParaRPr lang="ar-EG"/>
        </a:p>
      </dgm:t>
    </dgm:pt>
    <dgm:pt modelId="{A3897825-A699-41A2-B1FC-EF03BC676113}" type="pres">
      <dgm:prSet presAssocID="{04156F6E-8F31-475A-A58F-7740BC7DD649}" presName="Name10" presStyleLbl="parChTrans1D2" presStyleIdx="2" presStyleCnt="5"/>
      <dgm:spPr/>
      <dgm:t>
        <a:bodyPr/>
        <a:lstStyle/>
        <a:p>
          <a:pPr rtl="1"/>
          <a:endParaRPr lang="ar-EG"/>
        </a:p>
      </dgm:t>
    </dgm:pt>
    <dgm:pt modelId="{9F5866A4-0ECE-4EE9-8DC0-75D8FB66DB26}" type="pres">
      <dgm:prSet presAssocID="{CC8E5898-D5BB-4DEB-A788-3DF19FD1391E}" presName="hierRoot2" presStyleCnt="0"/>
      <dgm:spPr/>
      <dgm:t>
        <a:bodyPr/>
        <a:lstStyle/>
        <a:p>
          <a:pPr rtl="1"/>
          <a:endParaRPr lang="ar-EG"/>
        </a:p>
      </dgm:t>
    </dgm:pt>
    <dgm:pt modelId="{FD1409BC-FB6A-417F-93D4-3C649EC73865}" type="pres">
      <dgm:prSet presAssocID="{CC8E5898-D5BB-4DEB-A788-3DF19FD1391E}" presName="composite2" presStyleCnt="0"/>
      <dgm:spPr/>
      <dgm:t>
        <a:bodyPr/>
        <a:lstStyle/>
        <a:p>
          <a:pPr rtl="1"/>
          <a:endParaRPr lang="ar-EG"/>
        </a:p>
      </dgm:t>
    </dgm:pt>
    <dgm:pt modelId="{901590C1-0EB1-4E04-B715-B8DC84D8DCA5}" type="pres">
      <dgm:prSet presAssocID="{CC8E5898-D5BB-4DEB-A788-3DF19FD1391E}" presName="background2" presStyleLbl="node2" presStyleIdx="2" presStyleCnt="5"/>
      <dgm:spPr/>
      <dgm:t>
        <a:bodyPr/>
        <a:lstStyle/>
        <a:p>
          <a:pPr rtl="1"/>
          <a:endParaRPr lang="ar-EG"/>
        </a:p>
      </dgm:t>
    </dgm:pt>
    <dgm:pt modelId="{43168742-B93C-4A84-9EFD-3DE1DB10C09E}" type="pres">
      <dgm:prSet presAssocID="{CC8E5898-D5BB-4DEB-A788-3DF19FD1391E}" presName="text2" presStyleLbl="fgAcc2" presStyleIdx="2" presStyleCnt="5">
        <dgm:presLayoutVars>
          <dgm:chPref val="3"/>
        </dgm:presLayoutVars>
      </dgm:prSet>
      <dgm:spPr/>
      <dgm:t>
        <a:bodyPr/>
        <a:lstStyle/>
        <a:p>
          <a:pPr rtl="1"/>
          <a:endParaRPr lang="ar-EG"/>
        </a:p>
      </dgm:t>
    </dgm:pt>
    <dgm:pt modelId="{0AA0151F-76A6-43E8-98B7-DC3830D8BCE0}" type="pres">
      <dgm:prSet presAssocID="{CC8E5898-D5BB-4DEB-A788-3DF19FD1391E}" presName="hierChild3" presStyleCnt="0"/>
      <dgm:spPr/>
      <dgm:t>
        <a:bodyPr/>
        <a:lstStyle/>
        <a:p>
          <a:pPr rtl="1"/>
          <a:endParaRPr lang="ar-EG"/>
        </a:p>
      </dgm:t>
    </dgm:pt>
    <dgm:pt modelId="{E8BD2863-2A35-4C8C-A442-158F74763EB2}" type="pres">
      <dgm:prSet presAssocID="{4CDFBEBD-6266-41A4-B2CE-877259A44DB0}" presName="Name17" presStyleLbl="parChTrans1D3" presStyleIdx="0" presStyleCnt="6"/>
      <dgm:spPr/>
      <dgm:t>
        <a:bodyPr/>
        <a:lstStyle/>
        <a:p>
          <a:pPr rtl="1"/>
          <a:endParaRPr lang="ar-EG"/>
        </a:p>
      </dgm:t>
    </dgm:pt>
    <dgm:pt modelId="{C7C919B1-C9D7-4B5E-BF7A-54498AA4D15F}" type="pres">
      <dgm:prSet presAssocID="{AFB03330-BBE2-499F-8558-8F5BB0D743EA}" presName="hierRoot3" presStyleCnt="0"/>
      <dgm:spPr/>
      <dgm:t>
        <a:bodyPr/>
        <a:lstStyle/>
        <a:p>
          <a:pPr rtl="1"/>
          <a:endParaRPr lang="ar-EG"/>
        </a:p>
      </dgm:t>
    </dgm:pt>
    <dgm:pt modelId="{0A730EE5-5F32-4C27-8378-B98F6892BD9B}" type="pres">
      <dgm:prSet presAssocID="{AFB03330-BBE2-499F-8558-8F5BB0D743EA}" presName="composite3" presStyleCnt="0"/>
      <dgm:spPr/>
      <dgm:t>
        <a:bodyPr/>
        <a:lstStyle/>
        <a:p>
          <a:pPr rtl="1"/>
          <a:endParaRPr lang="ar-EG"/>
        </a:p>
      </dgm:t>
    </dgm:pt>
    <dgm:pt modelId="{D0872BE3-2C57-4C65-8F19-73DD1648C78C}" type="pres">
      <dgm:prSet presAssocID="{AFB03330-BBE2-499F-8558-8F5BB0D743EA}" presName="background3" presStyleLbl="node3" presStyleIdx="0" presStyleCnt="6"/>
      <dgm:spPr/>
      <dgm:t>
        <a:bodyPr/>
        <a:lstStyle/>
        <a:p>
          <a:pPr rtl="1"/>
          <a:endParaRPr lang="ar-EG"/>
        </a:p>
      </dgm:t>
    </dgm:pt>
    <dgm:pt modelId="{16F210C0-173F-4126-AEF6-6BCEFFBDB98F}" type="pres">
      <dgm:prSet presAssocID="{AFB03330-BBE2-499F-8558-8F5BB0D743EA}" presName="text3" presStyleLbl="fgAcc3" presStyleIdx="0" presStyleCnt="6" custLinFactNeighborX="-50730" custLinFactNeighborY="95196">
        <dgm:presLayoutVars>
          <dgm:chPref val="3"/>
        </dgm:presLayoutVars>
      </dgm:prSet>
      <dgm:spPr/>
      <dgm:t>
        <a:bodyPr/>
        <a:lstStyle/>
        <a:p>
          <a:pPr rtl="1"/>
          <a:endParaRPr lang="ar-EG"/>
        </a:p>
      </dgm:t>
    </dgm:pt>
    <dgm:pt modelId="{AB14ED40-1ABB-4D84-B345-04812DCF5787}" type="pres">
      <dgm:prSet presAssocID="{AFB03330-BBE2-499F-8558-8F5BB0D743EA}" presName="hierChild4" presStyleCnt="0"/>
      <dgm:spPr/>
      <dgm:t>
        <a:bodyPr/>
        <a:lstStyle/>
        <a:p>
          <a:pPr rtl="1"/>
          <a:endParaRPr lang="ar-EG"/>
        </a:p>
      </dgm:t>
    </dgm:pt>
    <dgm:pt modelId="{600EF887-D3C1-4871-B4DC-3B8C5199F717}" type="pres">
      <dgm:prSet presAssocID="{B945C201-EA00-480A-B014-B11B987A9B8D}" presName="Name17" presStyleLbl="parChTrans1D3" presStyleIdx="1" presStyleCnt="6"/>
      <dgm:spPr/>
      <dgm:t>
        <a:bodyPr/>
        <a:lstStyle/>
        <a:p>
          <a:pPr rtl="1"/>
          <a:endParaRPr lang="ar-EG"/>
        </a:p>
      </dgm:t>
    </dgm:pt>
    <dgm:pt modelId="{317E045C-F6C8-4F8A-9FB6-56C2FF9F055B}" type="pres">
      <dgm:prSet presAssocID="{C2412698-249F-4844-9CDC-9250A99A30A2}" presName="hierRoot3" presStyleCnt="0"/>
      <dgm:spPr/>
      <dgm:t>
        <a:bodyPr/>
        <a:lstStyle/>
        <a:p>
          <a:pPr rtl="1"/>
          <a:endParaRPr lang="ar-EG"/>
        </a:p>
      </dgm:t>
    </dgm:pt>
    <dgm:pt modelId="{BA610E05-7504-470C-BD84-D8C40BF76837}" type="pres">
      <dgm:prSet presAssocID="{C2412698-249F-4844-9CDC-9250A99A30A2}" presName="composite3" presStyleCnt="0"/>
      <dgm:spPr/>
      <dgm:t>
        <a:bodyPr/>
        <a:lstStyle/>
        <a:p>
          <a:pPr rtl="1"/>
          <a:endParaRPr lang="ar-EG"/>
        </a:p>
      </dgm:t>
    </dgm:pt>
    <dgm:pt modelId="{548A2A01-64D0-46B6-90FC-B7B603B6FA4F}" type="pres">
      <dgm:prSet presAssocID="{C2412698-249F-4844-9CDC-9250A99A30A2}" presName="background3" presStyleLbl="node3" presStyleIdx="1" presStyleCnt="6"/>
      <dgm:spPr/>
      <dgm:t>
        <a:bodyPr/>
        <a:lstStyle/>
        <a:p>
          <a:pPr rtl="1"/>
          <a:endParaRPr lang="ar-EG"/>
        </a:p>
      </dgm:t>
    </dgm:pt>
    <dgm:pt modelId="{3CE398F3-FF3D-46B5-8334-7DB8A0249641}" type="pres">
      <dgm:prSet presAssocID="{C2412698-249F-4844-9CDC-9250A99A30A2}" presName="text3" presStyleLbl="fgAcc3" presStyleIdx="1" presStyleCnt="6" custLinFactY="7676" custLinFactNeighborX="-38232" custLinFactNeighborY="100000">
        <dgm:presLayoutVars>
          <dgm:chPref val="3"/>
        </dgm:presLayoutVars>
      </dgm:prSet>
      <dgm:spPr/>
      <dgm:t>
        <a:bodyPr/>
        <a:lstStyle/>
        <a:p>
          <a:pPr rtl="1"/>
          <a:endParaRPr lang="ar-EG"/>
        </a:p>
      </dgm:t>
    </dgm:pt>
    <dgm:pt modelId="{29F7F0BD-84F6-485C-BCC1-8D1C7E5F0C33}" type="pres">
      <dgm:prSet presAssocID="{C2412698-249F-4844-9CDC-9250A99A30A2}" presName="hierChild4" presStyleCnt="0"/>
      <dgm:spPr/>
      <dgm:t>
        <a:bodyPr/>
        <a:lstStyle/>
        <a:p>
          <a:pPr rtl="1"/>
          <a:endParaRPr lang="ar-EG"/>
        </a:p>
      </dgm:t>
    </dgm:pt>
    <dgm:pt modelId="{51DF6E92-FBD3-4FB4-97A2-CAF20CC05A5D}" type="pres">
      <dgm:prSet presAssocID="{07F2C308-6F93-4506-8224-4A5C217FD388}" presName="Name10" presStyleLbl="parChTrans1D2" presStyleIdx="3" presStyleCnt="5"/>
      <dgm:spPr/>
      <dgm:t>
        <a:bodyPr/>
        <a:lstStyle/>
        <a:p>
          <a:pPr rtl="1"/>
          <a:endParaRPr lang="ar-EG"/>
        </a:p>
      </dgm:t>
    </dgm:pt>
    <dgm:pt modelId="{F6B3D6E5-542F-47A1-A250-C7600D06B379}" type="pres">
      <dgm:prSet presAssocID="{36A3DBD1-7839-4565-BB5F-96E4FA180B00}" presName="hierRoot2" presStyleCnt="0"/>
      <dgm:spPr/>
      <dgm:t>
        <a:bodyPr/>
        <a:lstStyle/>
        <a:p>
          <a:pPr rtl="1"/>
          <a:endParaRPr lang="ar-EG"/>
        </a:p>
      </dgm:t>
    </dgm:pt>
    <dgm:pt modelId="{2E0F55DB-6102-458B-8C13-B7B6DD69A3EA}" type="pres">
      <dgm:prSet presAssocID="{36A3DBD1-7839-4565-BB5F-96E4FA180B00}" presName="composite2" presStyleCnt="0"/>
      <dgm:spPr/>
      <dgm:t>
        <a:bodyPr/>
        <a:lstStyle/>
        <a:p>
          <a:pPr rtl="1"/>
          <a:endParaRPr lang="ar-EG"/>
        </a:p>
      </dgm:t>
    </dgm:pt>
    <dgm:pt modelId="{AAC28059-0888-454A-BACD-F7A1C7A538D5}" type="pres">
      <dgm:prSet presAssocID="{36A3DBD1-7839-4565-BB5F-96E4FA180B00}" presName="background2" presStyleLbl="node2" presStyleIdx="3" presStyleCnt="5"/>
      <dgm:spPr/>
      <dgm:t>
        <a:bodyPr/>
        <a:lstStyle/>
        <a:p>
          <a:pPr rtl="1"/>
          <a:endParaRPr lang="ar-EG"/>
        </a:p>
      </dgm:t>
    </dgm:pt>
    <dgm:pt modelId="{ED4EB29E-7E0A-462E-8DFE-6C914CDB9EC2}" type="pres">
      <dgm:prSet presAssocID="{36A3DBD1-7839-4565-BB5F-96E4FA180B00}" presName="text2" presStyleLbl="fgAcc2" presStyleIdx="3" presStyleCnt="5" custLinFactNeighborX="95322" custLinFactNeighborY="6080">
        <dgm:presLayoutVars>
          <dgm:chPref val="3"/>
        </dgm:presLayoutVars>
      </dgm:prSet>
      <dgm:spPr/>
      <dgm:t>
        <a:bodyPr/>
        <a:lstStyle/>
        <a:p>
          <a:pPr rtl="1"/>
          <a:endParaRPr lang="ar-EG"/>
        </a:p>
      </dgm:t>
    </dgm:pt>
    <dgm:pt modelId="{C5AC00A9-5E1C-4CBA-AEAB-621419AF6886}" type="pres">
      <dgm:prSet presAssocID="{36A3DBD1-7839-4565-BB5F-96E4FA180B00}" presName="hierChild3" presStyleCnt="0"/>
      <dgm:spPr/>
      <dgm:t>
        <a:bodyPr/>
        <a:lstStyle/>
        <a:p>
          <a:pPr rtl="1"/>
          <a:endParaRPr lang="ar-EG"/>
        </a:p>
      </dgm:t>
    </dgm:pt>
    <dgm:pt modelId="{996E3CA7-74AA-46CA-A660-1EED657D448C}" type="pres">
      <dgm:prSet presAssocID="{7F030C34-80DA-4B85-B911-315324BB75C4}" presName="Name17" presStyleLbl="parChTrans1D3" presStyleIdx="2" presStyleCnt="6"/>
      <dgm:spPr/>
      <dgm:t>
        <a:bodyPr/>
        <a:lstStyle/>
        <a:p>
          <a:pPr rtl="1"/>
          <a:endParaRPr lang="ar-EG"/>
        </a:p>
      </dgm:t>
    </dgm:pt>
    <dgm:pt modelId="{29611502-2043-4C80-A5B6-ABFE97CA8BED}" type="pres">
      <dgm:prSet presAssocID="{CE1F3FB1-F19B-4107-BB78-114B39778DCD}" presName="hierRoot3" presStyleCnt="0"/>
      <dgm:spPr/>
      <dgm:t>
        <a:bodyPr/>
        <a:lstStyle/>
        <a:p>
          <a:pPr rtl="1"/>
          <a:endParaRPr lang="ar-EG"/>
        </a:p>
      </dgm:t>
    </dgm:pt>
    <dgm:pt modelId="{5AA112FA-00F8-4E4D-9FCB-CFC584028724}" type="pres">
      <dgm:prSet presAssocID="{CE1F3FB1-F19B-4107-BB78-114B39778DCD}" presName="composite3" presStyleCnt="0"/>
      <dgm:spPr/>
      <dgm:t>
        <a:bodyPr/>
        <a:lstStyle/>
        <a:p>
          <a:pPr rtl="1"/>
          <a:endParaRPr lang="ar-EG"/>
        </a:p>
      </dgm:t>
    </dgm:pt>
    <dgm:pt modelId="{B57DF371-ED7E-4436-8730-D75C779A2DF3}" type="pres">
      <dgm:prSet presAssocID="{CE1F3FB1-F19B-4107-BB78-114B39778DCD}" presName="background3" presStyleLbl="node3" presStyleIdx="2" presStyleCnt="6"/>
      <dgm:spPr/>
      <dgm:t>
        <a:bodyPr/>
        <a:lstStyle/>
        <a:p>
          <a:pPr rtl="1"/>
          <a:endParaRPr lang="ar-EG"/>
        </a:p>
      </dgm:t>
    </dgm:pt>
    <dgm:pt modelId="{021A3748-7B9C-42A5-A465-90AD42947B18}" type="pres">
      <dgm:prSet presAssocID="{CE1F3FB1-F19B-4107-BB78-114B39778DCD}" presName="text3" presStyleLbl="fgAcc3" presStyleIdx="2" presStyleCnt="6" custLinFactNeighborX="-7390" custLinFactNeighborY="79377">
        <dgm:presLayoutVars>
          <dgm:chPref val="3"/>
        </dgm:presLayoutVars>
      </dgm:prSet>
      <dgm:spPr/>
      <dgm:t>
        <a:bodyPr/>
        <a:lstStyle/>
        <a:p>
          <a:pPr rtl="1"/>
          <a:endParaRPr lang="ar-EG"/>
        </a:p>
      </dgm:t>
    </dgm:pt>
    <dgm:pt modelId="{DE5868D6-8545-48A9-BF46-D2D7CDE30AEB}" type="pres">
      <dgm:prSet presAssocID="{CE1F3FB1-F19B-4107-BB78-114B39778DCD}" presName="hierChild4" presStyleCnt="0"/>
      <dgm:spPr/>
      <dgm:t>
        <a:bodyPr/>
        <a:lstStyle/>
        <a:p>
          <a:pPr rtl="1"/>
          <a:endParaRPr lang="ar-EG"/>
        </a:p>
      </dgm:t>
    </dgm:pt>
    <dgm:pt modelId="{FD6203D2-C405-4EF4-A877-BDE94DD93C78}" type="pres">
      <dgm:prSet presAssocID="{6C1C27FA-23E8-4B96-B525-640CDA7BA08A}" presName="Name17" presStyleLbl="parChTrans1D3" presStyleIdx="3" presStyleCnt="6"/>
      <dgm:spPr/>
      <dgm:t>
        <a:bodyPr/>
        <a:lstStyle/>
        <a:p>
          <a:pPr rtl="1"/>
          <a:endParaRPr lang="ar-EG"/>
        </a:p>
      </dgm:t>
    </dgm:pt>
    <dgm:pt modelId="{49CD3D38-B43E-49B8-A5C9-CFB9CCD0E107}" type="pres">
      <dgm:prSet presAssocID="{6F28CE2D-4928-4C8A-977C-D4AD8CD00D58}" presName="hierRoot3" presStyleCnt="0"/>
      <dgm:spPr/>
      <dgm:t>
        <a:bodyPr/>
        <a:lstStyle/>
        <a:p>
          <a:pPr rtl="1"/>
          <a:endParaRPr lang="ar-EG"/>
        </a:p>
      </dgm:t>
    </dgm:pt>
    <dgm:pt modelId="{F40433DE-A1E2-41C6-9358-CE8CAA68599C}" type="pres">
      <dgm:prSet presAssocID="{6F28CE2D-4928-4C8A-977C-D4AD8CD00D58}" presName="composite3" presStyleCnt="0"/>
      <dgm:spPr/>
      <dgm:t>
        <a:bodyPr/>
        <a:lstStyle/>
        <a:p>
          <a:pPr rtl="1"/>
          <a:endParaRPr lang="ar-EG"/>
        </a:p>
      </dgm:t>
    </dgm:pt>
    <dgm:pt modelId="{755A3BE1-2FA4-4144-8B88-80D754B9804A}" type="pres">
      <dgm:prSet presAssocID="{6F28CE2D-4928-4C8A-977C-D4AD8CD00D58}" presName="background3" presStyleLbl="node3" presStyleIdx="3" presStyleCnt="6"/>
      <dgm:spPr/>
      <dgm:t>
        <a:bodyPr/>
        <a:lstStyle/>
        <a:p>
          <a:pPr rtl="1"/>
          <a:endParaRPr lang="ar-EG"/>
        </a:p>
      </dgm:t>
    </dgm:pt>
    <dgm:pt modelId="{D4E95AF8-B549-49F0-AD09-D5FE8E2FC85D}" type="pres">
      <dgm:prSet presAssocID="{6F28CE2D-4928-4C8A-977C-D4AD8CD00D58}" presName="text3" presStyleLbl="fgAcc3" presStyleIdx="3" presStyleCnt="6" custLinFactNeighborX="-12893" custLinFactNeighborY="57752">
        <dgm:presLayoutVars>
          <dgm:chPref val="3"/>
        </dgm:presLayoutVars>
      </dgm:prSet>
      <dgm:spPr/>
      <dgm:t>
        <a:bodyPr/>
        <a:lstStyle/>
        <a:p>
          <a:pPr rtl="1"/>
          <a:endParaRPr lang="ar-EG"/>
        </a:p>
      </dgm:t>
    </dgm:pt>
    <dgm:pt modelId="{B1AB4DF0-4424-4462-A4C4-26E9CC9A443E}" type="pres">
      <dgm:prSet presAssocID="{6F28CE2D-4928-4C8A-977C-D4AD8CD00D58}" presName="hierChild4" presStyleCnt="0"/>
      <dgm:spPr/>
      <dgm:t>
        <a:bodyPr/>
        <a:lstStyle/>
        <a:p>
          <a:pPr rtl="1"/>
          <a:endParaRPr lang="ar-EG"/>
        </a:p>
      </dgm:t>
    </dgm:pt>
    <dgm:pt modelId="{4832773C-3853-4557-BC5C-A28F119D5502}" type="pres">
      <dgm:prSet presAssocID="{7478A417-234D-4C92-9D97-0BA9B952FCA3}" presName="Name10" presStyleLbl="parChTrans1D2" presStyleIdx="4" presStyleCnt="5"/>
      <dgm:spPr/>
      <dgm:t>
        <a:bodyPr/>
        <a:lstStyle/>
        <a:p>
          <a:pPr rtl="1"/>
          <a:endParaRPr lang="ar-EG"/>
        </a:p>
      </dgm:t>
    </dgm:pt>
    <dgm:pt modelId="{1AB2DB1F-D376-4769-8CEA-F60AA90DA3D7}" type="pres">
      <dgm:prSet presAssocID="{29CED25D-3F82-4CAC-88FA-70C03FACA57C}" presName="hierRoot2" presStyleCnt="0"/>
      <dgm:spPr/>
      <dgm:t>
        <a:bodyPr/>
        <a:lstStyle/>
        <a:p>
          <a:pPr rtl="1"/>
          <a:endParaRPr lang="ar-EG"/>
        </a:p>
      </dgm:t>
    </dgm:pt>
    <dgm:pt modelId="{E9FD2D23-C86F-466F-8269-1582AF8DAD19}" type="pres">
      <dgm:prSet presAssocID="{29CED25D-3F82-4CAC-88FA-70C03FACA57C}" presName="composite2" presStyleCnt="0"/>
      <dgm:spPr/>
      <dgm:t>
        <a:bodyPr/>
        <a:lstStyle/>
        <a:p>
          <a:pPr rtl="1"/>
          <a:endParaRPr lang="ar-EG"/>
        </a:p>
      </dgm:t>
    </dgm:pt>
    <dgm:pt modelId="{7C5678F4-5E49-43A7-A42F-8DF3C846268E}" type="pres">
      <dgm:prSet presAssocID="{29CED25D-3F82-4CAC-88FA-70C03FACA57C}" presName="background2" presStyleLbl="node2" presStyleIdx="4" presStyleCnt="5"/>
      <dgm:spPr/>
      <dgm:t>
        <a:bodyPr/>
        <a:lstStyle/>
        <a:p>
          <a:pPr rtl="1"/>
          <a:endParaRPr lang="ar-EG"/>
        </a:p>
      </dgm:t>
    </dgm:pt>
    <dgm:pt modelId="{61E6DE7E-BB4E-4CFE-80C2-D3276D1A3F0F}" type="pres">
      <dgm:prSet presAssocID="{29CED25D-3F82-4CAC-88FA-70C03FACA57C}" presName="text2" presStyleLbl="fgAcc2" presStyleIdx="4" presStyleCnt="5">
        <dgm:presLayoutVars>
          <dgm:chPref val="3"/>
        </dgm:presLayoutVars>
      </dgm:prSet>
      <dgm:spPr/>
      <dgm:t>
        <a:bodyPr/>
        <a:lstStyle/>
        <a:p>
          <a:pPr rtl="1"/>
          <a:endParaRPr lang="ar-EG"/>
        </a:p>
      </dgm:t>
    </dgm:pt>
    <dgm:pt modelId="{AF07F95B-E1B1-431D-A8BB-A51F100BF4D8}" type="pres">
      <dgm:prSet presAssocID="{29CED25D-3F82-4CAC-88FA-70C03FACA57C}" presName="hierChild3" presStyleCnt="0"/>
      <dgm:spPr/>
      <dgm:t>
        <a:bodyPr/>
        <a:lstStyle/>
        <a:p>
          <a:pPr rtl="1"/>
          <a:endParaRPr lang="ar-EG"/>
        </a:p>
      </dgm:t>
    </dgm:pt>
    <dgm:pt modelId="{56202EAE-2FCD-4886-85A9-2B82F3BF1E7A}" type="pres">
      <dgm:prSet presAssocID="{55CF1322-F4C9-4D28-99BA-5584F502CAD2}" presName="Name17" presStyleLbl="parChTrans1D3" presStyleIdx="4" presStyleCnt="6"/>
      <dgm:spPr/>
      <dgm:t>
        <a:bodyPr/>
        <a:lstStyle/>
        <a:p>
          <a:pPr rtl="1"/>
          <a:endParaRPr lang="ar-EG"/>
        </a:p>
      </dgm:t>
    </dgm:pt>
    <dgm:pt modelId="{4C3BF9D7-7782-4B5E-AC2C-06BDEC39DE60}" type="pres">
      <dgm:prSet presAssocID="{61642D3D-5FD1-4B92-A88B-2F70E1438813}" presName="hierRoot3" presStyleCnt="0"/>
      <dgm:spPr/>
      <dgm:t>
        <a:bodyPr/>
        <a:lstStyle/>
        <a:p>
          <a:pPr rtl="1"/>
          <a:endParaRPr lang="ar-EG"/>
        </a:p>
      </dgm:t>
    </dgm:pt>
    <dgm:pt modelId="{148C2CFA-0480-45D9-BADF-28DF8C57495D}" type="pres">
      <dgm:prSet presAssocID="{61642D3D-5FD1-4B92-A88B-2F70E1438813}" presName="composite3" presStyleCnt="0"/>
      <dgm:spPr/>
      <dgm:t>
        <a:bodyPr/>
        <a:lstStyle/>
        <a:p>
          <a:pPr rtl="1"/>
          <a:endParaRPr lang="ar-EG"/>
        </a:p>
      </dgm:t>
    </dgm:pt>
    <dgm:pt modelId="{A730296B-1108-4FB8-8B62-EB1229DE6863}" type="pres">
      <dgm:prSet presAssocID="{61642D3D-5FD1-4B92-A88B-2F70E1438813}" presName="background3" presStyleLbl="node3" presStyleIdx="4" presStyleCnt="6"/>
      <dgm:spPr/>
      <dgm:t>
        <a:bodyPr/>
        <a:lstStyle/>
        <a:p>
          <a:pPr rtl="1"/>
          <a:endParaRPr lang="ar-EG"/>
        </a:p>
      </dgm:t>
    </dgm:pt>
    <dgm:pt modelId="{DA158DF5-FE23-4810-9209-6D58D0E31259}" type="pres">
      <dgm:prSet presAssocID="{61642D3D-5FD1-4B92-A88B-2F70E1438813}" presName="text3" presStyleLbl="fgAcc3" presStyleIdx="4" presStyleCnt="6" custLinFactNeighborX="-11531" custLinFactNeighborY="90189">
        <dgm:presLayoutVars>
          <dgm:chPref val="3"/>
        </dgm:presLayoutVars>
      </dgm:prSet>
      <dgm:spPr/>
      <dgm:t>
        <a:bodyPr/>
        <a:lstStyle/>
        <a:p>
          <a:pPr rtl="1"/>
          <a:endParaRPr lang="ar-EG"/>
        </a:p>
      </dgm:t>
    </dgm:pt>
    <dgm:pt modelId="{6759D166-CBFB-43C5-9CCB-68A3221F83B5}" type="pres">
      <dgm:prSet presAssocID="{61642D3D-5FD1-4B92-A88B-2F70E1438813}" presName="hierChild4" presStyleCnt="0"/>
      <dgm:spPr/>
      <dgm:t>
        <a:bodyPr/>
        <a:lstStyle/>
        <a:p>
          <a:pPr rtl="1"/>
          <a:endParaRPr lang="ar-EG"/>
        </a:p>
      </dgm:t>
    </dgm:pt>
    <dgm:pt modelId="{41FBB823-4909-4985-9AA6-F48EDE4B3C29}" type="pres">
      <dgm:prSet presAssocID="{47738A14-6243-4423-B46E-ABA24C55A659}" presName="Name17" presStyleLbl="parChTrans1D3" presStyleIdx="5" presStyleCnt="6"/>
      <dgm:spPr/>
      <dgm:t>
        <a:bodyPr/>
        <a:lstStyle/>
        <a:p>
          <a:pPr rtl="1"/>
          <a:endParaRPr lang="ar-EG"/>
        </a:p>
      </dgm:t>
    </dgm:pt>
    <dgm:pt modelId="{A8C7E1D9-A6D2-4401-9980-28087786785C}" type="pres">
      <dgm:prSet presAssocID="{95B2CF05-FC9B-485C-9C52-87F6FF1EF146}" presName="hierRoot3" presStyleCnt="0"/>
      <dgm:spPr/>
      <dgm:t>
        <a:bodyPr/>
        <a:lstStyle/>
        <a:p>
          <a:pPr rtl="1"/>
          <a:endParaRPr lang="ar-EG"/>
        </a:p>
      </dgm:t>
    </dgm:pt>
    <dgm:pt modelId="{85099F86-6780-40C1-9355-A6664E84B04B}" type="pres">
      <dgm:prSet presAssocID="{95B2CF05-FC9B-485C-9C52-87F6FF1EF146}" presName="composite3" presStyleCnt="0"/>
      <dgm:spPr/>
      <dgm:t>
        <a:bodyPr/>
        <a:lstStyle/>
        <a:p>
          <a:pPr rtl="1"/>
          <a:endParaRPr lang="ar-EG"/>
        </a:p>
      </dgm:t>
    </dgm:pt>
    <dgm:pt modelId="{10839408-2A96-4062-97C9-EF6401A491AE}" type="pres">
      <dgm:prSet presAssocID="{95B2CF05-FC9B-485C-9C52-87F6FF1EF146}" presName="background3" presStyleLbl="node3" presStyleIdx="5" presStyleCnt="6"/>
      <dgm:spPr/>
      <dgm:t>
        <a:bodyPr/>
        <a:lstStyle/>
        <a:p>
          <a:pPr rtl="1"/>
          <a:endParaRPr lang="ar-EG"/>
        </a:p>
      </dgm:t>
    </dgm:pt>
    <dgm:pt modelId="{67A6D801-4954-44FC-95C1-D1944B4DD7F4}" type="pres">
      <dgm:prSet presAssocID="{95B2CF05-FC9B-485C-9C52-87F6FF1EF146}" presName="text3" presStyleLbl="fgAcc3" presStyleIdx="5" presStyleCnt="6" custLinFactY="1001" custLinFactNeighborX="-3303" custLinFactNeighborY="100000">
        <dgm:presLayoutVars>
          <dgm:chPref val="3"/>
        </dgm:presLayoutVars>
      </dgm:prSet>
      <dgm:spPr/>
      <dgm:t>
        <a:bodyPr/>
        <a:lstStyle/>
        <a:p>
          <a:pPr rtl="1"/>
          <a:endParaRPr lang="ar-EG"/>
        </a:p>
      </dgm:t>
    </dgm:pt>
    <dgm:pt modelId="{9A1D1B22-8A4D-4618-B425-4E1153B805E5}" type="pres">
      <dgm:prSet presAssocID="{95B2CF05-FC9B-485C-9C52-87F6FF1EF146}" presName="hierChild4" presStyleCnt="0"/>
      <dgm:spPr/>
      <dgm:t>
        <a:bodyPr/>
        <a:lstStyle/>
        <a:p>
          <a:pPr rtl="1"/>
          <a:endParaRPr lang="ar-EG"/>
        </a:p>
      </dgm:t>
    </dgm:pt>
  </dgm:ptLst>
  <dgm:cxnLst>
    <dgm:cxn modelId="{B4207CBC-FD42-4421-85B1-2CC0499D6F0E}" srcId="{CF96287F-E858-4405-9A85-B3B1A9917ADF}" destId="{729AA8C5-AB37-4C53-9556-3B19E7AB6744}" srcOrd="1" destOrd="0" parTransId="{A93E26EC-2DB0-4043-89B3-F91503C71D13}" sibTransId="{7F1469B9-2339-4331-B48B-94B71D41612B}"/>
    <dgm:cxn modelId="{4F4CA699-231C-44ED-8138-ED229FD48BC9}" type="presOf" srcId="{B945C201-EA00-480A-B014-B11B987A9B8D}" destId="{600EF887-D3C1-4871-B4DC-3B8C5199F717}" srcOrd="0" destOrd="0" presId="urn:microsoft.com/office/officeart/2005/8/layout/hierarchy1"/>
    <dgm:cxn modelId="{62F4485E-2472-4C19-8DFE-058A2E1CC4FE}" type="presOf" srcId="{36A3DBD1-7839-4565-BB5F-96E4FA180B00}" destId="{ED4EB29E-7E0A-462E-8DFE-6C914CDB9EC2}" srcOrd="0" destOrd="0" presId="urn:microsoft.com/office/officeart/2005/8/layout/hierarchy1"/>
    <dgm:cxn modelId="{EFA3E689-6E0D-4888-93EE-166F5DC3A0AF}" srcId="{CF96287F-E858-4405-9A85-B3B1A9917ADF}" destId="{36A3DBD1-7839-4565-BB5F-96E4FA180B00}" srcOrd="3" destOrd="0" parTransId="{07F2C308-6F93-4506-8224-4A5C217FD388}" sibTransId="{5928C67A-DD39-4FF8-92CF-566DAEB3655D}"/>
    <dgm:cxn modelId="{43A4E05E-EA38-4DB2-8E49-54815834F439}" srcId="{CC8E5898-D5BB-4DEB-A788-3DF19FD1391E}" destId="{AFB03330-BBE2-499F-8558-8F5BB0D743EA}" srcOrd="0" destOrd="0" parTransId="{4CDFBEBD-6266-41A4-B2CE-877259A44DB0}" sibTransId="{BC666CB2-3850-4925-B894-0CFD5AF71B85}"/>
    <dgm:cxn modelId="{BCCCE410-5905-4E26-9890-95089E306514}" type="presOf" srcId="{DD80DD67-7C20-4858-9A65-773BED8DA747}" destId="{BC2769D0-E9DD-49E4-A661-80FEDDB6297F}" srcOrd="0" destOrd="0" presId="urn:microsoft.com/office/officeart/2005/8/layout/hierarchy1"/>
    <dgm:cxn modelId="{4C1B537C-C834-467D-B1BF-8DFA4B8C88A2}" type="presOf" srcId="{7F030C34-80DA-4B85-B911-315324BB75C4}" destId="{996E3CA7-74AA-46CA-A660-1EED657D448C}" srcOrd="0" destOrd="0" presId="urn:microsoft.com/office/officeart/2005/8/layout/hierarchy1"/>
    <dgm:cxn modelId="{A35AEFA5-7BA1-4031-877D-26B9A1CF04C5}" type="presOf" srcId="{A93E26EC-2DB0-4043-89B3-F91503C71D13}" destId="{E2638F6A-A211-4280-8CA1-599CE7FB79F6}" srcOrd="0" destOrd="0" presId="urn:microsoft.com/office/officeart/2005/8/layout/hierarchy1"/>
    <dgm:cxn modelId="{114CE5F9-50D5-46F9-A4D2-C121790F0496}" type="presOf" srcId="{7478A417-234D-4C92-9D97-0BA9B952FCA3}" destId="{4832773C-3853-4557-BC5C-A28F119D5502}" srcOrd="0" destOrd="0" presId="urn:microsoft.com/office/officeart/2005/8/layout/hierarchy1"/>
    <dgm:cxn modelId="{4BB7A89B-EEE9-43BF-9D46-106DDAD55574}" type="presOf" srcId="{6C1C27FA-23E8-4B96-B525-640CDA7BA08A}" destId="{FD6203D2-C405-4EF4-A877-BDE94DD93C78}" srcOrd="0" destOrd="0" presId="urn:microsoft.com/office/officeart/2005/8/layout/hierarchy1"/>
    <dgm:cxn modelId="{C92D6FE1-482D-4F35-ADC5-E5123438082F}" type="presOf" srcId="{C2412698-249F-4844-9CDC-9250A99A30A2}" destId="{3CE398F3-FF3D-46B5-8334-7DB8A0249641}" srcOrd="0" destOrd="0" presId="urn:microsoft.com/office/officeart/2005/8/layout/hierarchy1"/>
    <dgm:cxn modelId="{BF486788-BC3E-402C-8904-0F035D3BECFF}" type="presOf" srcId="{95B2CF05-FC9B-485C-9C52-87F6FF1EF146}" destId="{67A6D801-4954-44FC-95C1-D1944B4DD7F4}" srcOrd="0" destOrd="0" presId="urn:microsoft.com/office/officeart/2005/8/layout/hierarchy1"/>
    <dgm:cxn modelId="{FAA28CC1-8066-4813-8DB1-FC64CF41D58F}" type="presOf" srcId="{CF96287F-E858-4405-9A85-B3B1A9917ADF}" destId="{B176F052-05EB-4F5E-8E36-B71E5749776D}" srcOrd="0" destOrd="0" presId="urn:microsoft.com/office/officeart/2005/8/layout/hierarchy1"/>
    <dgm:cxn modelId="{254143EC-B49B-4A72-AEAC-9B199AA54D1C}" type="presOf" srcId="{4CDFBEBD-6266-41A4-B2CE-877259A44DB0}" destId="{E8BD2863-2A35-4C8C-A442-158F74763EB2}" srcOrd="0" destOrd="0" presId="urn:microsoft.com/office/officeart/2005/8/layout/hierarchy1"/>
    <dgm:cxn modelId="{2BCA96AD-EB93-410E-B818-7DFFB396D3A6}" type="presOf" srcId="{E71B0A39-329C-4026-9535-FB8598BB773F}" destId="{C940AE75-20BB-42E6-896C-F4F2EFA4A7CB}" srcOrd="0" destOrd="0" presId="urn:microsoft.com/office/officeart/2005/8/layout/hierarchy1"/>
    <dgm:cxn modelId="{476A74E4-D727-4227-8EC6-DB4D2105ED5C}" srcId="{CF96287F-E858-4405-9A85-B3B1A9917ADF}" destId="{29CED25D-3F82-4CAC-88FA-70C03FACA57C}" srcOrd="4" destOrd="0" parTransId="{7478A417-234D-4C92-9D97-0BA9B952FCA3}" sibTransId="{BF348F46-4C98-41EA-9938-4DC5018F87D8}"/>
    <dgm:cxn modelId="{E2C22C60-6760-4984-8056-2F00C9AAC571}" srcId="{CF96287F-E858-4405-9A85-B3B1A9917ADF}" destId="{04F64DA8-4032-45FF-9D27-C0B1C7775679}" srcOrd="0" destOrd="0" parTransId="{E71B0A39-329C-4026-9535-FB8598BB773F}" sibTransId="{C209AD12-87BD-4CAE-881E-4B4FEC09085E}"/>
    <dgm:cxn modelId="{AD75B591-C7CC-4D3C-B618-220A5E42E825}" type="presOf" srcId="{29CED25D-3F82-4CAC-88FA-70C03FACA57C}" destId="{61E6DE7E-BB4E-4CFE-80C2-D3276D1A3F0F}" srcOrd="0" destOrd="0" presId="urn:microsoft.com/office/officeart/2005/8/layout/hierarchy1"/>
    <dgm:cxn modelId="{2C0F27B7-8001-40EB-84AC-9B906E3B07CE}" srcId="{29CED25D-3F82-4CAC-88FA-70C03FACA57C}" destId="{95B2CF05-FC9B-485C-9C52-87F6FF1EF146}" srcOrd="1" destOrd="0" parTransId="{47738A14-6243-4423-B46E-ABA24C55A659}" sibTransId="{9E2185B3-2AD0-4F62-9CAC-E24FFDE06A3E}"/>
    <dgm:cxn modelId="{635ED819-0423-4F56-AFAF-E4EE18A9117C}" srcId="{CC8E5898-D5BB-4DEB-A788-3DF19FD1391E}" destId="{C2412698-249F-4844-9CDC-9250A99A30A2}" srcOrd="1" destOrd="0" parTransId="{B945C201-EA00-480A-B014-B11B987A9B8D}" sibTransId="{4EB8F765-63DE-4EB4-87B0-F6EEE21B59A9}"/>
    <dgm:cxn modelId="{3E608FE8-806B-4F1E-9691-9E49A5D7B16E}" type="presOf" srcId="{04F64DA8-4032-45FF-9D27-C0B1C7775679}" destId="{7884172D-AA10-4379-B34E-9E1AC27473F1}" srcOrd="0" destOrd="0" presId="urn:microsoft.com/office/officeart/2005/8/layout/hierarchy1"/>
    <dgm:cxn modelId="{0906A008-8D2C-4357-82AA-9850F6B39726}" type="presOf" srcId="{CE1F3FB1-F19B-4107-BB78-114B39778DCD}" destId="{021A3748-7B9C-42A5-A465-90AD42947B18}" srcOrd="0" destOrd="0" presId="urn:microsoft.com/office/officeart/2005/8/layout/hierarchy1"/>
    <dgm:cxn modelId="{45C6B204-813D-45B4-A3FE-097EDEBA45D6}" type="presOf" srcId="{55CF1322-F4C9-4D28-99BA-5584F502CAD2}" destId="{56202EAE-2FCD-4886-85A9-2B82F3BF1E7A}" srcOrd="0" destOrd="0" presId="urn:microsoft.com/office/officeart/2005/8/layout/hierarchy1"/>
    <dgm:cxn modelId="{16263F98-4050-46B3-A6D6-11C09835E0AF}" type="presOf" srcId="{CC8E5898-D5BB-4DEB-A788-3DF19FD1391E}" destId="{43168742-B93C-4A84-9EFD-3DE1DB10C09E}" srcOrd="0" destOrd="0" presId="urn:microsoft.com/office/officeart/2005/8/layout/hierarchy1"/>
    <dgm:cxn modelId="{66A31307-5C8A-4F77-8E7B-C2C8462F9023}" type="presOf" srcId="{47738A14-6243-4423-B46E-ABA24C55A659}" destId="{41FBB823-4909-4985-9AA6-F48EDE4B3C29}" srcOrd="0" destOrd="0" presId="urn:microsoft.com/office/officeart/2005/8/layout/hierarchy1"/>
    <dgm:cxn modelId="{8B64DF98-12E2-4948-A199-FE0F5BF953D5}" srcId="{29CED25D-3F82-4CAC-88FA-70C03FACA57C}" destId="{61642D3D-5FD1-4B92-A88B-2F70E1438813}" srcOrd="0" destOrd="0" parTransId="{55CF1322-F4C9-4D28-99BA-5584F502CAD2}" sibTransId="{670E05E2-FFBA-4735-BC20-BA736E275BF9}"/>
    <dgm:cxn modelId="{E2CC544A-D386-4838-BF6E-C6C2B1294A9E}" srcId="{DD80DD67-7C20-4858-9A65-773BED8DA747}" destId="{CF96287F-E858-4405-9A85-B3B1A9917ADF}" srcOrd="0" destOrd="0" parTransId="{319502A7-3065-4AA3-B665-1D21F13656C1}" sibTransId="{699BBD5E-F93E-4558-8422-C9A49D38AFE1}"/>
    <dgm:cxn modelId="{2B735845-A8EA-4408-9496-D1BAA223A0E7}" type="presOf" srcId="{6F28CE2D-4928-4C8A-977C-D4AD8CD00D58}" destId="{D4E95AF8-B549-49F0-AD09-D5FE8E2FC85D}" srcOrd="0" destOrd="0" presId="urn:microsoft.com/office/officeart/2005/8/layout/hierarchy1"/>
    <dgm:cxn modelId="{26CF7832-C964-4887-B498-82A08AB87810}" srcId="{36A3DBD1-7839-4565-BB5F-96E4FA180B00}" destId="{6F28CE2D-4928-4C8A-977C-D4AD8CD00D58}" srcOrd="1" destOrd="0" parTransId="{6C1C27FA-23E8-4B96-B525-640CDA7BA08A}" sibTransId="{0C3C3475-8BB5-4BC3-A7F4-9F1D04818FF3}"/>
    <dgm:cxn modelId="{A4CB1A3E-F377-4305-96D8-CEAED6B7D8FE}" type="presOf" srcId="{729AA8C5-AB37-4C53-9556-3B19E7AB6744}" destId="{E07454EA-8EA5-4283-A5C2-D0AE9A9415CB}" srcOrd="0" destOrd="0" presId="urn:microsoft.com/office/officeart/2005/8/layout/hierarchy1"/>
    <dgm:cxn modelId="{F5F6BE03-37D7-4C0D-842F-BF84F11DA518}" type="presOf" srcId="{07F2C308-6F93-4506-8224-4A5C217FD388}" destId="{51DF6E92-FBD3-4FB4-97A2-CAF20CC05A5D}" srcOrd="0" destOrd="0" presId="urn:microsoft.com/office/officeart/2005/8/layout/hierarchy1"/>
    <dgm:cxn modelId="{D97DAEAF-1A3B-4F62-A07A-B383FBFE4F00}" srcId="{CF96287F-E858-4405-9A85-B3B1A9917ADF}" destId="{CC8E5898-D5BB-4DEB-A788-3DF19FD1391E}" srcOrd="2" destOrd="0" parTransId="{04156F6E-8F31-475A-A58F-7740BC7DD649}" sibTransId="{B2158E5C-0151-4F78-975A-A5C40BDBE8B4}"/>
    <dgm:cxn modelId="{5864B720-F30C-430F-A187-1E86CAA645A8}" type="presOf" srcId="{AFB03330-BBE2-499F-8558-8F5BB0D743EA}" destId="{16F210C0-173F-4126-AEF6-6BCEFFBDB98F}" srcOrd="0" destOrd="0" presId="urn:microsoft.com/office/officeart/2005/8/layout/hierarchy1"/>
    <dgm:cxn modelId="{5A7750B4-0022-4428-8C52-2DE5CF37738C}" type="presOf" srcId="{61642D3D-5FD1-4B92-A88B-2F70E1438813}" destId="{DA158DF5-FE23-4810-9209-6D58D0E31259}" srcOrd="0" destOrd="0" presId="urn:microsoft.com/office/officeart/2005/8/layout/hierarchy1"/>
    <dgm:cxn modelId="{06F60CF1-2CDA-417F-9690-ED8D90A6A4C7}" srcId="{36A3DBD1-7839-4565-BB5F-96E4FA180B00}" destId="{CE1F3FB1-F19B-4107-BB78-114B39778DCD}" srcOrd="0" destOrd="0" parTransId="{7F030C34-80DA-4B85-B911-315324BB75C4}" sibTransId="{3764A2BC-6811-41DE-ACD1-6597B10159CC}"/>
    <dgm:cxn modelId="{7292A5FF-7F67-4248-AE54-1B240726784A}" type="presOf" srcId="{04156F6E-8F31-475A-A58F-7740BC7DD649}" destId="{A3897825-A699-41A2-B1FC-EF03BC676113}" srcOrd="0" destOrd="0" presId="urn:microsoft.com/office/officeart/2005/8/layout/hierarchy1"/>
    <dgm:cxn modelId="{1D2CF605-9429-40FF-BD1B-7273548D33E1}" type="presParOf" srcId="{BC2769D0-E9DD-49E4-A661-80FEDDB6297F}" destId="{D39A0736-5436-4E8C-91DF-D495772E5CC4}" srcOrd="0" destOrd="0" presId="urn:microsoft.com/office/officeart/2005/8/layout/hierarchy1"/>
    <dgm:cxn modelId="{A09D8110-DC0C-4490-B2D2-7FAEC2E06BA1}" type="presParOf" srcId="{D39A0736-5436-4E8C-91DF-D495772E5CC4}" destId="{57282511-65AA-4389-866E-8141334D4604}" srcOrd="0" destOrd="0" presId="urn:microsoft.com/office/officeart/2005/8/layout/hierarchy1"/>
    <dgm:cxn modelId="{34204FB3-81E6-4800-9C90-C7A29CC1127E}" type="presParOf" srcId="{57282511-65AA-4389-866E-8141334D4604}" destId="{8B16C488-296F-4EA2-BA8B-4EE9BEE5693F}" srcOrd="0" destOrd="0" presId="urn:microsoft.com/office/officeart/2005/8/layout/hierarchy1"/>
    <dgm:cxn modelId="{E66AC515-16E8-412A-A6F0-6C368B6EF4B3}" type="presParOf" srcId="{57282511-65AA-4389-866E-8141334D4604}" destId="{B176F052-05EB-4F5E-8E36-B71E5749776D}" srcOrd="1" destOrd="0" presId="urn:microsoft.com/office/officeart/2005/8/layout/hierarchy1"/>
    <dgm:cxn modelId="{266E7366-E371-4DD8-AA25-CFE5799A4AE0}" type="presParOf" srcId="{D39A0736-5436-4E8C-91DF-D495772E5CC4}" destId="{00F78576-8E2E-4002-BCF3-428B16942304}" srcOrd="1" destOrd="0" presId="urn:microsoft.com/office/officeart/2005/8/layout/hierarchy1"/>
    <dgm:cxn modelId="{AFA21086-2D71-430A-81AE-A4CD4BB522AB}" type="presParOf" srcId="{00F78576-8E2E-4002-BCF3-428B16942304}" destId="{C940AE75-20BB-42E6-896C-F4F2EFA4A7CB}" srcOrd="0" destOrd="0" presId="urn:microsoft.com/office/officeart/2005/8/layout/hierarchy1"/>
    <dgm:cxn modelId="{574999F0-7ECE-49D9-B11C-36C33A7C739E}" type="presParOf" srcId="{00F78576-8E2E-4002-BCF3-428B16942304}" destId="{798BA06C-48CC-45E2-BE25-389B64C663D6}" srcOrd="1" destOrd="0" presId="urn:microsoft.com/office/officeart/2005/8/layout/hierarchy1"/>
    <dgm:cxn modelId="{5E729056-7EEF-42FF-B6B8-418082DF6BFB}" type="presParOf" srcId="{798BA06C-48CC-45E2-BE25-389B64C663D6}" destId="{A45469A3-F6FD-4D78-967E-633F76CA10FB}" srcOrd="0" destOrd="0" presId="urn:microsoft.com/office/officeart/2005/8/layout/hierarchy1"/>
    <dgm:cxn modelId="{B35C7D49-FD71-459B-BD4A-B0B1924D3B17}" type="presParOf" srcId="{A45469A3-F6FD-4D78-967E-633F76CA10FB}" destId="{D0CB2860-47DD-4A66-B1D8-7DA5A3535F33}" srcOrd="0" destOrd="0" presId="urn:microsoft.com/office/officeart/2005/8/layout/hierarchy1"/>
    <dgm:cxn modelId="{388574C3-1103-43F0-9734-6515EA617C6F}" type="presParOf" srcId="{A45469A3-F6FD-4D78-967E-633F76CA10FB}" destId="{7884172D-AA10-4379-B34E-9E1AC27473F1}" srcOrd="1" destOrd="0" presId="urn:microsoft.com/office/officeart/2005/8/layout/hierarchy1"/>
    <dgm:cxn modelId="{F4729017-FC3F-4C7E-B375-B1C7515AFD77}" type="presParOf" srcId="{798BA06C-48CC-45E2-BE25-389B64C663D6}" destId="{0CBEBF21-0658-4BAF-A310-0D8B399047C4}" srcOrd="1" destOrd="0" presId="urn:microsoft.com/office/officeart/2005/8/layout/hierarchy1"/>
    <dgm:cxn modelId="{8066111C-F05B-4C4C-859C-8CB899E72882}" type="presParOf" srcId="{00F78576-8E2E-4002-BCF3-428B16942304}" destId="{E2638F6A-A211-4280-8CA1-599CE7FB79F6}" srcOrd="2" destOrd="0" presId="urn:microsoft.com/office/officeart/2005/8/layout/hierarchy1"/>
    <dgm:cxn modelId="{01EB80A3-478F-47D8-A15D-DCD301F7B3EE}" type="presParOf" srcId="{00F78576-8E2E-4002-BCF3-428B16942304}" destId="{B3F512B8-C1E8-42C8-A828-44DECE958FE7}" srcOrd="3" destOrd="0" presId="urn:microsoft.com/office/officeart/2005/8/layout/hierarchy1"/>
    <dgm:cxn modelId="{F56EE3B7-B8B6-4B2A-8BD0-3B1E0767984C}" type="presParOf" srcId="{B3F512B8-C1E8-42C8-A828-44DECE958FE7}" destId="{E61BF9E0-D70B-48F3-A546-AE604ED85E97}" srcOrd="0" destOrd="0" presId="urn:microsoft.com/office/officeart/2005/8/layout/hierarchy1"/>
    <dgm:cxn modelId="{3A31E7D5-9F6B-4107-9C89-C535DD7C2992}" type="presParOf" srcId="{E61BF9E0-D70B-48F3-A546-AE604ED85E97}" destId="{B76AD701-F2CE-4356-89C9-33E4DB06ECD5}" srcOrd="0" destOrd="0" presId="urn:microsoft.com/office/officeart/2005/8/layout/hierarchy1"/>
    <dgm:cxn modelId="{8D069590-AF09-422B-855E-F92DBA0DA02C}" type="presParOf" srcId="{E61BF9E0-D70B-48F3-A546-AE604ED85E97}" destId="{E07454EA-8EA5-4283-A5C2-D0AE9A9415CB}" srcOrd="1" destOrd="0" presId="urn:microsoft.com/office/officeart/2005/8/layout/hierarchy1"/>
    <dgm:cxn modelId="{EB9F1820-6B40-4B4C-B4CA-4C8D89321CFB}" type="presParOf" srcId="{B3F512B8-C1E8-42C8-A828-44DECE958FE7}" destId="{3167860F-5C7C-4602-9ED2-2D3927E49CD6}" srcOrd="1" destOrd="0" presId="urn:microsoft.com/office/officeart/2005/8/layout/hierarchy1"/>
    <dgm:cxn modelId="{9BA4E5D1-3FF0-440D-835E-F5D5444704BD}" type="presParOf" srcId="{00F78576-8E2E-4002-BCF3-428B16942304}" destId="{A3897825-A699-41A2-B1FC-EF03BC676113}" srcOrd="4" destOrd="0" presId="urn:microsoft.com/office/officeart/2005/8/layout/hierarchy1"/>
    <dgm:cxn modelId="{FA6A1E52-80F5-44C6-8D8A-17495B05E3AE}" type="presParOf" srcId="{00F78576-8E2E-4002-BCF3-428B16942304}" destId="{9F5866A4-0ECE-4EE9-8DC0-75D8FB66DB26}" srcOrd="5" destOrd="0" presId="urn:microsoft.com/office/officeart/2005/8/layout/hierarchy1"/>
    <dgm:cxn modelId="{591B9FB6-B1C5-42AF-804D-38B9C7DBBA2D}" type="presParOf" srcId="{9F5866A4-0ECE-4EE9-8DC0-75D8FB66DB26}" destId="{FD1409BC-FB6A-417F-93D4-3C649EC73865}" srcOrd="0" destOrd="0" presId="urn:microsoft.com/office/officeart/2005/8/layout/hierarchy1"/>
    <dgm:cxn modelId="{87892B99-5F62-482A-BF64-F2ED45B0513C}" type="presParOf" srcId="{FD1409BC-FB6A-417F-93D4-3C649EC73865}" destId="{901590C1-0EB1-4E04-B715-B8DC84D8DCA5}" srcOrd="0" destOrd="0" presId="urn:microsoft.com/office/officeart/2005/8/layout/hierarchy1"/>
    <dgm:cxn modelId="{1F6EA074-2283-4045-951E-F86EE50340F4}" type="presParOf" srcId="{FD1409BC-FB6A-417F-93D4-3C649EC73865}" destId="{43168742-B93C-4A84-9EFD-3DE1DB10C09E}" srcOrd="1" destOrd="0" presId="urn:microsoft.com/office/officeart/2005/8/layout/hierarchy1"/>
    <dgm:cxn modelId="{A1E6E039-3D8E-4ACA-AA53-0E819DF209B0}" type="presParOf" srcId="{9F5866A4-0ECE-4EE9-8DC0-75D8FB66DB26}" destId="{0AA0151F-76A6-43E8-98B7-DC3830D8BCE0}" srcOrd="1" destOrd="0" presId="urn:microsoft.com/office/officeart/2005/8/layout/hierarchy1"/>
    <dgm:cxn modelId="{3F1272CF-10A9-4F25-80DB-12F6D5EA064B}" type="presParOf" srcId="{0AA0151F-76A6-43E8-98B7-DC3830D8BCE0}" destId="{E8BD2863-2A35-4C8C-A442-158F74763EB2}" srcOrd="0" destOrd="0" presId="urn:microsoft.com/office/officeart/2005/8/layout/hierarchy1"/>
    <dgm:cxn modelId="{180C749B-C413-45F0-B7CA-18EC5C133AF8}" type="presParOf" srcId="{0AA0151F-76A6-43E8-98B7-DC3830D8BCE0}" destId="{C7C919B1-C9D7-4B5E-BF7A-54498AA4D15F}" srcOrd="1" destOrd="0" presId="urn:microsoft.com/office/officeart/2005/8/layout/hierarchy1"/>
    <dgm:cxn modelId="{71951987-C135-4FA0-BCA6-B4519D6B99A6}" type="presParOf" srcId="{C7C919B1-C9D7-4B5E-BF7A-54498AA4D15F}" destId="{0A730EE5-5F32-4C27-8378-B98F6892BD9B}" srcOrd="0" destOrd="0" presId="urn:microsoft.com/office/officeart/2005/8/layout/hierarchy1"/>
    <dgm:cxn modelId="{B11CC3D9-CADA-432C-A7B6-A3AFD9AB9A44}" type="presParOf" srcId="{0A730EE5-5F32-4C27-8378-B98F6892BD9B}" destId="{D0872BE3-2C57-4C65-8F19-73DD1648C78C}" srcOrd="0" destOrd="0" presId="urn:microsoft.com/office/officeart/2005/8/layout/hierarchy1"/>
    <dgm:cxn modelId="{3D0E9F7C-09C5-4482-9522-BDF38EBAE056}" type="presParOf" srcId="{0A730EE5-5F32-4C27-8378-B98F6892BD9B}" destId="{16F210C0-173F-4126-AEF6-6BCEFFBDB98F}" srcOrd="1" destOrd="0" presId="urn:microsoft.com/office/officeart/2005/8/layout/hierarchy1"/>
    <dgm:cxn modelId="{87D734FC-C44C-4C92-BD72-B6D15379220F}" type="presParOf" srcId="{C7C919B1-C9D7-4B5E-BF7A-54498AA4D15F}" destId="{AB14ED40-1ABB-4D84-B345-04812DCF5787}" srcOrd="1" destOrd="0" presId="urn:microsoft.com/office/officeart/2005/8/layout/hierarchy1"/>
    <dgm:cxn modelId="{24EB0516-4FE7-4986-9550-6C201C6B0A13}" type="presParOf" srcId="{0AA0151F-76A6-43E8-98B7-DC3830D8BCE0}" destId="{600EF887-D3C1-4871-B4DC-3B8C5199F717}" srcOrd="2" destOrd="0" presId="urn:microsoft.com/office/officeart/2005/8/layout/hierarchy1"/>
    <dgm:cxn modelId="{662F5635-5738-40A3-A754-5A4E8AEFD80D}" type="presParOf" srcId="{0AA0151F-76A6-43E8-98B7-DC3830D8BCE0}" destId="{317E045C-F6C8-4F8A-9FB6-56C2FF9F055B}" srcOrd="3" destOrd="0" presId="urn:microsoft.com/office/officeart/2005/8/layout/hierarchy1"/>
    <dgm:cxn modelId="{F3291A60-8190-4CA0-8A43-CE801505BA93}" type="presParOf" srcId="{317E045C-F6C8-4F8A-9FB6-56C2FF9F055B}" destId="{BA610E05-7504-470C-BD84-D8C40BF76837}" srcOrd="0" destOrd="0" presId="urn:microsoft.com/office/officeart/2005/8/layout/hierarchy1"/>
    <dgm:cxn modelId="{AFA9D3E8-A7FD-4AD5-BFAA-586CA9FE8183}" type="presParOf" srcId="{BA610E05-7504-470C-BD84-D8C40BF76837}" destId="{548A2A01-64D0-46B6-90FC-B7B603B6FA4F}" srcOrd="0" destOrd="0" presId="urn:microsoft.com/office/officeart/2005/8/layout/hierarchy1"/>
    <dgm:cxn modelId="{375911DE-1B03-4164-8546-435AEDF25D91}" type="presParOf" srcId="{BA610E05-7504-470C-BD84-D8C40BF76837}" destId="{3CE398F3-FF3D-46B5-8334-7DB8A0249641}" srcOrd="1" destOrd="0" presId="urn:microsoft.com/office/officeart/2005/8/layout/hierarchy1"/>
    <dgm:cxn modelId="{BEF01FA4-EB49-4E41-AE9A-78A056C7EFFB}" type="presParOf" srcId="{317E045C-F6C8-4F8A-9FB6-56C2FF9F055B}" destId="{29F7F0BD-84F6-485C-BCC1-8D1C7E5F0C33}" srcOrd="1" destOrd="0" presId="urn:microsoft.com/office/officeart/2005/8/layout/hierarchy1"/>
    <dgm:cxn modelId="{7AADC416-04D6-40FF-907D-217B5710A429}" type="presParOf" srcId="{00F78576-8E2E-4002-BCF3-428B16942304}" destId="{51DF6E92-FBD3-4FB4-97A2-CAF20CC05A5D}" srcOrd="6" destOrd="0" presId="urn:microsoft.com/office/officeart/2005/8/layout/hierarchy1"/>
    <dgm:cxn modelId="{CDCCA07B-279E-4452-B586-9BEAFFA6EC6F}" type="presParOf" srcId="{00F78576-8E2E-4002-BCF3-428B16942304}" destId="{F6B3D6E5-542F-47A1-A250-C7600D06B379}" srcOrd="7" destOrd="0" presId="urn:microsoft.com/office/officeart/2005/8/layout/hierarchy1"/>
    <dgm:cxn modelId="{1DF20F42-E975-4D0E-830D-04DE44314538}" type="presParOf" srcId="{F6B3D6E5-542F-47A1-A250-C7600D06B379}" destId="{2E0F55DB-6102-458B-8C13-B7B6DD69A3EA}" srcOrd="0" destOrd="0" presId="urn:microsoft.com/office/officeart/2005/8/layout/hierarchy1"/>
    <dgm:cxn modelId="{DE36A2FE-ACFB-4091-BC92-D423F1677D30}" type="presParOf" srcId="{2E0F55DB-6102-458B-8C13-B7B6DD69A3EA}" destId="{AAC28059-0888-454A-BACD-F7A1C7A538D5}" srcOrd="0" destOrd="0" presId="urn:microsoft.com/office/officeart/2005/8/layout/hierarchy1"/>
    <dgm:cxn modelId="{566EB0B5-C077-4200-A3C7-4CE0713C322E}" type="presParOf" srcId="{2E0F55DB-6102-458B-8C13-B7B6DD69A3EA}" destId="{ED4EB29E-7E0A-462E-8DFE-6C914CDB9EC2}" srcOrd="1" destOrd="0" presId="urn:microsoft.com/office/officeart/2005/8/layout/hierarchy1"/>
    <dgm:cxn modelId="{7CA920C4-FD9A-4A76-BC18-D64B1637E816}" type="presParOf" srcId="{F6B3D6E5-542F-47A1-A250-C7600D06B379}" destId="{C5AC00A9-5E1C-4CBA-AEAB-621419AF6886}" srcOrd="1" destOrd="0" presId="urn:microsoft.com/office/officeart/2005/8/layout/hierarchy1"/>
    <dgm:cxn modelId="{D9D73F0D-B0E4-43F6-AD56-D8BA46B5B2AD}" type="presParOf" srcId="{C5AC00A9-5E1C-4CBA-AEAB-621419AF6886}" destId="{996E3CA7-74AA-46CA-A660-1EED657D448C}" srcOrd="0" destOrd="0" presId="urn:microsoft.com/office/officeart/2005/8/layout/hierarchy1"/>
    <dgm:cxn modelId="{FA3F22DB-0EBA-4CEC-B1E8-F59FDBDA6301}" type="presParOf" srcId="{C5AC00A9-5E1C-4CBA-AEAB-621419AF6886}" destId="{29611502-2043-4C80-A5B6-ABFE97CA8BED}" srcOrd="1" destOrd="0" presId="urn:microsoft.com/office/officeart/2005/8/layout/hierarchy1"/>
    <dgm:cxn modelId="{4DD7EB6B-6CE1-462E-8C71-13A69CA47101}" type="presParOf" srcId="{29611502-2043-4C80-A5B6-ABFE97CA8BED}" destId="{5AA112FA-00F8-4E4D-9FCB-CFC584028724}" srcOrd="0" destOrd="0" presId="urn:microsoft.com/office/officeart/2005/8/layout/hierarchy1"/>
    <dgm:cxn modelId="{EBC343A8-A00A-450F-8A7C-B528AE331C3D}" type="presParOf" srcId="{5AA112FA-00F8-4E4D-9FCB-CFC584028724}" destId="{B57DF371-ED7E-4436-8730-D75C779A2DF3}" srcOrd="0" destOrd="0" presId="urn:microsoft.com/office/officeart/2005/8/layout/hierarchy1"/>
    <dgm:cxn modelId="{CBE48883-64CF-42EE-9012-A598C14AF6BB}" type="presParOf" srcId="{5AA112FA-00F8-4E4D-9FCB-CFC584028724}" destId="{021A3748-7B9C-42A5-A465-90AD42947B18}" srcOrd="1" destOrd="0" presId="urn:microsoft.com/office/officeart/2005/8/layout/hierarchy1"/>
    <dgm:cxn modelId="{C94E61ED-B195-48FF-90E8-C3ED98645458}" type="presParOf" srcId="{29611502-2043-4C80-A5B6-ABFE97CA8BED}" destId="{DE5868D6-8545-48A9-BF46-D2D7CDE30AEB}" srcOrd="1" destOrd="0" presId="urn:microsoft.com/office/officeart/2005/8/layout/hierarchy1"/>
    <dgm:cxn modelId="{1E27AC78-3532-4F30-983C-4275335E6075}" type="presParOf" srcId="{C5AC00A9-5E1C-4CBA-AEAB-621419AF6886}" destId="{FD6203D2-C405-4EF4-A877-BDE94DD93C78}" srcOrd="2" destOrd="0" presId="urn:microsoft.com/office/officeart/2005/8/layout/hierarchy1"/>
    <dgm:cxn modelId="{E3A22205-4657-4B47-BC87-E2600F9C7EA2}" type="presParOf" srcId="{C5AC00A9-5E1C-4CBA-AEAB-621419AF6886}" destId="{49CD3D38-B43E-49B8-A5C9-CFB9CCD0E107}" srcOrd="3" destOrd="0" presId="urn:microsoft.com/office/officeart/2005/8/layout/hierarchy1"/>
    <dgm:cxn modelId="{09A5C20A-FE2F-4C3E-A38A-523C0208E9E8}" type="presParOf" srcId="{49CD3D38-B43E-49B8-A5C9-CFB9CCD0E107}" destId="{F40433DE-A1E2-41C6-9358-CE8CAA68599C}" srcOrd="0" destOrd="0" presId="urn:microsoft.com/office/officeart/2005/8/layout/hierarchy1"/>
    <dgm:cxn modelId="{059B24F5-38E0-47B3-B1A0-32037653BD6E}" type="presParOf" srcId="{F40433DE-A1E2-41C6-9358-CE8CAA68599C}" destId="{755A3BE1-2FA4-4144-8B88-80D754B9804A}" srcOrd="0" destOrd="0" presId="urn:microsoft.com/office/officeart/2005/8/layout/hierarchy1"/>
    <dgm:cxn modelId="{CE3A73FD-0460-4F3C-9AF6-4B22E6C01D73}" type="presParOf" srcId="{F40433DE-A1E2-41C6-9358-CE8CAA68599C}" destId="{D4E95AF8-B549-49F0-AD09-D5FE8E2FC85D}" srcOrd="1" destOrd="0" presId="urn:microsoft.com/office/officeart/2005/8/layout/hierarchy1"/>
    <dgm:cxn modelId="{F2184054-1EB2-4F4E-B222-9720E93A467C}" type="presParOf" srcId="{49CD3D38-B43E-49B8-A5C9-CFB9CCD0E107}" destId="{B1AB4DF0-4424-4462-A4C4-26E9CC9A443E}" srcOrd="1" destOrd="0" presId="urn:microsoft.com/office/officeart/2005/8/layout/hierarchy1"/>
    <dgm:cxn modelId="{75B91A7A-2836-4E21-8526-302FD76FD0AE}" type="presParOf" srcId="{00F78576-8E2E-4002-BCF3-428B16942304}" destId="{4832773C-3853-4557-BC5C-A28F119D5502}" srcOrd="8" destOrd="0" presId="urn:microsoft.com/office/officeart/2005/8/layout/hierarchy1"/>
    <dgm:cxn modelId="{D902BB72-7E6A-49D4-9D9C-D3CAA0718013}" type="presParOf" srcId="{00F78576-8E2E-4002-BCF3-428B16942304}" destId="{1AB2DB1F-D376-4769-8CEA-F60AA90DA3D7}" srcOrd="9" destOrd="0" presId="urn:microsoft.com/office/officeart/2005/8/layout/hierarchy1"/>
    <dgm:cxn modelId="{99532608-F6FC-4490-B611-692A286383D7}" type="presParOf" srcId="{1AB2DB1F-D376-4769-8CEA-F60AA90DA3D7}" destId="{E9FD2D23-C86F-466F-8269-1582AF8DAD19}" srcOrd="0" destOrd="0" presId="urn:microsoft.com/office/officeart/2005/8/layout/hierarchy1"/>
    <dgm:cxn modelId="{E95CA23B-5E19-49CB-AA28-28FF210A97A8}" type="presParOf" srcId="{E9FD2D23-C86F-466F-8269-1582AF8DAD19}" destId="{7C5678F4-5E49-43A7-A42F-8DF3C846268E}" srcOrd="0" destOrd="0" presId="urn:microsoft.com/office/officeart/2005/8/layout/hierarchy1"/>
    <dgm:cxn modelId="{2A39E6D6-8C93-442B-ABCE-8306D77C1CC2}" type="presParOf" srcId="{E9FD2D23-C86F-466F-8269-1582AF8DAD19}" destId="{61E6DE7E-BB4E-4CFE-80C2-D3276D1A3F0F}" srcOrd="1" destOrd="0" presId="urn:microsoft.com/office/officeart/2005/8/layout/hierarchy1"/>
    <dgm:cxn modelId="{46533571-BCE7-41EA-943A-8DA6D3556D40}" type="presParOf" srcId="{1AB2DB1F-D376-4769-8CEA-F60AA90DA3D7}" destId="{AF07F95B-E1B1-431D-A8BB-A51F100BF4D8}" srcOrd="1" destOrd="0" presId="urn:microsoft.com/office/officeart/2005/8/layout/hierarchy1"/>
    <dgm:cxn modelId="{C39187D2-3408-4BF2-B52E-067BBF2260E9}" type="presParOf" srcId="{AF07F95B-E1B1-431D-A8BB-A51F100BF4D8}" destId="{56202EAE-2FCD-4886-85A9-2B82F3BF1E7A}" srcOrd="0" destOrd="0" presId="urn:microsoft.com/office/officeart/2005/8/layout/hierarchy1"/>
    <dgm:cxn modelId="{DDFBED86-843E-4967-8DD9-A7EE8E643B0F}" type="presParOf" srcId="{AF07F95B-E1B1-431D-A8BB-A51F100BF4D8}" destId="{4C3BF9D7-7782-4B5E-AC2C-06BDEC39DE60}" srcOrd="1" destOrd="0" presId="urn:microsoft.com/office/officeart/2005/8/layout/hierarchy1"/>
    <dgm:cxn modelId="{38597BC6-BB7E-481E-811F-DF1B5FF41D96}" type="presParOf" srcId="{4C3BF9D7-7782-4B5E-AC2C-06BDEC39DE60}" destId="{148C2CFA-0480-45D9-BADF-28DF8C57495D}" srcOrd="0" destOrd="0" presId="urn:microsoft.com/office/officeart/2005/8/layout/hierarchy1"/>
    <dgm:cxn modelId="{FAF8814E-5EEC-47C2-832D-95D41E7FF2CA}" type="presParOf" srcId="{148C2CFA-0480-45D9-BADF-28DF8C57495D}" destId="{A730296B-1108-4FB8-8B62-EB1229DE6863}" srcOrd="0" destOrd="0" presId="urn:microsoft.com/office/officeart/2005/8/layout/hierarchy1"/>
    <dgm:cxn modelId="{96ACF4A0-8E8B-4E9C-9554-76DE2525D1EB}" type="presParOf" srcId="{148C2CFA-0480-45D9-BADF-28DF8C57495D}" destId="{DA158DF5-FE23-4810-9209-6D58D0E31259}" srcOrd="1" destOrd="0" presId="urn:microsoft.com/office/officeart/2005/8/layout/hierarchy1"/>
    <dgm:cxn modelId="{D3F1475C-7135-4665-91EA-A1EE80650D33}" type="presParOf" srcId="{4C3BF9D7-7782-4B5E-AC2C-06BDEC39DE60}" destId="{6759D166-CBFB-43C5-9CCB-68A3221F83B5}" srcOrd="1" destOrd="0" presId="urn:microsoft.com/office/officeart/2005/8/layout/hierarchy1"/>
    <dgm:cxn modelId="{445322B5-4BA8-4733-B946-6568D0F20571}" type="presParOf" srcId="{AF07F95B-E1B1-431D-A8BB-A51F100BF4D8}" destId="{41FBB823-4909-4985-9AA6-F48EDE4B3C29}" srcOrd="2" destOrd="0" presId="urn:microsoft.com/office/officeart/2005/8/layout/hierarchy1"/>
    <dgm:cxn modelId="{0F559BCE-733D-4EB5-88D9-17EB4BEEF55A}" type="presParOf" srcId="{AF07F95B-E1B1-431D-A8BB-A51F100BF4D8}" destId="{A8C7E1D9-A6D2-4401-9980-28087786785C}" srcOrd="3" destOrd="0" presId="urn:microsoft.com/office/officeart/2005/8/layout/hierarchy1"/>
    <dgm:cxn modelId="{8AEC1FB5-3E86-4AEE-928E-460A0349A16C}" type="presParOf" srcId="{A8C7E1D9-A6D2-4401-9980-28087786785C}" destId="{85099F86-6780-40C1-9355-A6664E84B04B}" srcOrd="0" destOrd="0" presId="urn:microsoft.com/office/officeart/2005/8/layout/hierarchy1"/>
    <dgm:cxn modelId="{9991F6D4-82B8-40BC-A855-E0E93DCD6A0F}" type="presParOf" srcId="{85099F86-6780-40C1-9355-A6664E84B04B}" destId="{10839408-2A96-4062-97C9-EF6401A491AE}" srcOrd="0" destOrd="0" presId="urn:microsoft.com/office/officeart/2005/8/layout/hierarchy1"/>
    <dgm:cxn modelId="{F7997FA8-660C-498D-9760-9101BAFA2716}" type="presParOf" srcId="{85099F86-6780-40C1-9355-A6664E84B04B}" destId="{67A6D801-4954-44FC-95C1-D1944B4DD7F4}" srcOrd="1" destOrd="0" presId="urn:microsoft.com/office/officeart/2005/8/layout/hierarchy1"/>
    <dgm:cxn modelId="{B5665609-E8B5-4A54-B583-E0AA26EB321E}" type="presParOf" srcId="{A8C7E1D9-A6D2-4401-9980-28087786785C}" destId="{9A1D1B22-8A4D-4618-B425-4E1153B805E5}"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86FF1-E58F-496F-B1AB-68A16EDEC22C}" type="doc">
      <dgm:prSet loTypeId="urn:microsoft.com/office/officeart/2005/8/layout/hierarchy1" loCatId="hierarchy" qsTypeId="urn:microsoft.com/office/officeart/2005/8/quickstyle/simple1" qsCatId="simple" csTypeId="urn:microsoft.com/office/officeart/2005/8/colors/colorful3" csCatId="colorful" phldr="1"/>
      <dgm:spPr/>
      <dgm:t>
        <a:bodyPr/>
        <a:lstStyle/>
        <a:p>
          <a:pPr rtl="1"/>
          <a:endParaRPr lang="ar-EG"/>
        </a:p>
      </dgm:t>
    </dgm:pt>
    <dgm:pt modelId="{319DB111-3C76-4E56-B3B7-0C5287B68B26}">
      <dgm:prSet phldrT="[نص]"/>
      <dgm:spPr/>
      <dgm:t>
        <a:bodyPr/>
        <a:lstStyle/>
        <a:p>
          <a:pPr rtl="1"/>
          <a:r>
            <a:rPr lang="ar-EG" dirty="0" smtClean="0"/>
            <a:t>سمات الاتصال غير اللفظي</a:t>
          </a:r>
          <a:endParaRPr lang="ar-EG" dirty="0"/>
        </a:p>
      </dgm:t>
    </dgm:pt>
    <dgm:pt modelId="{C6DD73E1-E534-4DC3-8EBA-DC7B2B960C26}" type="parTrans" cxnId="{9B7D36BA-44F8-49A5-BF47-761676356619}">
      <dgm:prSet/>
      <dgm:spPr/>
      <dgm:t>
        <a:bodyPr/>
        <a:lstStyle/>
        <a:p>
          <a:pPr rtl="1"/>
          <a:endParaRPr lang="ar-EG"/>
        </a:p>
      </dgm:t>
    </dgm:pt>
    <dgm:pt modelId="{C9068728-C562-408D-AF95-4B4F21966AC6}" type="sibTrans" cxnId="{9B7D36BA-44F8-49A5-BF47-761676356619}">
      <dgm:prSet/>
      <dgm:spPr/>
      <dgm:t>
        <a:bodyPr/>
        <a:lstStyle/>
        <a:p>
          <a:pPr rtl="1"/>
          <a:endParaRPr lang="ar-EG"/>
        </a:p>
      </dgm:t>
    </dgm:pt>
    <dgm:pt modelId="{8F795215-5EDB-4B19-B7E6-6C1AA37C4734}">
      <dgm:prSet phldrT="[نص]"/>
      <dgm:spPr/>
      <dgm:t>
        <a:bodyPr/>
        <a:lstStyle/>
        <a:p>
          <a:pPr rtl="1"/>
          <a:r>
            <a:rPr lang="ar-EG" dirty="0" smtClean="0"/>
            <a:t>يحمل عنصر حتمية الاتصال</a:t>
          </a:r>
          <a:endParaRPr lang="ar-EG" dirty="0"/>
        </a:p>
      </dgm:t>
    </dgm:pt>
    <dgm:pt modelId="{A4530029-5BC9-4FA9-A56D-4152AABE7D64}" type="parTrans" cxnId="{2262AAD1-ACE5-4C62-98AB-9EE0EE6221E1}">
      <dgm:prSet/>
      <dgm:spPr/>
      <dgm:t>
        <a:bodyPr/>
        <a:lstStyle/>
        <a:p>
          <a:pPr rtl="1"/>
          <a:endParaRPr lang="ar-EG"/>
        </a:p>
      </dgm:t>
    </dgm:pt>
    <dgm:pt modelId="{9BB83EED-D7B4-4D9D-8885-3D37BBD95996}" type="sibTrans" cxnId="{2262AAD1-ACE5-4C62-98AB-9EE0EE6221E1}">
      <dgm:prSet/>
      <dgm:spPr/>
      <dgm:t>
        <a:bodyPr/>
        <a:lstStyle/>
        <a:p>
          <a:pPr rtl="1"/>
          <a:endParaRPr lang="ar-EG"/>
        </a:p>
      </dgm:t>
    </dgm:pt>
    <dgm:pt modelId="{5098B07A-5DB3-4B84-97EC-41112805FC81}">
      <dgm:prSet phldrT="[نص]"/>
      <dgm:spPr/>
      <dgm:t>
        <a:bodyPr/>
        <a:lstStyle/>
        <a:p>
          <a:pPr rtl="1"/>
          <a:r>
            <a:rPr lang="ar-EG" dirty="0" smtClean="0"/>
            <a:t>يعكس المشاعر والأحاسيس الإنسانية</a:t>
          </a:r>
          <a:endParaRPr lang="ar-EG" dirty="0"/>
        </a:p>
      </dgm:t>
    </dgm:pt>
    <dgm:pt modelId="{50198C8E-C9B0-43D8-AD83-F4813816DCF6}" type="parTrans" cxnId="{CB4DC8CB-64CC-4652-8409-1312D16E825E}">
      <dgm:prSet/>
      <dgm:spPr/>
      <dgm:t>
        <a:bodyPr/>
        <a:lstStyle/>
        <a:p>
          <a:pPr rtl="1"/>
          <a:endParaRPr lang="ar-EG"/>
        </a:p>
      </dgm:t>
    </dgm:pt>
    <dgm:pt modelId="{75D53AC4-A01F-42A3-A080-08E15700F3A0}" type="sibTrans" cxnId="{CB4DC8CB-64CC-4652-8409-1312D16E825E}">
      <dgm:prSet/>
      <dgm:spPr/>
      <dgm:t>
        <a:bodyPr/>
        <a:lstStyle/>
        <a:p>
          <a:pPr rtl="1"/>
          <a:endParaRPr lang="ar-EG"/>
        </a:p>
      </dgm:t>
    </dgm:pt>
    <dgm:pt modelId="{7F289FB4-A364-46C2-B97C-82EE0BF7C76C}">
      <dgm:prSet/>
      <dgm:spPr/>
      <dgm:t>
        <a:bodyPr/>
        <a:lstStyle/>
        <a:p>
          <a:pPr rtl="1"/>
          <a:r>
            <a:rPr lang="ar-EG" dirty="0" smtClean="0"/>
            <a:t>يعطي رسائل ضمنية</a:t>
          </a:r>
          <a:endParaRPr lang="ar-EG" dirty="0"/>
        </a:p>
      </dgm:t>
    </dgm:pt>
    <dgm:pt modelId="{7878312F-1BDD-4170-B166-76524C965F98}" type="parTrans" cxnId="{D1046A2D-C7ED-429A-B7B6-20777C094EF5}">
      <dgm:prSet/>
      <dgm:spPr/>
      <dgm:t>
        <a:bodyPr/>
        <a:lstStyle/>
        <a:p>
          <a:pPr rtl="1"/>
          <a:endParaRPr lang="ar-EG"/>
        </a:p>
      </dgm:t>
    </dgm:pt>
    <dgm:pt modelId="{E8949557-A1EA-4317-998A-2F7D96B00CA2}" type="sibTrans" cxnId="{D1046A2D-C7ED-429A-B7B6-20777C094EF5}">
      <dgm:prSet/>
      <dgm:spPr/>
      <dgm:t>
        <a:bodyPr/>
        <a:lstStyle/>
        <a:p>
          <a:pPr rtl="1"/>
          <a:endParaRPr lang="ar-EG"/>
        </a:p>
      </dgm:t>
    </dgm:pt>
    <dgm:pt modelId="{4D573B85-DE42-4600-AC0F-50981679A6CA}">
      <dgm:prSet/>
      <dgm:spPr/>
      <dgm:t>
        <a:bodyPr/>
        <a:lstStyle/>
        <a:p>
          <a:pPr rtl="1"/>
          <a:r>
            <a:rPr lang="ar-EG" dirty="0" smtClean="0"/>
            <a:t>يحدد هويتنا الشخصية وعلاقتنا بالآخرين</a:t>
          </a:r>
          <a:endParaRPr lang="ar-EG" dirty="0"/>
        </a:p>
      </dgm:t>
    </dgm:pt>
    <dgm:pt modelId="{A6D985A3-B452-467B-87E9-532EF785BB7A}" type="parTrans" cxnId="{8C9EC26A-1E1E-4AFD-A0BE-BF6E8FBA9AB3}">
      <dgm:prSet/>
      <dgm:spPr/>
      <dgm:t>
        <a:bodyPr/>
        <a:lstStyle/>
        <a:p>
          <a:pPr rtl="1"/>
          <a:endParaRPr lang="ar-EG"/>
        </a:p>
      </dgm:t>
    </dgm:pt>
    <dgm:pt modelId="{E5637641-E67A-4AC9-B06E-886306F598A9}" type="sibTrans" cxnId="{8C9EC26A-1E1E-4AFD-A0BE-BF6E8FBA9AB3}">
      <dgm:prSet/>
      <dgm:spPr/>
      <dgm:t>
        <a:bodyPr/>
        <a:lstStyle/>
        <a:p>
          <a:pPr rtl="1"/>
          <a:endParaRPr lang="ar-EG"/>
        </a:p>
      </dgm:t>
    </dgm:pt>
    <dgm:pt modelId="{52BFD75F-5662-40E4-99D0-73645635E734}" type="pres">
      <dgm:prSet presAssocID="{50186FF1-E58F-496F-B1AB-68A16EDEC22C}" presName="hierChild1" presStyleCnt="0">
        <dgm:presLayoutVars>
          <dgm:chPref val="1"/>
          <dgm:dir/>
          <dgm:animOne val="branch"/>
          <dgm:animLvl val="lvl"/>
          <dgm:resizeHandles/>
        </dgm:presLayoutVars>
      </dgm:prSet>
      <dgm:spPr/>
      <dgm:t>
        <a:bodyPr/>
        <a:lstStyle/>
        <a:p>
          <a:pPr rtl="1"/>
          <a:endParaRPr lang="ar-EG"/>
        </a:p>
      </dgm:t>
    </dgm:pt>
    <dgm:pt modelId="{F23DED98-9E4F-4D45-B2F2-15D6CEAA65D1}" type="pres">
      <dgm:prSet presAssocID="{319DB111-3C76-4E56-B3B7-0C5287B68B26}" presName="hierRoot1" presStyleCnt="0"/>
      <dgm:spPr/>
    </dgm:pt>
    <dgm:pt modelId="{46B33C7F-B1F0-49F7-9EFB-983229512AC8}" type="pres">
      <dgm:prSet presAssocID="{319DB111-3C76-4E56-B3B7-0C5287B68B26}" presName="composite" presStyleCnt="0"/>
      <dgm:spPr/>
    </dgm:pt>
    <dgm:pt modelId="{0FA5D602-53C4-43E1-9F5E-0B42809B099A}" type="pres">
      <dgm:prSet presAssocID="{319DB111-3C76-4E56-B3B7-0C5287B68B26}" presName="background" presStyleLbl="node0" presStyleIdx="0" presStyleCnt="1"/>
      <dgm:spPr/>
    </dgm:pt>
    <dgm:pt modelId="{4D7DF39B-642F-41C0-858D-3AA4D8DA0320}" type="pres">
      <dgm:prSet presAssocID="{319DB111-3C76-4E56-B3B7-0C5287B68B26}" presName="text" presStyleLbl="fgAcc0" presStyleIdx="0" presStyleCnt="1" custScaleX="176318">
        <dgm:presLayoutVars>
          <dgm:chPref val="3"/>
        </dgm:presLayoutVars>
      </dgm:prSet>
      <dgm:spPr/>
      <dgm:t>
        <a:bodyPr/>
        <a:lstStyle/>
        <a:p>
          <a:pPr rtl="1"/>
          <a:endParaRPr lang="ar-EG"/>
        </a:p>
      </dgm:t>
    </dgm:pt>
    <dgm:pt modelId="{80AC63BF-3F8B-427E-B79E-93473E86158D}" type="pres">
      <dgm:prSet presAssocID="{319DB111-3C76-4E56-B3B7-0C5287B68B26}" presName="hierChild2" presStyleCnt="0"/>
      <dgm:spPr/>
    </dgm:pt>
    <dgm:pt modelId="{6C2A598D-E3DE-400C-BD58-93F786FDF41D}" type="pres">
      <dgm:prSet presAssocID="{A6D985A3-B452-467B-87E9-532EF785BB7A}" presName="Name10" presStyleLbl="parChTrans1D2" presStyleIdx="0" presStyleCnt="4"/>
      <dgm:spPr/>
      <dgm:t>
        <a:bodyPr/>
        <a:lstStyle/>
        <a:p>
          <a:pPr rtl="1"/>
          <a:endParaRPr lang="ar-EG"/>
        </a:p>
      </dgm:t>
    </dgm:pt>
    <dgm:pt modelId="{2E893115-70F2-4E26-85B8-1DF41CBC8A74}" type="pres">
      <dgm:prSet presAssocID="{4D573B85-DE42-4600-AC0F-50981679A6CA}" presName="hierRoot2" presStyleCnt="0"/>
      <dgm:spPr/>
    </dgm:pt>
    <dgm:pt modelId="{F547BA5C-1040-4825-992A-55205356430D}" type="pres">
      <dgm:prSet presAssocID="{4D573B85-DE42-4600-AC0F-50981679A6CA}" presName="composite2" presStyleCnt="0"/>
      <dgm:spPr/>
    </dgm:pt>
    <dgm:pt modelId="{4B239D14-8C82-4844-9CE5-141FD705D581}" type="pres">
      <dgm:prSet presAssocID="{4D573B85-DE42-4600-AC0F-50981679A6CA}" presName="background2" presStyleLbl="node2" presStyleIdx="0" presStyleCnt="4"/>
      <dgm:spPr/>
    </dgm:pt>
    <dgm:pt modelId="{E72F6426-7972-4CF1-8214-BB8E1524CA98}" type="pres">
      <dgm:prSet presAssocID="{4D573B85-DE42-4600-AC0F-50981679A6CA}" presName="text2" presStyleLbl="fgAcc2" presStyleIdx="0" presStyleCnt="4">
        <dgm:presLayoutVars>
          <dgm:chPref val="3"/>
        </dgm:presLayoutVars>
      </dgm:prSet>
      <dgm:spPr/>
      <dgm:t>
        <a:bodyPr/>
        <a:lstStyle/>
        <a:p>
          <a:pPr rtl="1"/>
          <a:endParaRPr lang="ar-EG"/>
        </a:p>
      </dgm:t>
    </dgm:pt>
    <dgm:pt modelId="{ADAC0826-64E6-43EC-8D86-1EB354C18AD8}" type="pres">
      <dgm:prSet presAssocID="{4D573B85-DE42-4600-AC0F-50981679A6CA}" presName="hierChild3" presStyleCnt="0"/>
      <dgm:spPr/>
    </dgm:pt>
    <dgm:pt modelId="{C487DDC5-8128-4500-8EE0-81D371D062CD}" type="pres">
      <dgm:prSet presAssocID="{7878312F-1BDD-4170-B166-76524C965F98}" presName="Name10" presStyleLbl="parChTrans1D2" presStyleIdx="1" presStyleCnt="4"/>
      <dgm:spPr/>
      <dgm:t>
        <a:bodyPr/>
        <a:lstStyle/>
        <a:p>
          <a:pPr rtl="1"/>
          <a:endParaRPr lang="ar-EG"/>
        </a:p>
      </dgm:t>
    </dgm:pt>
    <dgm:pt modelId="{A65929B4-3E3B-4ED8-99A3-F33814260896}" type="pres">
      <dgm:prSet presAssocID="{7F289FB4-A364-46C2-B97C-82EE0BF7C76C}" presName="hierRoot2" presStyleCnt="0"/>
      <dgm:spPr/>
    </dgm:pt>
    <dgm:pt modelId="{F0BBACB4-C377-4C5E-AD4B-2AA4E5C0058B}" type="pres">
      <dgm:prSet presAssocID="{7F289FB4-A364-46C2-B97C-82EE0BF7C76C}" presName="composite2" presStyleCnt="0"/>
      <dgm:spPr/>
    </dgm:pt>
    <dgm:pt modelId="{65F25E8B-628E-4EB3-BAA6-384DF4498A80}" type="pres">
      <dgm:prSet presAssocID="{7F289FB4-A364-46C2-B97C-82EE0BF7C76C}" presName="background2" presStyleLbl="node2" presStyleIdx="1" presStyleCnt="4"/>
      <dgm:spPr/>
    </dgm:pt>
    <dgm:pt modelId="{12BB2971-5D13-4AC6-8349-D1B6F47021EE}" type="pres">
      <dgm:prSet presAssocID="{7F289FB4-A364-46C2-B97C-82EE0BF7C76C}" presName="text2" presStyleLbl="fgAcc2" presStyleIdx="1" presStyleCnt="4">
        <dgm:presLayoutVars>
          <dgm:chPref val="3"/>
        </dgm:presLayoutVars>
      </dgm:prSet>
      <dgm:spPr/>
      <dgm:t>
        <a:bodyPr/>
        <a:lstStyle/>
        <a:p>
          <a:pPr rtl="1"/>
          <a:endParaRPr lang="ar-EG"/>
        </a:p>
      </dgm:t>
    </dgm:pt>
    <dgm:pt modelId="{A38B3701-6404-40D0-A8EE-F4D1F6F6BC16}" type="pres">
      <dgm:prSet presAssocID="{7F289FB4-A364-46C2-B97C-82EE0BF7C76C}" presName="hierChild3" presStyleCnt="0"/>
      <dgm:spPr/>
    </dgm:pt>
    <dgm:pt modelId="{DEDC2B88-1857-4F6B-85BD-45E2D801E13C}" type="pres">
      <dgm:prSet presAssocID="{A4530029-5BC9-4FA9-A56D-4152AABE7D64}" presName="Name10" presStyleLbl="parChTrans1D2" presStyleIdx="2" presStyleCnt="4"/>
      <dgm:spPr/>
      <dgm:t>
        <a:bodyPr/>
        <a:lstStyle/>
        <a:p>
          <a:pPr rtl="1"/>
          <a:endParaRPr lang="ar-EG"/>
        </a:p>
      </dgm:t>
    </dgm:pt>
    <dgm:pt modelId="{A839F0D5-DB00-4491-AD5A-A58890FCF7DB}" type="pres">
      <dgm:prSet presAssocID="{8F795215-5EDB-4B19-B7E6-6C1AA37C4734}" presName="hierRoot2" presStyleCnt="0"/>
      <dgm:spPr/>
    </dgm:pt>
    <dgm:pt modelId="{019A21B0-15D5-4854-BEEC-A9E738630B83}" type="pres">
      <dgm:prSet presAssocID="{8F795215-5EDB-4B19-B7E6-6C1AA37C4734}" presName="composite2" presStyleCnt="0"/>
      <dgm:spPr/>
    </dgm:pt>
    <dgm:pt modelId="{85FC75F5-ADF9-42EF-960B-3C15D168F0AC}" type="pres">
      <dgm:prSet presAssocID="{8F795215-5EDB-4B19-B7E6-6C1AA37C4734}" presName="background2" presStyleLbl="node2" presStyleIdx="2" presStyleCnt="4"/>
      <dgm:spPr/>
    </dgm:pt>
    <dgm:pt modelId="{4EB9C002-9E3E-4F39-B462-E4EA064B4B7B}" type="pres">
      <dgm:prSet presAssocID="{8F795215-5EDB-4B19-B7E6-6C1AA37C4734}" presName="text2" presStyleLbl="fgAcc2" presStyleIdx="2" presStyleCnt="4">
        <dgm:presLayoutVars>
          <dgm:chPref val="3"/>
        </dgm:presLayoutVars>
      </dgm:prSet>
      <dgm:spPr/>
      <dgm:t>
        <a:bodyPr/>
        <a:lstStyle/>
        <a:p>
          <a:pPr rtl="1"/>
          <a:endParaRPr lang="ar-EG"/>
        </a:p>
      </dgm:t>
    </dgm:pt>
    <dgm:pt modelId="{6AD48F56-E1B4-418C-87AB-2E72432C89F4}" type="pres">
      <dgm:prSet presAssocID="{8F795215-5EDB-4B19-B7E6-6C1AA37C4734}" presName="hierChild3" presStyleCnt="0"/>
      <dgm:spPr/>
    </dgm:pt>
    <dgm:pt modelId="{285885F1-3858-4F91-9D81-6A203499B8E6}" type="pres">
      <dgm:prSet presAssocID="{50198C8E-C9B0-43D8-AD83-F4813816DCF6}" presName="Name10" presStyleLbl="parChTrans1D2" presStyleIdx="3" presStyleCnt="4"/>
      <dgm:spPr/>
      <dgm:t>
        <a:bodyPr/>
        <a:lstStyle/>
        <a:p>
          <a:pPr rtl="1"/>
          <a:endParaRPr lang="ar-EG"/>
        </a:p>
      </dgm:t>
    </dgm:pt>
    <dgm:pt modelId="{33BF9E48-CFCA-4ADF-AA02-67B04895B3DC}" type="pres">
      <dgm:prSet presAssocID="{5098B07A-5DB3-4B84-97EC-41112805FC81}" presName="hierRoot2" presStyleCnt="0"/>
      <dgm:spPr/>
    </dgm:pt>
    <dgm:pt modelId="{A7A32D8C-A7B9-4AA2-8A74-DA491F8A9F6D}" type="pres">
      <dgm:prSet presAssocID="{5098B07A-5DB3-4B84-97EC-41112805FC81}" presName="composite2" presStyleCnt="0"/>
      <dgm:spPr/>
    </dgm:pt>
    <dgm:pt modelId="{B18C1F04-6065-4535-B3EA-8AD48E2192BB}" type="pres">
      <dgm:prSet presAssocID="{5098B07A-5DB3-4B84-97EC-41112805FC81}" presName="background2" presStyleLbl="node2" presStyleIdx="3" presStyleCnt="4"/>
      <dgm:spPr/>
    </dgm:pt>
    <dgm:pt modelId="{751EC428-5E67-4124-AF18-D068E7EF2485}" type="pres">
      <dgm:prSet presAssocID="{5098B07A-5DB3-4B84-97EC-41112805FC81}" presName="text2" presStyleLbl="fgAcc2" presStyleIdx="3" presStyleCnt="4">
        <dgm:presLayoutVars>
          <dgm:chPref val="3"/>
        </dgm:presLayoutVars>
      </dgm:prSet>
      <dgm:spPr/>
      <dgm:t>
        <a:bodyPr/>
        <a:lstStyle/>
        <a:p>
          <a:pPr rtl="1"/>
          <a:endParaRPr lang="ar-EG"/>
        </a:p>
      </dgm:t>
    </dgm:pt>
    <dgm:pt modelId="{5A567BB6-2496-40DE-8174-D38CA3EA7527}" type="pres">
      <dgm:prSet presAssocID="{5098B07A-5DB3-4B84-97EC-41112805FC81}" presName="hierChild3" presStyleCnt="0"/>
      <dgm:spPr/>
    </dgm:pt>
  </dgm:ptLst>
  <dgm:cxnLst>
    <dgm:cxn modelId="{C4D04EFE-5E7D-4F6E-8AC2-13ED4F634C80}" type="presOf" srcId="{7878312F-1BDD-4170-B166-76524C965F98}" destId="{C487DDC5-8128-4500-8EE0-81D371D062CD}" srcOrd="0" destOrd="0" presId="urn:microsoft.com/office/officeart/2005/8/layout/hierarchy1"/>
    <dgm:cxn modelId="{9B7D36BA-44F8-49A5-BF47-761676356619}" srcId="{50186FF1-E58F-496F-B1AB-68A16EDEC22C}" destId="{319DB111-3C76-4E56-B3B7-0C5287B68B26}" srcOrd="0" destOrd="0" parTransId="{C6DD73E1-E534-4DC3-8EBA-DC7B2B960C26}" sibTransId="{C9068728-C562-408D-AF95-4B4F21966AC6}"/>
    <dgm:cxn modelId="{9136294A-2157-4100-BACE-23D688E44082}" type="presOf" srcId="{4D573B85-DE42-4600-AC0F-50981679A6CA}" destId="{E72F6426-7972-4CF1-8214-BB8E1524CA98}" srcOrd="0" destOrd="0" presId="urn:microsoft.com/office/officeart/2005/8/layout/hierarchy1"/>
    <dgm:cxn modelId="{39D7E82B-C482-4C6F-B34B-A6A2504FE945}" type="presOf" srcId="{A4530029-5BC9-4FA9-A56D-4152AABE7D64}" destId="{DEDC2B88-1857-4F6B-85BD-45E2D801E13C}" srcOrd="0" destOrd="0" presId="urn:microsoft.com/office/officeart/2005/8/layout/hierarchy1"/>
    <dgm:cxn modelId="{1AF2C07D-A1D7-47CC-B6E0-E7C5C3C452B1}" type="presOf" srcId="{A6D985A3-B452-467B-87E9-532EF785BB7A}" destId="{6C2A598D-E3DE-400C-BD58-93F786FDF41D}" srcOrd="0" destOrd="0" presId="urn:microsoft.com/office/officeart/2005/8/layout/hierarchy1"/>
    <dgm:cxn modelId="{D1046A2D-C7ED-429A-B7B6-20777C094EF5}" srcId="{319DB111-3C76-4E56-B3B7-0C5287B68B26}" destId="{7F289FB4-A364-46C2-B97C-82EE0BF7C76C}" srcOrd="1" destOrd="0" parTransId="{7878312F-1BDD-4170-B166-76524C965F98}" sibTransId="{E8949557-A1EA-4317-998A-2F7D96B00CA2}"/>
    <dgm:cxn modelId="{21836960-77AA-4506-AC62-DE531EA3B175}" type="presOf" srcId="{50186FF1-E58F-496F-B1AB-68A16EDEC22C}" destId="{52BFD75F-5662-40E4-99D0-73645635E734}" srcOrd="0" destOrd="0" presId="urn:microsoft.com/office/officeart/2005/8/layout/hierarchy1"/>
    <dgm:cxn modelId="{2EF11354-DD18-44DC-AA01-15E9CD3A7D3A}" type="presOf" srcId="{5098B07A-5DB3-4B84-97EC-41112805FC81}" destId="{751EC428-5E67-4124-AF18-D068E7EF2485}" srcOrd="0" destOrd="0" presId="urn:microsoft.com/office/officeart/2005/8/layout/hierarchy1"/>
    <dgm:cxn modelId="{AC004260-B354-4034-A113-88D311F373C0}" type="presOf" srcId="{319DB111-3C76-4E56-B3B7-0C5287B68B26}" destId="{4D7DF39B-642F-41C0-858D-3AA4D8DA0320}" srcOrd="0" destOrd="0" presId="urn:microsoft.com/office/officeart/2005/8/layout/hierarchy1"/>
    <dgm:cxn modelId="{439BF7D9-0288-4A43-8216-B652F426F257}" type="presOf" srcId="{7F289FB4-A364-46C2-B97C-82EE0BF7C76C}" destId="{12BB2971-5D13-4AC6-8349-D1B6F47021EE}" srcOrd="0" destOrd="0" presId="urn:microsoft.com/office/officeart/2005/8/layout/hierarchy1"/>
    <dgm:cxn modelId="{CB4DC8CB-64CC-4652-8409-1312D16E825E}" srcId="{319DB111-3C76-4E56-B3B7-0C5287B68B26}" destId="{5098B07A-5DB3-4B84-97EC-41112805FC81}" srcOrd="3" destOrd="0" parTransId="{50198C8E-C9B0-43D8-AD83-F4813816DCF6}" sibTransId="{75D53AC4-A01F-42A3-A080-08E15700F3A0}"/>
    <dgm:cxn modelId="{2262AAD1-ACE5-4C62-98AB-9EE0EE6221E1}" srcId="{319DB111-3C76-4E56-B3B7-0C5287B68B26}" destId="{8F795215-5EDB-4B19-B7E6-6C1AA37C4734}" srcOrd="2" destOrd="0" parTransId="{A4530029-5BC9-4FA9-A56D-4152AABE7D64}" sibTransId="{9BB83EED-D7B4-4D9D-8885-3D37BBD95996}"/>
    <dgm:cxn modelId="{463F0427-3A83-48BC-845D-4F6855EB2245}" type="presOf" srcId="{50198C8E-C9B0-43D8-AD83-F4813816DCF6}" destId="{285885F1-3858-4F91-9D81-6A203499B8E6}" srcOrd="0" destOrd="0" presId="urn:microsoft.com/office/officeart/2005/8/layout/hierarchy1"/>
    <dgm:cxn modelId="{8C9EC26A-1E1E-4AFD-A0BE-BF6E8FBA9AB3}" srcId="{319DB111-3C76-4E56-B3B7-0C5287B68B26}" destId="{4D573B85-DE42-4600-AC0F-50981679A6CA}" srcOrd="0" destOrd="0" parTransId="{A6D985A3-B452-467B-87E9-532EF785BB7A}" sibTransId="{E5637641-E67A-4AC9-B06E-886306F598A9}"/>
    <dgm:cxn modelId="{6251D814-F842-4F68-97A4-1C7E0CBA665E}" type="presOf" srcId="{8F795215-5EDB-4B19-B7E6-6C1AA37C4734}" destId="{4EB9C002-9E3E-4F39-B462-E4EA064B4B7B}" srcOrd="0" destOrd="0" presId="urn:microsoft.com/office/officeart/2005/8/layout/hierarchy1"/>
    <dgm:cxn modelId="{18FB6783-2875-4B19-A888-BCB6BB8C201D}" type="presParOf" srcId="{52BFD75F-5662-40E4-99D0-73645635E734}" destId="{F23DED98-9E4F-4D45-B2F2-15D6CEAA65D1}" srcOrd="0" destOrd="0" presId="urn:microsoft.com/office/officeart/2005/8/layout/hierarchy1"/>
    <dgm:cxn modelId="{EC0EEF16-7237-465C-9CF9-F1ED216BC05E}" type="presParOf" srcId="{F23DED98-9E4F-4D45-B2F2-15D6CEAA65D1}" destId="{46B33C7F-B1F0-49F7-9EFB-983229512AC8}" srcOrd="0" destOrd="0" presId="urn:microsoft.com/office/officeart/2005/8/layout/hierarchy1"/>
    <dgm:cxn modelId="{CF665A2E-0FBD-4E96-A3E7-3F42A6F6F18B}" type="presParOf" srcId="{46B33C7F-B1F0-49F7-9EFB-983229512AC8}" destId="{0FA5D602-53C4-43E1-9F5E-0B42809B099A}" srcOrd="0" destOrd="0" presId="urn:microsoft.com/office/officeart/2005/8/layout/hierarchy1"/>
    <dgm:cxn modelId="{AAABCCBC-5D29-4FC0-8DF2-33168A3FD869}" type="presParOf" srcId="{46B33C7F-B1F0-49F7-9EFB-983229512AC8}" destId="{4D7DF39B-642F-41C0-858D-3AA4D8DA0320}" srcOrd="1" destOrd="0" presId="urn:microsoft.com/office/officeart/2005/8/layout/hierarchy1"/>
    <dgm:cxn modelId="{87D93710-27DA-4AF4-A5CB-50C378FF3D3B}" type="presParOf" srcId="{F23DED98-9E4F-4D45-B2F2-15D6CEAA65D1}" destId="{80AC63BF-3F8B-427E-B79E-93473E86158D}" srcOrd="1" destOrd="0" presId="urn:microsoft.com/office/officeart/2005/8/layout/hierarchy1"/>
    <dgm:cxn modelId="{1B0DDEC5-74BD-4C82-8CA0-2D42C6F9CCC4}" type="presParOf" srcId="{80AC63BF-3F8B-427E-B79E-93473E86158D}" destId="{6C2A598D-E3DE-400C-BD58-93F786FDF41D}" srcOrd="0" destOrd="0" presId="urn:microsoft.com/office/officeart/2005/8/layout/hierarchy1"/>
    <dgm:cxn modelId="{728DE7E8-1E51-449D-8C3C-E0EC16E8D582}" type="presParOf" srcId="{80AC63BF-3F8B-427E-B79E-93473E86158D}" destId="{2E893115-70F2-4E26-85B8-1DF41CBC8A74}" srcOrd="1" destOrd="0" presId="urn:microsoft.com/office/officeart/2005/8/layout/hierarchy1"/>
    <dgm:cxn modelId="{A255678F-E54F-4A11-8F3F-B7493AFB666D}" type="presParOf" srcId="{2E893115-70F2-4E26-85B8-1DF41CBC8A74}" destId="{F547BA5C-1040-4825-992A-55205356430D}" srcOrd="0" destOrd="0" presId="urn:microsoft.com/office/officeart/2005/8/layout/hierarchy1"/>
    <dgm:cxn modelId="{0B9C1D5E-F4D0-4689-B324-3FD497C02836}" type="presParOf" srcId="{F547BA5C-1040-4825-992A-55205356430D}" destId="{4B239D14-8C82-4844-9CE5-141FD705D581}" srcOrd="0" destOrd="0" presId="urn:microsoft.com/office/officeart/2005/8/layout/hierarchy1"/>
    <dgm:cxn modelId="{E099A2F5-ECF1-4358-A136-78C39090F3C8}" type="presParOf" srcId="{F547BA5C-1040-4825-992A-55205356430D}" destId="{E72F6426-7972-4CF1-8214-BB8E1524CA98}" srcOrd="1" destOrd="0" presId="urn:microsoft.com/office/officeart/2005/8/layout/hierarchy1"/>
    <dgm:cxn modelId="{B4789F77-FD9D-46A7-97AF-5D77D55E7E77}" type="presParOf" srcId="{2E893115-70F2-4E26-85B8-1DF41CBC8A74}" destId="{ADAC0826-64E6-43EC-8D86-1EB354C18AD8}" srcOrd="1" destOrd="0" presId="urn:microsoft.com/office/officeart/2005/8/layout/hierarchy1"/>
    <dgm:cxn modelId="{6DBECD3E-295D-4043-AD84-7A378DF5D7BB}" type="presParOf" srcId="{80AC63BF-3F8B-427E-B79E-93473E86158D}" destId="{C487DDC5-8128-4500-8EE0-81D371D062CD}" srcOrd="2" destOrd="0" presId="urn:microsoft.com/office/officeart/2005/8/layout/hierarchy1"/>
    <dgm:cxn modelId="{D9208D81-F218-4252-A959-48CD4FA7BFC4}" type="presParOf" srcId="{80AC63BF-3F8B-427E-B79E-93473E86158D}" destId="{A65929B4-3E3B-4ED8-99A3-F33814260896}" srcOrd="3" destOrd="0" presId="urn:microsoft.com/office/officeart/2005/8/layout/hierarchy1"/>
    <dgm:cxn modelId="{1828A928-7064-4F13-9B6B-F1F063714FC9}" type="presParOf" srcId="{A65929B4-3E3B-4ED8-99A3-F33814260896}" destId="{F0BBACB4-C377-4C5E-AD4B-2AA4E5C0058B}" srcOrd="0" destOrd="0" presId="urn:microsoft.com/office/officeart/2005/8/layout/hierarchy1"/>
    <dgm:cxn modelId="{B06D5FF2-0AC6-4B57-B31D-C64F78DB6B82}" type="presParOf" srcId="{F0BBACB4-C377-4C5E-AD4B-2AA4E5C0058B}" destId="{65F25E8B-628E-4EB3-BAA6-384DF4498A80}" srcOrd="0" destOrd="0" presId="urn:microsoft.com/office/officeart/2005/8/layout/hierarchy1"/>
    <dgm:cxn modelId="{938A29C6-329C-4BAA-A1CA-CC73B57519BB}" type="presParOf" srcId="{F0BBACB4-C377-4C5E-AD4B-2AA4E5C0058B}" destId="{12BB2971-5D13-4AC6-8349-D1B6F47021EE}" srcOrd="1" destOrd="0" presId="urn:microsoft.com/office/officeart/2005/8/layout/hierarchy1"/>
    <dgm:cxn modelId="{1AB5C701-6527-4DCD-B1F5-A87A16E4B929}" type="presParOf" srcId="{A65929B4-3E3B-4ED8-99A3-F33814260896}" destId="{A38B3701-6404-40D0-A8EE-F4D1F6F6BC16}" srcOrd="1" destOrd="0" presId="urn:microsoft.com/office/officeart/2005/8/layout/hierarchy1"/>
    <dgm:cxn modelId="{2A16C86C-89B6-45A7-B128-E96A1800DCA6}" type="presParOf" srcId="{80AC63BF-3F8B-427E-B79E-93473E86158D}" destId="{DEDC2B88-1857-4F6B-85BD-45E2D801E13C}" srcOrd="4" destOrd="0" presId="urn:microsoft.com/office/officeart/2005/8/layout/hierarchy1"/>
    <dgm:cxn modelId="{7AA5BBCA-BA3C-4642-BD82-98F5CFE3C675}" type="presParOf" srcId="{80AC63BF-3F8B-427E-B79E-93473E86158D}" destId="{A839F0D5-DB00-4491-AD5A-A58890FCF7DB}" srcOrd="5" destOrd="0" presId="urn:microsoft.com/office/officeart/2005/8/layout/hierarchy1"/>
    <dgm:cxn modelId="{034736EA-293E-433A-825E-0E1E0FC14C74}" type="presParOf" srcId="{A839F0D5-DB00-4491-AD5A-A58890FCF7DB}" destId="{019A21B0-15D5-4854-BEEC-A9E738630B83}" srcOrd="0" destOrd="0" presId="urn:microsoft.com/office/officeart/2005/8/layout/hierarchy1"/>
    <dgm:cxn modelId="{B223F340-EC6A-407C-B69D-4130100C536C}" type="presParOf" srcId="{019A21B0-15D5-4854-BEEC-A9E738630B83}" destId="{85FC75F5-ADF9-42EF-960B-3C15D168F0AC}" srcOrd="0" destOrd="0" presId="urn:microsoft.com/office/officeart/2005/8/layout/hierarchy1"/>
    <dgm:cxn modelId="{E785E884-A21D-476F-95E8-2180CC763EBA}" type="presParOf" srcId="{019A21B0-15D5-4854-BEEC-A9E738630B83}" destId="{4EB9C002-9E3E-4F39-B462-E4EA064B4B7B}" srcOrd="1" destOrd="0" presId="urn:microsoft.com/office/officeart/2005/8/layout/hierarchy1"/>
    <dgm:cxn modelId="{80D37F39-0C1B-4D38-B5A7-6FD3C3424161}" type="presParOf" srcId="{A839F0D5-DB00-4491-AD5A-A58890FCF7DB}" destId="{6AD48F56-E1B4-418C-87AB-2E72432C89F4}" srcOrd="1" destOrd="0" presId="urn:microsoft.com/office/officeart/2005/8/layout/hierarchy1"/>
    <dgm:cxn modelId="{9C070F19-A0D1-4761-858D-484A080009A8}" type="presParOf" srcId="{80AC63BF-3F8B-427E-B79E-93473E86158D}" destId="{285885F1-3858-4F91-9D81-6A203499B8E6}" srcOrd="6" destOrd="0" presId="urn:microsoft.com/office/officeart/2005/8/layout/hierarchy1"/>
    <dgm:cxn modelId="{27F2915E-A671-460B-B419-F3632BCB918F}" type="presParOf" srcId="{80AC63BF-3F8B-427E-B79E-93473E86158D}" destId="{33BF9E48-CFCA-4ADF-AA02-67B04895B3DC}" srcOrd="7" destOrd="0" presId="urn:microsoft.com/office/officeart/2005/8/layout/hierarchy1"/>
    <dgm:cxn modelId="{DBBEA4CC-F828-4E0F-BAFA-00B9A38B9DF1}" type="presParOf" srcId="{33BF9E48-CFCA-4ADF-AA02-67B04895B3DC}" destId="{A7A32D8C-A7B9-4AA2-8A74-DA491F8A9F6D}" srcOrd="0" destOrd="0" presId="urn:microsoft.com/office/officeart/2005/8/layout/hierarchy1"/>
    <dgm:cxn modelId="{C54DBB03-DA42-49B1-A574-15CE7FD420BE}" type="presParOf" srcId="{A7A32D8C-A7B9-4AA2-8A74-DA491F8A9F6D}" destId="{B18C1F04-6065-4535-B3EA-8AD48E2192BB}" srcOrd="0" destOrd="0" presId="urn:microsoft.com/office/officeart/2005/8/layout/hierarchy1"/>
    <dgm:cxn modelId="{F0D7790D-FA7D-4767-B024-7B73BE32D776}" type="presParOf" srcId="{A7A32D8C-A7B9-4AA2-8A74-DA491F8A9F6D}" destId="{751EC428-5E67-4124-AF18-D068E7EF2485}" srcOrd="1" destOrd="0" presId="urn:microsoft.com/office/officeart/2005/8/layout/hierarchy1"/>
    <dgm:cxn modelId="{E3004A6B-94E0-48DD-8969-353D1D4DC70E}" type="presParOf" srcId="{33BF9E48-CFCA-4ADF-AA02-67B04895B3DC}" destId="{5A567BB6-2496-40DE-8174-D38CA3EA7527}"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6CAC68-5D80-4BF2-BFA2-492936375A9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EG"/>
        </a:p>
      </dgm:t>
    </dgm:pt>
    <dgm:pt modelId="{DB5C7D7A-BC47-46FA-A911-CAF87BEE6C6E}">
      <dgm:prSet phldrT="[نص]" custT="1"/>
      <dgm:spPr/>
      <dgm:t>
        <a:bodyPr/>
        <a:lstStyle/>
        <a:p>
          <a:pPr rtl="1"/>
          <a:r>
            <a:rPr lang="ar-EG" sz="4000" dirty="0" smtClean="0"/>
            <a:t>العلاقة</a:t>
          </a:r>
          <a:endParaRPr lang="ar-EG" sz="4000" dirty="0"/>
        </a:p>
      </dgm:t>
    </dgm:pt>
    <dgm:pt modelId="{E979CDA4-2DE0-42FB-804C-16D10FCCE571}" type="parTrans" cxnId="{AA9B6BBA-508F-4802-BB20-4B248E03BC9E}">
      <dgm:prSet/>
      <dgm:spPr/>
      <dgm:t>
        <a:bodyPr/>
        <a:lstStyle/>
        <a:p>
          <a:pPr rtl="1"/>
          <a:endParaRPr lang="ar-EG"/>
        </a:p>
      </dgm:t>
    </dgm:pt>
    <dgm:pt modelId="{C288F107-E72D-42BC-A02D-AE8B8306A0B6}" type="sibTrans" cxnId="{AA9B6BBA-508F-4802-BB20-4B248E03BC9E}">
      <dgm:prSet/>
      <dgm:spPr/>
      <dgm:t>
        <a:bodyPr/>
        <a:lstStyle/>
        <a:p>
          <a:pPr rtl="1"/>
          <a:endParaRPr lang="ar-EG"/>
        </a:p>
      </dgm:t>
    </dgm:pt>
    <dgm:pt modelId="{8B1ADC62-2CD2-4CA6-9EAA-CED56F4128AE}">
      <dgm:prSet phldrT="[نص]" custT="1"/>
      <dgm:spPr/>
      <dgm:t>
        <a:bodyPr/>
        <a:lstStyle/>
        <a:p>
          <a:pPr rtl="1"/>
          <a:r>
            <a:rPr lang="ar-EG" sz="2800" smtClean="0"/>
            <a:t>الإتمام</a:t>
          </a:r>
          <a:endParaRPr lang="ar-EG" sz="2800" dirty="0" smtClean="0"/>
        </a:p>
      </dgm:t>
    </dgm:pt>
    <dgm:pt modelId="{822EB884-D3AB-457B-B475-E9B0A2FA0F9B}" type="parTrans" cxnId="{B9E4BFFB-13EA-41ED-B723-2EF9BB19478A}">
      <dgm:prSet/>
      <dgm:spPr/>
      <dgm:t>
        <a:bodyPr/>
        <a:lstStyle/>
        <a:p>
          <a:pPr rtl="1"/>
          <a:endParaRPr lang="ar-EG"/>
        </a:p>
      </dgm:t>
    </dgm:pt>
    <dgm:pt modelId="{8968ACAD-C3E2-412F-B983-3ED447ABE2DD}" type="sibTrans" cxnId="{B9E4BFFB-13EA-41ED-B723-2EF9BB19478A}">
      <dgm:prSet/>
      <dgm:spPr/>
      <dgm:t>
        <a:bodyPr/>
        <a:lstStyle/>
        <a:p>
          <a:pPr rtl="1"/>
          <a:endParaRPr lang="ar-EG"/>
        </a:p>
      </dgm:t>
    </dgm:pt>
    <dgm:pt modelId="{F7DE9AA5-898E-4934-8FD3-B807A9963B30}">
      <dgm:prSet phldrT="[نص]" custT="1"/>
      <dgm:spPr/>
      <dgm:t>
        <a:bodyPr/>
        <a:lstStyle/>
        <a:p>
          <a:pPr rtl="1"/>
          <a:r>
            <a:rPr lang="ar-EG" sz="2800" dirty="0" smtClean="0"/>
            <a:t>التأكيد</a:t>
          </a:r>
          <a:endParaRPr lang="ar-EG" sz="1900" dirty="0"/>
        </a:p>
      </dgm:t>
    </dgm:pt>
    <dgm:pt modelId="{B9D22F37-48DC-45AC-9EC6-D8C8AEDF5F73}" type="parTrans" cxnId="{BC537BA1-EDA3-4A1C-AA1F-D63A11E44703}">
      <dgm:prSet/>
      <dgm:spPr/>
      <dgm:t>
        <a:bodyPr/>
        <a:lstStyle/>
        <a:p>
          <a:pPr rtl="1"/>
          <a:endParaRPr lang="ar-EG"/>
        </a:p>
      </dgm:t>
    </dgm:pt>
    <dgm:pt modelId="{FF5965EA-8C6E-448A-8B15-3241346C8155}" type="sibTrans" cxnId="{BC537BA1-EDA3-4A1C-AA1F-D63A11E44703}">
      <dgm:prSet/>
      <dgm:spPr/>
      <dgm:t>
        <a:bodyPr/>
        <a:lstStyle/>
        <a:p>
          <a:pPr rtl="1"/>
          <a:endParaRPr lang="ar-EG"/>
        </a:p>
      </dgm:t>
    </dgm:pt>
    <dgm:pt modelId="{F47EEF04-114D-4810-B222-76C817F958E5}">
      <dgm:prSet custT="1"/>
      <dgm:spPr/>
      <dgm:t>
        <a:bodyPr/>
        <a:lstStyle/>
        <a:p>
          <a:pPr rtl="1"/>
          <a:r>
            <a:rPr lang="ar-EG" sz="2800" dirty="0" smtClean="0"/>
            <a:t>التناقض</a:t>
          </a:r>
        </a:p>
      </dgm:t>
    </dgm:pt>
    <dgm:pt modelId="{BA005096-8F21-4A37-ADA8-D9B1A85346BC}" type="parTrans" cxnId="{CF4CE761-1FBC-4A83-B80F-AFAD3F5528FB}">
      <dgm:prSet/>
      <dgm:spPr/>
      <dgm:t>
        <a:bodyPr/>
        <a:lstStyle/>
        <a:p>
          <a:pPr rtl="1"/>
          <a:endParaRPr lang="ar-EG"/>
        </a:p>
      </dgm:t>
    </dgm:pt>
    <dgm:pt modelId="{28C0B442-B42A-48C9-B063-105F64156E87}" type="sibTrans" cxnId="{CF4CE761-1FBC-4A83-B80F-AFAD3F5528FB}">
      <dgm:prSet/>
      <dgm:spPr/>
      <dgm:t>
        <a:bodyPr/>
        <a:lstStyle/>
        <a:p>
          <a:pPr rtl="1"/>
          <a:endParaRPr lang="ar-EG"/>
        </a:p>
      </dgm:t>
    </dgm:pt>
    <dgm:pt modelId="{0C478DCE-1DB5-48CC-905A-397D8E960454}">
      <dgm:prSet custT="1"/>
      <dgm:spPr/>
      <dgm:t>
        <a:bodyPr/>
        <a:lstStyle/>
        <a:p>
          <a:pPr rtl="1"/>
          <a:r>
            <a:rPr lang="ar-EG" sz="2800" dirty="0" smtClean="0"/>
            <a:t>التنظيم</a:t>
          </a:r>
        </a:p>
      </dgm:t>
    </dgm:pt>
    <dgm:pt modelId="{FAF60F30-18E2-4ACC-A5F3-9F78E7EDB9C1}" type="parTrans" cxnId="{B0F7D438-425B-4463-AFD6-EB613FB9BBA4}">
      <dgm:prSet/>
      <dgm:spPr/>
      <dgm:t>
        <a:bodyPr/>
        <a:lstStyle/>
        <a:p>
          <a:pPr rtl="1"/>
          <a:endParaRPr lang="ar-EG"/>
        </a:p>
      </dgm:t>
    </dgm:pt>
    <dgm:pt modelId="{78F36FE6-11D3-4579-B0B6-F3786D57271B}" type="sibTrans" cxnId="{B0F7D438-425B-4463-AFD6-EB613FB9BBA4}">
      <dgm:prSet/>
      <dgm:spPr/>
      <dgm:t>
        <a:bodyPr/>
        <a:lstStyle/>
        <a:p>
          <a:pPr rtl="1"/>
          <a:endParaRPr lang="ar-EG"/>
        </a:p>
      </dgm:t>
    </dgm:pt>
    <dgm:pt modelId="{300EDC28-BB0D-472F-B299-9CF293E4B0A1}">
      <dgm:prSet custT="1"/>
      <dgm:spPr/>
      <dgm:t>
        <a:bodyPr/>
        <a:lstStyle/>
        <a:p>
          <a:pPr rtl="1"/>
          <a:r>
            <a:rPr lang="ar-EG" sz="2800" dirty="0" smtClean="0"/>
            <a:t>الإعادة</a:t>
          </a:r>
        </a:p>
      </dgm:t>
    </dgm:pt>
    <dgm:pt modelId="{B627274E-EB35-430F-94A9-93BCC2F78485}" type="parTrans" cxnId="{AC89DFEB-76E6-4564-AAB6-6985B979622F}">
      <dgm:prSet/>
      <dgm:spPr/>
      <dgm:t>
        <a:bodyPr/>
        <a:lstStyle/>
        <a:p>
          <a:pPr rtl="1"/>
          <a:endParaRPr lang="ar-EG"/>
        </a:p>
      </dgm:t>
    </dgm:pt>
    <dgm:pt modelId="{433001C1-9525-442A-8ECC-DC168DA6BA8F}" type="sibTrans" cxnId="{AC89DFEB-76E6-4564-AAB6-6985B979622F}">
      <dgm:prSet/>
      <dgm:spPr/>
      <dgm:t>
        <a:bodyPr/>
        <a:lstStyle/>
        <a:p>
          <a:pPr rtl="1"/>
          <a:endParaRPr lang="ar-EG"/>
        </a:p>
      </dgm:t>
    </dgm:pt>
    <dgm:pt modelId="{7343C3DE-472F-48A6-BAFA-EC69257E5C1C}">
      <dgm:prSet custT="1"/>
      <dgm:spPr/>
      <dgm:t>
        <a:bodyPr/>
        <a:lstStyle/>
        <a:p>
          <a:pPr rtl="1"/>
          <a:r>
            <a:rPr lang="ar-EG" sz="2800" dirty="0" smtClean="0"/>
            <a:t>الاستعاضة</a:t>
          </a:r>
        </a:p>
      </dgm:t>
    </dgm:pt>
    <dgm:pt modelId="{8E5EB378-FAB3-4B02-99DA-60A3562F2B53}" type="parTrans" cxnId="{A6B976D7-A6B3-4D6C-8623-B887C9E8A2D4}">
      <dgm:prSet/>
      <dgm:spPr/>
      <dgm:t>
        <a:bodyPr/>
        <a:lstStyle/>
        <a:p>
          <a:pPr rtl="1"/>
          <a:endParaRPr lang="ar-EG"/>
        </a:p>
      </dgm:t>
    </dgm:pt>
    <dgm:pt modelId="{0C45D434-23FF-4720-AE13-2EADC6C0459D}" type="sibTrans" cxnId="{A6B976D7-A6B3-4D6C-8623-B887C9E8A2D4}">
      <dgm:prSet/>
      <dgm:spPr/>
      <dgm:t>
        <a:bodyPr/>
        <a:lstStyle/>
        <a:p>
          <a:pPr rtl="1"/>
          <a:endParaRPr lang="ar-EG"/>
        </a:p>
      </dgm:t>
    </dgm:pt>
    <dgm:pt modelId="{51D94071-7CBC-4D3F-AA7B-60546D1591C2}" type="pres">
      <dgm:prSet presAssocID="{306CAC68-5D80-4BF2-BFA2-492936375A9D}" presName="hierChild1" presStyleCnt="0">
        <dgm:presLayoutVars>
          <dgm:chPref val="1"/>
          <dgm:dir/>
          <dgm:animOne val="branch"/>
          <dgm:animLvl val="lvl"/>
          <dgm:resizeHandles/>
        </dgm:presLayoutVars>
      </dgm:prSet>
      <dgm:spPr/>
      <dgm:t>
        <a:bodyPr/>
        <a:lstStyle/>
        <a:p>
          <a:pPr rtl="1"/>
          <a:endParaRPr lang="ar-EG"/>
        </a:p>
      </dgm:t>
    </dgm:pt>
    <dgm:pt modelId="{DD286944-3921-4EF4-AC7A-FB33576F2118}" type="pres">
      <dgm:prSet presAssocID="{DB5C7D7A-BC47-46FA-A911-CAF87BEE6C6E}" presName="hierRoot1" presStyleCnt="0"/>
      <dgm:spPr/>
    </dgm:pt>
    <dgm:pt modelId="{B2007BEC-8FAF-4C14-BA70-AB3CF5C2034C}" type="pres">
      <dgm:prSet presAssocID="{DB5C7D7A-BC47-46FA-A911-CAF87BEE6C6E}" presName="composite" presStyleCnt="0"/>
      <dgm:spPr/>
    </dgm:pt>
    <dgm:pt modelId="{6DD0E9FA-0F28-4E01-8210-FAF46FC5B8F5}" type="pres">
      <dgm:prSet presAssocID="{DB5C7D7A-BC47-46FA-A911-CAF87BEE6C6E}" presName="background" presStyleLbl="node0" presStyleIdx="0" presStyleCnt="1"/>
      <dgm:spPr/>
    </dgm:pt>
    <dgm:pt modelId="{D01AE1D9-2F88-42B9-95F4-AB0E5C26A34B}" type="pres">
      <dgm:prSet presAssocID="{DB5C7D7A-BC47-46FA-A911-CAF87BEE6C6E}" presName="text" presStyleLbl="fgAcc0" presStyleIdx="0" presStyleCnt="1" custScaleX="261952" custScaleY="220213">
        <dgm:presLayoutVars>
          <dgm:chPref val="3"/>
        </dgm:presLayoutVars>
      </dgm:prSet>
      <dgm:spPr/>
      <dgm:t>
        <a:bodyPr/>
        <a:lstStyle/>
        <a:p>
          <a:pPr rtl="1"/>
          <a:endParaRPr lang="ar-EG"/>
        </a:p>
      </dgm:t>
    </dgm:pt>
    <dgm:pt modelId="{83AF49DC-1562-4803-9122-113713E34164}" type="pres">
      <dgm:prSet presAssocID="{DB5C7D7A-BC47-46FA-A911-CAF87BEE6C6E}" presName="hierChild2" presStyleCnt="0"/>
      <dgm:spPr/>
    </dgm:pt>
    <dgm:pt modelId="{70C4CD8A-1456-46E5-9D7F-22E46A15FE04}" type="pres">
      <dgm:prSet presAssocID="{8E5EB378-FAB3-4B02-99DA-60A3562F2B53}" presName="Name10" presStyleLbl="parChTrans1D2" presStyleIdx="0" presStyleCnt="6"/>
      <dgm:spPr/>
      <dgm:t>
        <a:bodyPr/>
        <a:lstStyle/>
        <a:p>
          <a:pPr rtl="1"/>
          <a:endParaRPr lang="ar-EG"/>
        </a:p>
      </dgm:t>
    </dgm:pt>
    <dgm:pt modelId="{42EF589D-03AC-4BED-A8BE-67521D760D08}" type="pres">
      <dgm:prSet presAssocID="{7343C3DE-472F-48A6-BAFA-EC69257E5C1C}" presName="hierRoot2" presStyleCnt="0"/>
      <dgm:spPr/>
    </dgm:pt>
    <dgm:pt modelId="{675CB1AA-051A-473D-A3F3-B62F1EDB81AB}" type="pres">
      <dgm:prSet presAssocID="{7343C3DE-472F-48A6-BAFA-EC69257E5C1C}" presName="composite2" presStyleCnt="0"/>
      <dgm:spPr/>
    </dgm:pt>
    <dgm:pt modelId="{BB922C17-5A9A-4A21-AADC-406C4632DC83}" type="pres">
      <dgm:prSet presAssocID="{7343C3DE-472F-48A6-BAFA-EC69257E5C1C}" presName="background2" presStyleLbl="node2" presStyleIdx="0" presStyleCnt="6"/>
      <dgm:spPr/>
    </dgm:pt>
    <dgm:pt modelId="{ABD69369-AD77-4C62-8796-6138442F88CD}" type="pres">
      <dgm:prSet presAssocID="{7343C3DE-472F-48A6-BAFA-EC69257E5C1C}" presName="text2" presStyleLbl="fgAcc2" presStyleIdx="0" presStyleCnt="6" custScaleX="279791" custScaleY="286032">
        <dgm:presLayoutVars>
          <dgm:chPref val="3"/>
        </dgm:presLayoutVars>
      </dgm:prSet>
      <dgm:spPr/>
      <dgm:t>
        <a:bodyPr/>
        <a:lstStyle/>
        <a:p>
          <a:pPr rtl="1"/>
          <a:endParaRPr lang="ar-EG"/>
        </a:p>
      </dgm:t>
    </dgm:pt>
    <dgm:pt modelId="{9C3B3223-1312-4DD7-B95B-84E1AD13F8E6}" type="pres">
      <dgm:prSet presAssocID="{7343C3DE-472F-48A6-BAFA-EC69257E5C1C}" presName="hierChild3" presStyleCnt="0"/>
      <dgm:spPr/>
    </dgm:pt>
    <dgm:pt modelId="{D642968F-BA6D-433F-A8A4-55B8F0BD52F4}" type="pres">
      <dgm:prSet presAssocID="{B627274E-EB35-430F-94A9-93BCC2F78485}" presName="Name10" presStyleLbl="parChTrans1D2" presStyleIdx="1" presStyleCnt="6"/>
      <dgm:spPr/>
      <dgm:t>
        <a:bodyPr/>
        <a:lstStyle/>
        <a:p>
          <a:pPr rtl="1"/>
          <a:endParaRPr lang="ar-EG"/>
        </a:p>
      </dgm:t>
    </dgm:pt>
    <dgm:pt modelId="{6F8AF01C-86A5-4F68-B49B-3D983A01064E}" type="pres">
      <dgm:prSet presAssocID="{300EDC28-BB0D-472F-B299-9CF293E4B0A1}" presName="hierRoot2" presStyleCnt="0"/>
      <dgm:spPr/>
    </dgm:pt>
    <dgm:pt modelId="{51B0FA4F-B0F7-490A-BD3B-E3FD1FAF2FD4}" type="pres">
      <dgm:prSet presAssocID="{300EDC28-BB0D-472F-B299-9CF293E4B0A1}" presName="composite2" presStyleCnt="0"/>
      <dgm:spPr/>
    </dgm:pt>
    <dgm:pt modelId="{9BEA7FCE-B1FD-41D9-842F-82557145BF3D}" type="pres">
      <dgm:prSet presAssocID="{300EDC28-BB0D-472F-B299-9CF293E4B0A1}" presName="background2" presStyleLbl="node2" presStyleIdx="1" presStyleCnt="6"/>
      <dgm:spPr/>
    </dgm:pt>
    <dgm:pt modelId="{704089A4-A1FE-4CB1-92AC-D409695903AB}" type="pres">
      <dgm:prSet presAssocID="{300EDC28-BB0D-472F-B299-9CF293E4B0A1}" presName="text2" presStyleLbl="fgAcc2" presStyleIdx="1" presStyleCnt="6" custScaleX="186678" custScaleY="302273">
        <dgm:presLayoutVars>
          <dgm:chPref val="3"/>
        </dgm:presLayoutVars>
      </dgm:prSet>
      <dgm:spPr/>
      <dgm:t>
        <a:bodyPr/>
        <a:lstStyle/>
        <a:p>
          <a:pPr rtl="1"/>
          <a:endParaRPr lang="ar-EG"/>
        </a:p>
      </dgm:t>
    </dgm:pt>
    <dgm:pt modelId="{F3B3F3CB-2F82-44E6-B532-61B1F3202213}" type="pres">
      <dgm:prSet presAssocID="{300EDC28-BB0D-472F-B299-9CF293E4B0A1}" presName="hierChild3" presStyleCnt="0"/>
      <dgm:spPr/>
    </dgm:pt>
    <dgm:pt modelId="{4D0ED1C8-47C2-4AFF-BF1C-FD03500BDFB1}" type="pres">
      <dgm:prSet presAssocID="{BA005096-8F21-4A37-ADA8-D9B1A85346BC}" presName="Name10" presStyleLbl="parChTrans1D2" presStyleIdx="2" presStyleCnt="6"/>
      <dgm:spPr/>
      <dgm:t>
        <a:bodyPr/>
        <a:lstStyle/>
        <a:p>
          <a:pPr rtl="1"/>
          <a:endParaRPr lang="ar-EG"/>
        </a:p>
      </dgm:t>
    </dgm:pt>
    <dgm:pt modelId="{8F16AD66-CD7E-45DD-AAA1-1742AA30F3A4}" type="pres">
      <dgm:prSet presAssocID="{F47EEF04-114D-4810-B222-76C817F958E5}" presName="hierRoot2" presStyleCnt="0"/>
      <dgm:spPr/>
    </dgm:pt>
    <dgm:pt modelId="{3A11AECE-ED96-4481-BC25-99B72E386B0B}" type="pres">
      <dgm:prSet presAssocID="{F47EEF04-114D-4810-B222-76C817F958E5}" presName="composite2" presStyleCnt="0"/>
      <dgm:spPr/>
    </dgm:pt>
    <dgm:pt modelId="{088398B5-C641-4AF1-8710-29F2D85F3FF8}" type="pres">
      <dgm:prSet presAssocID="{F47EEF04-114D-4810-B222-76C817F958E5}" presName="background2" presStyleLbl="node2" presStyleIdx="2" presStyleCnt="6"/>
      <dgm:spPr/>
    </dgm:pt>
    <dgm:pt modelId="{8B0279DC-1F99-4DA5-9DD2-4E54B4E9B955}" type="pres">
      <dgm:prSet presAssocID="{F47EEF04-114D-4810-B222-76C817F958E5}" presName="text2" presStyleLbl="fgAcc2" presStyleIdx="2" presStyleCnt="6" custScaleX="212226" custScaleY="221644">
        <dgm:presLayoutVars>
          <dgm:chPref val="3"/>
        </dgm:presLayoutVars>
      </dgm:prSet>
      <dgm:spPr/>
      <dgm:t>
        <a:bodyPr/>
        <a:lstStyle/>
        <a:p>
          <a:pPr rtl="1"/>
          <a:endParaRPr lang="ar-EG"/>
        </a:p>
      </dgm:t>
    </dgm:pt>
    <dgm:pt modelId="{DD4C7AE9-AD96-4F33-8DBD-4C66ADDA50AF}" type="pres">
      <dgm:prSet presAssocID="{F47EEF04-114D-4810-B222-76C817F958E5}" presName="hierChild3" presStyleCnt="0"/>
      <dgm:spPr/>
    </dgm:pt>
    <dgm:pt modelId="{6A0DEE08-D6EF-42AD-A806-7925404EF11A}" type="pres">
      <dgm:prSet presAssocID="{FAF60F30-18E2-4ACC-A5F3-9F78E7EDB9C1}" presName="Name10" presStyleLbl="parChTrans1D2" presStyleIdx="3" presStyleCnt="6"/>
      <dgm:spPr/>
      <dgm:t>
        <a:bodyPr/>
        <a:lstStyle/>
        <a:p>
          <a:pPr rtl="1"/>
          <a:endParaRPr lang="ar-EG"/>
        </a:p>
      </dgm:t>
    </dgm:pt>
    <dgm:pt modelId="{D774F0EE-AD4C-4837-964D-2970902FC1BB}" type="pres">
      <dgm:prSet presAssocID="{0C478DCE-1DB5-48CC-905A-397D8E960454}" presName="hierRoot2" presStyleCnt="0"/>
      <dgm:spPr/>
    </dgm:pt>
    <dgm:pt modelId="{95480D33-D9E8-4612-A080-DCF3D716E62D}" type="pres">
      <dgm:prSet presAssocID="{0C478DCE-1DB5-48CC-905A-397D8E960454}" presName="composite2" presStyleCnt="0"/>
      <dgm:spPr/>
    </dgm:pt>
    <dgm:pt modelId="{230A47AF-5E3F-4693-9C52-0EDE73513327}" type="pres">
      <dgm:prSet presAssocID="{0C478DCE-1DB5-48CC-905A-397D8E960454}" presName="background2" presStyleLbl="node2" presStyleIdx="3" presStyleCnt="6"/>
      <dgm:spPr/>
    </dgm:pt>
    <dgm:pt modelId="{2B90E3F1-F3A7-495C-B628-1E6BB3A102F8}" type="pres">
      <dgm:prSet presAssocID="{0C478DCE-1DB5-48CC-905A-397D8E960454}" presName="text2" presStyleLbl="fgAcc2" presStyleIdx="3" presStyleCnt="6" custScaleX="212971" custScaleY="221644">
        <dgm:presLayoutVars>
          <dgm:chPref val="3"/>
        </dgm:presLayoutVars>
      </dgm:prSet>
      <dgm:spPr/>
      <dgm:t>
        <a:bodyPr/>
        <a:lstStyle/>
        <a:p>
          <a:pPr rtl="1"/>
          <a:endParaRPr lang="ar-EG"/>
        </a:p>
      </dgm:t>
    </dgm:pt>
    <dgm:pt modelId="{8AFBF479-9B19-426F-ADD7-A19846659EAC}" type="pres">
      <dgm:prSet presAssocID="{0C478DCE-1DB5-48CC-905A-397D8E960454}" presName="hierChild3" presStyleCnt="0"/>
      <dgm:spPr/>
    </dgm:pt>
    <dgm:pt modelId="{6C79357C-5371-40CC-9F52-9A140E87E568}" type="pres">
      <dgm:prSet presAssocID="{822EB884-D3AB-457B-B475-E9B0A2FA0F9B}" presName="Name10" presStyleLbl="parChTrans1D2" presStyleIdx="4" presStyleCnt="6"/>
      <dgm:spPr/>
      <dgm:t>
        <a:bodyPr/>
        <a:lstStyle/>
        <a:p>
          <a:pPr rtl="1"/>
          <a:endParaRPr lang="ar-EG"/>
        </a:p>
      </dgm:t>
    </dgm:pt>
    <dgm:pt modelId="{6902953D-6DED-4016-885E-18997ACD6916}" type="pres">
      <dgm:prSet presAssocID="{8B1ADC62-2CD2-4CA6-9EAA-CED56F4128AE}" presName="hierRoot2" presStyleCnt="0"/>
      <dgm:spPr/>
    </dgm:pt>
    <dgm:pt modelId="{EB86BC6D-28D9-4D67-ABB7-82AB3ADA2211}" type="pres">
      <dgm:prSet presAssocID="{8B1ADC62-2CD2-4CA6-9EAA-CED56F4128AE}" presName="composite2" presStyleCnt="0"/>
      <dgm:spPr/>
    </dgm:pt>
    <dgm:pt modelId="{8A05AF32-AF97-4CFF-B6A0-8040382F9515}" type="pres">
      <dgm:prSet presAssocID="{8B1ADC62-2CD2-4CA6-9EAA-CED56F4128AE}" presName="background2" presStyleLbl="node2" presStyleIdx="4" presStyleCnt="6"/>
      <dgm:spPr/>
    </dgm:pt>
    <dgm:pt modelId="{2905D5B9-29D6-4F95-85BD-9EC8E55A7AF2}" type="pres">
      <dgm:prSet presAssocID="{8B1ADC62-2CD2-4CA6-9EAA-CED56F4128AE}" presName="text2" presStyleLbl="fgAcc2" presStyleIdx="4" presStyleCnt="6" custScaleX="160995" custScaleY="221644">
        <dgm:presLayoutVars>
          <dgm:chPref val="3"/>
        </dgm:presLayoutVars>
      </dgm:prSet>
      <dgm:spPr/>
      <dgm:t>
        <a:bodyPr/>
        <a:lstStyle/>
        <a:p>
          <a:pPr rtl="1"/>
          <a:endParaRPr lang="ar-EG"/>
        </a:p>
      </dgm:t>
    </dgm:pt>
    <dgm:pt modelId="{C164A4B3-C3DC-4562-87B8-10801F4AF84B}" type="pres">
      <dgm:prSet presAssocID="{8B1ADC62-2CD2-4CA6-9EAA-CED56F4128AE}" presName="hierChild3" presStyleCnt="0"/>
      <dgm:spPr/>
    </dgm:pt>
    <dgm:pt modelId="{DF06C9E3-C7A8-473F-A62E-7E5ACF379F8C}" type="pres">
      <dgm:prSet presAssocID="{B9D22F37-48DC-45AC-9EC6-D8C8AEDF5F73}" presName="Name10" presStyleLbl="parChTrans1D2" presStyleIdx="5" presStyleCnt="6"/>
      <dgm:spPr/>
      <dgm:t>
        <a:bodyPr/>
        <a:lstStyle/>
        <a:p>
          <a:pPr rtl="1"/>
          <a:endParaRPr lang="ar-EG"/>
        </a:p>
      </dgm:t>
    </dgm:pt>
    <dgm:pt modelId="{384C6074-4067-47BA-9444-0DA1D2137ACB}" type="pres">
      <dgm:prSet presAssocID="{F7DE9AA5-898E-4934-8FD3-B807A9963B30}" presName="hierRoot2" presStyleCnt="0"/>
      <dgm:spPr/>
    </dgm:pt>
    <dgm:pt modelId="{93EDC31C-9793-43E4-AA7A-01F4C553EB58}" type="pres">
      <dgm:prSet presAssocID="{F7DE9AA5-898E-4934-8FD3-B807A9963B30}" presName="composite2" presStyleCnt="0"/>
      <dgm:spPr/>
    </dgm:pt>
    <dgm:pt modelId="{D9401738-DC6B-44A5-A473-6280D5805E7D}" type="pres">
      <dgm:prSet presAssocID="{F7DE9AA5-898E-4934-8FD3-B807A9963B30}" presName="background2" presStyleLbl="node2" presStyleIdx="5" presStyleCnt="6"/>
      <dgm:spPr/>
    </dgm:pt>
    <dgm:pt modelId="{B9E97584-F82E-4C31-B042-AC1E90B2BBD2}" type="pres">
      <dgm:prSet presAssocID="{F7DE9AA5-898E-4934-8FD3-B807A9963B30}" presName="text2" presStyleLbl="fgAcc2" presStyleIdx="5" presStyleCnt="6" custScaleX="155160" custScaleY="300037">
        <dgm:presLayoutVars>
          <dgm:chPref val="3"/>
        </dgm:presLayoutVars>
      </dgm:prSet>
      <dgm:spPr/>
      <dgm:t>
        <a:bodyPr/>
        <a:lstStyle/>
        <a:p>
          <a:pPr rtl="1"/>
          <a:endParaRPr lang="ar-EG"/>
        </a:p>
      </dgm:t>
    </dgm:pt>
    <dgm:pt modelId="{2D802E63-10E2-4428-B17A-E8514D03438B}" type="pres">
      <dgm:prSet presAssocID="{F7DE9AA5-898E-4934-8FD3-B807A9963B30}" presName="hierChild3" presStyleCnt="0"/>
      <dgm:spPr/>
    </dgm:pt>
  </dgm:ptLst>
  <dgm:cxnLst>
    <dgm:cxn modelId="{3C33A1B5-B089-47E1-9540-0C2938D21866}" type="presOf" srcId="{7343C3DE-472F-48A6-BAFA-EC69257E5C1C}" destId="{ABD69369-AD77-4C62-8796-6138442F88CD}" srcOrd="0" destOrd="0" presId="urn:microsoft.com/office/officeart/2005/8/layout/hierarchy1"/>
    <dgm:cxn modelId="{CF4CE761-1FBC-4A83-B80F-AFAD3F5528FB}" srcId="{DB5C7D7A-BC47-46FA-A911-CAF87BEE6C6E}" destId="{F47EEF04-114D-4810-B222-76C817F958E5}" srcOrd="2" destOrd="0" parTransId="{BA005096-8F21-4A37-ADA8-D9B1A85346BC}" sibTransId="{28C0B442-B42A-48C9-B063-105F64156E87}"/>
    <dgm:cxn modelId="{AA9B6BBA-508F-4802-BB20-4B248E03BC9E}" srcId="{306CAC68-5D80-4BF2-BFA2-492936375A9D}" destId="{DB5C7D7A-BC47-46FA-A911-CAF87BEE6C6E}" srcOrd="0" destOrd="0" parTransId="{E979CDA4-2DE0-42FB-804C-16D10FCCE571}" sibTransId="{C288F107-E72D-42BC-A02D-AE8B8306A0B6}"/>
    <dgm:cxn modelId="{722B85B1-0441-4875-A8A0-E9445B357378}" type="presOf" srcId="{8B1ADC62-2CD2-4CA6-9EAA-CED56F4128AE}" destId="{2905D5B9-29D6-4F95-85BD-9EC8E55A7AF2}" srcOrd="0" destOrd="0" presId="urn:microsoft.com/office/officeart/2005/8/layout/hierarchy1"/>
    <dgm:cxn modelId="{E379AFAF-F811-42F3-BC88-1543A9CEDBB7}" type="presOf" srcId="{306CAC68-5D80-4BF2-BFA2-492936375A9D}" destId="{51D94071-7CBC-4D3F-AA7B-60546D1591C2}" srcOrd="0" destOrd="0" presId="urn:microsoft.com/office/officeart/2005/8/layout/hierarchy1"/>
    <dgm:cxn modelId="{F2272A41-2190-4815-AC60-6BB997BA410F}" type="presOf" srcId="{8E5EB378-FAB3-4B02-99DA-60A3562F2B53}" destId="{70C4CD8A-1456-46E5-9D7F-22E46A15FE04}" srcOrd="0" destOrd="0" presId="urn:microsoft.com/office/officeart/2005/8/layout/hierarchy1"/>
    <dgm:cxn modelId="{19DC784D-2D01-4E65-8067-984DAE5D6450}" type="presOf" srcId="{DB5C7D7A-BC47-46FA-A911-CAF87BEE6C6E}" destId="{D01AE1D9-2F88-42B9-95F4-AB0E5C26A34B}" srcOrd="0" destOrd="0" presId="urn:microsoft.com/office/officeart/2005/8/layout/hierarchy1"/>
    <dgm:cxn modelId="{A6B976D7-A6B3-4D6C-8623-B887C9E8A2D4}" srcId="{DB5C7D7A-BC47-46FA-A911-CAF87BEE6C6E}" destId="{7343C3DE-472F-48A6-BAFA-EC69257E5C1C}" srcOrd="0" destOrd="0" parTransId="{8E5EB378-FAB3-4B02-99DA-60A3562F2B53}" sibTransId="{0C45D434-23FF-4720-AE13-2EADC6C0459D}"/>
    <dgm:cxn modelId="{AC89DFEB-76E6-4564-AAB6-6985B979622F}" srcId="{DB5C7D7A-BC47-46FA-A911-CAF87BEE6C6E}" destId="{300EDC28-BB0D-472F-B299-9CF293E4B0A1}" srcOrd="1" destOrd="0" parTransId="{B627274E-EB35-430F-94A9-93BCC2F78485}" sibTransId="{433001C1-9525-442A-8ECC-DC168DA6BA8F}"/>
    <dgm:cxn modelId="{B9E4BFFB-13EA-41ED-B723-2EF9BB19478A}" srcId="{DB5C7D7A-BC47-46FA-A911-CAF87BEE6C6E}" destId="{8B1ADC62-2CD2-4CA6-9EAA-CED56F4128AE}" srcOrd="4" destOrd="0" parTransId="{822EB884-D3AB-457B-B475-E9B0A2FA0F9B}" sibTransId="{8968ACAD-C3E2-412F-B983-3ED447ABE2DD}"/>
    <dgm:cxn modelId="{74D365EB-4C7C-413E-89D3-66EF3C5E6D6C}" type="presOf" srcId="{B9D22F37-48DC-45AC-9EC6-D8C8AEDF5F73}" destId="{DF06C9E3-C7A8-473F-A62E-7E5ACF379F8C}" srcOrd="0" destOrd="0" presId="urn:microsoft.com/office/officeart/2005/8/layout/hierarchy1"/>
    <dgm:cxn modelId="{C6A760C6-D874-4F98-9973-28230DF2B5F3}" type="presOf" srcId="{300EDC28-BB0D-472F-B299-9CF293E4B0A1}" destId="{704089A4-A1FE-4CB1-92AC-D409695903AB}" srcOrd="0" destOrd="0" presId="urn:microsoft.com/office/officeart/2005/8/layout/hierarchy1"/>
    <dgm:cxn modelId="{69A8F80E-4B56-49AC-8517-5646A7FED9AE}" type="presOf" srcId="{B627274E-EB35-430F-94A9-93BCC2F78485}" destId="{D642968F-BA6D-433F-A8A4-55B8F0BD52F4}" srcOrd="0" destOrd="0" presId="urn:microsoft.com/office/officeart/2005/8/layout/hierarchy1"/>
    <dgm:cxn modelId="{BC537BA1-EDA3-4A1C-AA1F-D63A11E44703}" srcId="{DB5C7D7A-BC47-46FA-A911-CAF87BEE6C6E}" destId="{F7DE9AA5-898E-4934-8FD3-B807A9963B30}" srcOrd="5" destOrd="0" parTransId="{B9D22F37-48DC-45AC-9EC6-D8C8AEDF5F73}" sibTransId="{FF5965EA-8C6E-448A-8B15-3241346C8155}"/>
    <dgm:cxn modelId="{39C84B5B-469C-4223-854B-A8F361DD8C05}" type="presOf" srcId="{FAF60F30-18E2-4ACC-A5F3-9F78E7EDB9C1}" destId="{6A0DEE08-D6EF-42AD-A806-7925404EF11A}" srcOrd="0" destOrd="0" presId="urn:microsoft.com/office/officeart/2005/8/layout/hierarchy1"/>
    <dgm:cxn modelId="{1685BDAF-0A3D-4836-BD82-BFC6624D3139}" type="presOf" srcId="{BA005096-8F21-4A37-ADA8-D9B1A85346BC}" destId="{4D0ED1C8-47C2-4AFF-BF1C-FD03500BDFB1}" srcOrd="0" destOrd="0" presId="urn:microsoft.com/office/officeart/2005/8/layout/hierarchy1"/>
    <dgm:cxn modelId="{1C83A5F2-0F95-48F1-BE4C-06FF59B9DDBA}" type="presOf" srcId="{822EB884-D3AB-457B-B475-E9B0A2FA0F9B}" destId="{6C79357C-5371-40CC-9F52-9A140E87E568}" srcOrd="0" destOrd="0" presId="urn:microsoft.com/office/officeart/2005/8/layout/hierarchy1"/>
    <dgm:cxn modelId="{B0F7D438-425B-4463-AFD6-EB613FB9BBA4}" srcId="{DB5C7D7A-BC47-46FA-A911-CAF87BEE6C6E}" destId="{0C478DCE-1DB5-48CC-905A-397D8E960454}" srcOrd="3" destOrd="0" parTransId="{FAF60F30-18E2-4ACC-A5F3-9F78E7EDB9C1}" sibTransId="{78F36FE6-11D3-4579-B0B6-F3786D57271B}"/>
    <dgm:cxn modelId="{E2B71D4A-689A-47D8-8EB1-CAB26996B071}" type="presOf" srcId="{F7DE9AA5-898E-4934-8FD3-B807A9963B30}" destId="{B9E97584-F82E-4C31-B042-AC1E90B2BBD2}" srcOrd="0" destOrd="0" presId="urn:microsoft.com/office/officeart/2005/8/layout/hierarchy1"/>
    <dgm:cxn modelId="{F12FB628-862C-45A0-8F6A-4E4EBF56AF03}" type="presOf" srcId="{F47EEF04-114D-4810-B222-76C817F958E5}" destId="{8B0279DC-1F99-4DA5-9DD2-4E54B4E9B955}" srcOrd="0" destOrd="0" presId="urn:microsoft.com/office/officeart/2005/8/layout/hierarchy1"/>
    <dgm:cxn modelId="{B2DCE498-066F-4D6D-9919-F4631A239D28}" type="presOf" srcId="{0C478DCE-1DB5-48CC-905A-397D8E960454}" destId="{2B90E3F1-F3A7-495C-B628-1E6BB3A102F8}" srcOrd="0" destOrd="0" presId="urn:microsoft.com/office/officeart/2005/8/layout/hierarchy1"/>
    <dgm:cxn modelId="{26445F34-9406-4879-8510-19D099A3A72A}" type="presParOf" srcId="{51D94071-7CBC-4D3F-AA7B-60546D1591C2}" destId="{DD286944-3921-4EF4-AC7A-FB33576F2118}" srcOrd="0" destOrd="0" presId="urn:microsoft.com/office/officeart/2005/8/layout/hierarchy1"/>
    <dgm:cxn modelId="{15F3F55F-C75D-4854-8E56-508E65801882}" type="presParOf" srcId="{DD286944-3921-4EF4-AC7A-FB33576F2118}" destId="{B2007BEC-8FAF-4C14-BA70-AB3CF5C2034C}" srcOrd="0" destOrd="0" presId="urn:microsoft.com/office/officeart/2005/8/layout/hierarchy1"/>
    <dgm:cxn modelId="{82B02AD4-EB14-4434-B8B6-6B97BCF1B459}" type="presParOf" srcId="{B2007BEC-8FAF-4C14-BA70-AB3CF5C2034C}" destId="{6DD0E9FA-0F28-4E01-8210-FAF46FC5B8F5}" srcOrd="0" destOrd="0" presId="urn:microsoft.com/office/officeart/2005/8/layout/hierarchy1"/>
    <dgm:cxn modelId="{F6828D13-DD8D-4F83-8D05-71E108204228}" type="presParOf" srcId="{B2007BEC-8FAF-4C14-BA70-AB3CF5C2034C}" destId="{D01AE1D9-2F88-42B9-95F4-AB0E5C26A34B}" srcOrd="1" destOrd="0" presId="urn:microsoft.com/office/officeart/2005/8/layout/hierarchy1"/>
    <dgm:cxn modelId="{830AF022-AF25-4EB4-8CCE-66A8B46BF13F}" type="presParOf" srcId="{DD286944-3921-4EF4-AC7A-FB33576F2118}" destId="{83AF49DC-1562-4803-9122-113713E34164}" srcOrd="1" destOrd="0" presId="urn:microsoft.com/office/officeart/2005/8/layout/hierarchy1"/>
    <dgm:cxn modelId="{E115160F-9A89-4444-A204-1D7EE9E58717}" type="presParOf" srcId="{83AF49DC-1562-4803-9122-113713E34164}" destId="{70C4CD8A-1456-46E5-9D7F-22E46A15FE04}" srcOrd="0" destOrd="0" presId="urn:microsoft.com/office/officeart/2005/8/layout/hierarchy1"/>
    <dgm:cxn modelId="{A95D2811-ED1B-4C05-8F81-755018994D51}" type="presParOf" srcId="{83AF49DC-1562-4803-9122-113713E34164}" destId="{42EF589D-03AC-4BED-A8BE-67521D760D08}" srcOrd="1" destOrd="0" presId="urn:microsoft.com/office/officeart/2005/8/layout/hierarchy1"/>
    <dgm:cxn modelId="{6C04A306-0B72-4C1F-AA85-6928C22BE897}" type="presParOf" srcId="{42EF589D-03AC-4BED-A8BE-67521D760D08}" destId="{675CB1AA-051A-473D-A3F3-B62F1EDB81AB}" srcOrd="0" destOrd="0" presId="urn:microsoft.com/office/officeart/2005/8/layout/hierarchy1"/>
    <dgm:cxn modelId="{D49AA79E-10C3-4B14-BCAF-9C052CEC5600}" type="presParOf" srcId="{675CB1AA-051A-473D-A3F3-B62F1EDB81AB}" destId="{BB922C17-5A9A-4A21-AADC-406C4632DC83}" srcOrd="0" destOrd="0" presId="urn:microsoft.com/office/officeart/2005/8/layout/hierarchy1"/>
    <dgm:cxn modelId="{754652E1-5A34-49B1-8245-865D480631B3}" type="presParOf" srcId="{675CB1AA-051A-473D-A3F3-B62F1EDB81AB}" destId="{ABD69369-AD77-4C62-8796-6138442F88CD}" srcOrd="1" destOrd="0" presId="urn:microsoft.com/office/officeart/2005/8/layout/hierarchy1"/>
    <dgm:cxn modelId="{822214D6-D693-49D9-A12F-3DA6A1275B61}" type="presParOf" srcId="{42EF589D-03AC-4BED-A8BE-67521D760D08}" destId="{9C3B3223-1312-4DD7-B95B-84E1AD13F8E6}" srcOrd="1" destOrd="0" presId="urn:microsoft.com/office/officeart/2005/8/layout/hierarchy1"/>
    <dgm:cxn modelId="{21E962CF-7C73-4EE4-841C-27169B755CD7}" type="presParOf" srcId="{83AF49DC-1562-4803-9122-113713E34164}" destId="{D642968F-BA6D-433F-A8A4-55B8F0BD52F4}" srcOrd="2" destOrd="0" presId="urn:microsoft.com/office/officeart/2005/8/layout/hierarchy1"/>
    <dgm:cxn modelId="{68549D40-AD71-433D-96F0-210372503B32}" type="presParOf" srcId="{83AF49DC-1562-4803-9122-113713E34164}" destId="{6F8AF01C-86A5-4F68-B49B-3D983A01064E}" srcOrd="3" destOrd="0" presId="urn:microsoft.com/office/officeart/2005/8/layout/hierarchy1"/>
    <dgm:cxn modelId="{49498AF1-EEA4-4718-B5BA-BB787B90A190}" type="presParOf" srcId="{6F8AF01C-86A5-4F68-B49B-3D983A01064E}" destId="{51B0FA4F-B0F7-490A-BD3B-E3FD1FAF2FD4}" srcOrd="0" destOrd="0" presId="urn:microsoft.com/office/officeart/2005/8/layout/hierarchy1"/>
    <dgm:cxn modelId="{D9C4CE31-A7F0-48BB-963F-CA7F096D1636}" type="presParOf" srcId="{51B0FA4F-B0F7-490A-BD3B-E3FD1FAF2FD4}" destId="{9BEA7FCE-B1FD-41D9-842F-82557145BF3D}" srcOrd="0" destOrd="0" presId="urn:microsoft.com/office/officeart/2005/8/layout/hierarchy1"/>
    <dgm:cxn modelId="{EE863B46-6995-4B30-973C-411F4D0EFBEA}" type="presParOf" srcId="{51B0FA4F-B0F7-490A-BD3B-E3FD1FAF2FD4}" destId="{704089A4-A1FE-4CB1-92AC-D409695903AB}" srcOrd="1" destOrd="0" presId="urn:microsoft.com/office/officeart/2005/8/layout/hierarchy1"/>
    <dgm:cxn modelId="{F6D72147-0AEC-43AD-A1C5-DDE625B40726}" type="presParOf" srcId="{6F8AF01C-86A5-4F68-B49B-3D983A01064E}" destId="{F3B3F3CB-2F82-44E6-B532-61B1F3202213}" srcOrd="1" destOrd="0" presId="urn:microsoft.com/office/officeart/2005/8/layout/hierarchy1"/>
    <dgm:cxn modelId="{6D107233-4A1C-45E5-863F-433997A5E55D}" type="presParOf" srcId="{83AF49DC-1562-4803-9122-113713E34164}" destId="{4D0ED1C8-47C2-4AFF-BF1C-FD03500BDFB1}" srcOrd="4" destOrd="0" presId="urn:microsoft.com/office/officeart/2005/8/layout/hierarchy1"/>
    <dgm:cxn modelId="{82A7A78E-DFBD-40AF-A580-FE542574FEF3}" type="presParOf" srcId="{83AF49DC-1562-4803-9122-113713E34164}" destId="{8F16AD66-CD7E-45DD-AAA1-1742AA30F3A4}" srcOrd="5" destOrd="0" presId="urn:microsoft.com/office/officeart/2005/8/layout/hierarchy1"/>
    <dgm:cxn modelId="{EA05A435-B0CA-486A-B300-E2FB4885AD3B}" type="presParOf" srcId="{8F16AD66-CD7E-45DD-AAA1-1742AA30F3A4}" destId="{3A11AECE-ED96-4481-BC25-99B72E386B0B}" srcOrd="0" destOrd="0" presId="urn:microsoft.com/office/officeart/2005/8/layout/hierarchy1"/>
    <dgm:cxn modelId="{432B175A-2E7D-4A14-8349-ACB4F25FFDAC}" type="presParOf" srcId="{3A11AECE-ED96-4481-BC25-99B72E386B0B}" destId="{088398B5-C641-4AF1-8710-29F2D85F3FF8}" srcOrd="0" destOrd="0" presId="urn:microsoft.com/office/officeart/2005/8/layout/hierarchy1"/>
    <dgm:cxn modelId="{1D83FE34-2E64-46F4-8168-C097076BA0D4}" type="presParOf" srcId="{3A11AECE-ED96-4481-BC25-99B72E386B0B}" destId="{8B0279DC-1F99-4DA5-9DD2-4E54B4E9B955}" srcOrd="1" destOrd="0" presId="urn:microsoft.com/office/officeart/2005/8/layout/hierarchy1"/>
    <dgm:cxn modelId="{B29B9748-6686-434B-8EFE-B59501229CF6}" type="presParOf" srcId="{8F16AD66-CD7E-45DD-AAA1-1742AA30F3A4}" destId="{DD4C7AE9-AD96-4F33-8DBD-4C66ADDA50AF}" srcOrd="1" destOrd="0" presId="urn:microsoft.com/office/officeart/2005/8/layout/hierarchy1"/>
    <dgm:cxn modelId="{D369FE46-FD2B-4759-9402-0353E7641A87}" type="presParOf" srcId="{83AF49DC-1562-4803-9122-113713E34164}" destId="{6A0DEE08-D6EF-42AD-A806-7925404EF11A}" srcOrd="6" destOrd="0" presId="urn:microsoft.com/office/officeart/2005/8/layout/hierarchy1"/>
    <dgm:cxn modelId="{F4F269A8-E308-4DA4-A4B2-690DF4B98040}" type="presParOf" srcId="{83AF49DC-1562-4803-9122-113713E34164}" destId="{D774F0EE-AD4C-4837-964D-2970902FC1BB}" srcOrd="7" destOrd="0" presId="urn:microsoft.com/office/officeart/2005/8/layout/hierarchy1"/>
    <dgm:cxn modelId="{82B7BB04-5A2D-4DB8-9DA1-002A240BD4A1}" type="presParOf" srcId="{D774F0EE-AD4C-4837-964D-2970902FC1BB}" destId="{95480D33-D9E8-4612-A080-DCF3D716E62D}" srcOrd="0" destOrd="0" presId="urn:microsoft.com/office/officeart/2005/8/layout/hierarchy1"/>
    <dgm:cxn modelId="{66D2292D-39D4-48DC-A441-4D6E4EF118C2}" type="presParOf" srcId="{95480D33-D9E8-4612-A080-DCF3D716E62D}" destId="{230A47AF-5E3F-4693-9C52-0EDE73513327}" srcOrd="0" destOrd="0" presId="urn:microsoft.com/office/officeart/2005/8/layout/hierarchy1"/>
    <dgm:cxn modelId="{9CB4A243-CC67-45ED-AAE5-BB8B1F8C705B}" type="presParOf" srcId="{95480D33-D9E8-4612-A080-DCF3D716E62D}" destId="{2B90E3F1-F3A7-495C-B628-1E6BB3A102F8}" srcOrd="1" destOrd="0" presId="urn:microsoft.com/office/officeart/2005/8/layout/hierarchy1"/>
    <dgm:cxn modelId="{6A1D1972-1916-4DA5-A599-2CCA38443A0C}" type="presParOf" srcId="{D774F0EE-AD4C-4837-964D-2970902FC1BB}" destId="{8AFBF479-9B19-426F-ADD7-A19846659EAC}" srcOrd="1" destOrd="0" presId="urn:microsoft.com/office/officeart/2005/8/layout/hierarchy1"/>
    <dgm:cxn modelId="{FB8A5F99-03F5-41D2-8E50-58D6D7DE7D58}" type="presParOf" srcId="{83AF49DC-1562-4803-9122-113713E34164}" destId="{6C79357C-5371-40CC-9F52-9A140E87E568}" srcOrd="8" destOrd="0" presId="urn:microsoft.com/office/officeart/2005/8/layout/hierarchy1"/>
    <dgm:cxn modelId="{05806A0D-B2C0-48F3-AFC8-6BDEE82D5037}" type="presParOf" srcId="{83AF49DC-1562-4803-9122-113713E34164}" destId="{6902953D-6DED-4016-885E-18997ACD6916}" srcOrd="9" destOrd="0" presId="urn:microsoft.com/office/officeart/2005/8/layout/hierarchy1"/>
    <dgm:cxn modelId="{DFC6B4B3-8922-4CBD-8988-2C8F91955629}" type="presParOf" srcId="{6902953D-6DED-4016-885E-18997ACD6916}" destId="{EB86BC6D-28D9-4D67-ABB7-82AB3ADA2211}" srcOrd="0" destOrd="0" presId="urn:microsoft.com/office/officeart/2005/8/layout/hierarchy1"/>
    <dgm:cxn modelId="{5CC0BB40-BD73-4267-9221-491B9FF5860A}" type="presParOf" srcId="{EB86BC6D-28D9-4D67-ABB7-82AB3ADA2211}" destId="{8A05AF32-AF97-4CFF-B6A0-8040382F9515}" srcOrd="0" destOrd="0" presId="urn:microsoft.com/office/officeart/2005/8/layout/hierarchy1"/>
    <dgm:cxn modelId="{5BAA1249-5DB2-4014-A465-15ED1FA84654}" type="presParOf" srcId="{EB86BC6D-28D9-4D67-ABB7-82AB3ADA2211}" destId="{2905D5B9-29D6-4F95-85BD-9EC8E55A7AF2}" srcOrd="1" destOrd="0" presId="urn:microsoft.com/office/officeart/2005/8/layout/hierarchy1"/>
    <dgm:cxn modelId="{6EA92D5B-1B25-4920-825E-DEE34574A4CB}" type="presParOf" srcId="{6902953D-6DED-4016-885E-18997ACD6916}" destId="{C164A4B3-C3DC-4562-87B8-10801F4AF84B}" srcOrd="1" destOrd="0" presId="urn:microsoft.com/office/officeart/2005/8/layout/hierarchy1"/>
    <dgm:cxn modelId="{1B8DCDCA-B7B4-4958-995A-469C5FFA4C3D}" type="presParOf" srcId="{83AF49DC-1562-4803-9122-113713E34164}" destId="{DF06C9E3-C7A8-473F-A62E-7E5ACF379F8C}" srcOrd="10" destOrd="0" presId="urn:microsoft.com/office/officeart/2005/8/layout/hierarchy1"/>
    <dgm:cxn modelId="{243D0A4A-435B-4CF8-883A-B16BA1E31BD2}" type="presParOf" srcId="{83AF49DC-1562-4803-9122-113713E34164}" destId="{384C6074-4067-47BA-9444-0DA1D2137ACB}" srcOrd="11" destOrd="0" presId="urn:microsoft.com/office/officeart/2005/8/layout/hierarchy1"/>
    <dgm:cxn modelId="{2CAF813A-B051-428A-8D93-FEF265992A1F}" type="presParOf" srcId="{384C6074-4067-47BA-9444-0DA1D2137ACB}" destId="{93EDC31C-9793-43E4-AA7A-01F4C553EB58}" srcOrd="0" destOrd="0" presId="urn:microsoft.com/office/officeart/2005/8/layout/hierarchy1"/>
    <dgm:cxn modelId="{0E66E359-F251-4F00-A4B2-967AC5EF6FD4}" type="presParOf" srcId="{93EDC31C-9793-43E4-AA7A-01F4C553EB58}" destId="{D9401738-DC6B-44A5-A473-6280D5805E7D}" srcOrd="0" destOrd="0" presId="urn:microsoft.com/office/officeart/2005/8/layout/hierarchy1"/>
    <dgm:cxn modelId="{809EA4AC-B085-411C-8411-4179E5ADE8F9}" type="presParOf" srcId="{93EDC31C-9793-43E4-AA7A-01F4C553EB58}" destId="{B9E97584-F82E-4C31-B042-AC1E90B2BBD2}" srcOrd="1" destOrd="0" presId="urn:microsoft.com/office/officeart/2005/8/layout/hierarchy1"/>
    <dgm:cxn modelId="{EDB69DA6-DEF1-4C93-B120-D5AB3AC69437}" type="presParOf" srcId="{384C6074-4067-47BA-9444-0DA1D2137ACB}" destId="{2D802E63-10E2-4428-B17A-E8514D03438B}"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1FBB823-4909-4985-9AA6-F48EDE4B3C29}">
      <dsp:nvSpPr>
        <dsp:cNvPr id="0" name=""/>
        <dsp:cNvSpPr/>
      </dsp:nvSpPr>
      <dsp:spPr>
        <a:xfrm>
          <a:off x="7118398" y="2503521"/>
          <a:ext cx="525274" cy="847035"/>
        </a:xfrm>
        <a:custGeom>
          <a:avLst/>
          <a:gdLst/>
          <a:ahLst/>
          <a:cxnLst/>
          <a:rect l="0" t="0" r="0" b="0"/>
          <a:pathLst>
            <a:path>
              <a:moveTo>
                <a:pt x="0" y="0"/>
              </a:moveTo>
              <a:lnTo>
                <a:pt x="0" y="762859"/>
              </a:lnTo>
              <a:lnTo>
                <a:pt x="525274" y="762859"/>
              </a:lnTo>
              <a:lnTo>
                <a:pt x="525274" y="847035"/>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202EAE-2FCD-4886-85A9-2B82F3BF1E7A}">
      <dsp:nvSpPr>
        <dsp:cNvPr id="0" name=""/>
        <dsp:cNvSpPr/>
      </dsp:nvSpPr>
      <dsp:spPr>
        <a:xfrm>
          <a:off x="6458334" y="2503521"/>
          <a:ext cx="660063" cy="784651"/>
        </a:xfrm>
        <a:custGeom>
          <a:avLst/>
          <a:gdLst/>
          <a:ahLst/>
          <a:cxnLst/>
          <a:rect l="0" t="0" r="0" b="0"/>
          <a:pathLst>
            <a:path>
              <a:moveTo>
                <a:pt x="660063" y="0"/>
              </a:moveTo>
              <a:lnTo>
                <a:pt x="660063" y="700474"/>
              </a:lnTo>
              <a:lnTo>
                <a:pt x="0" y="700474"/>
              </a:lnTo>
              <a:lnTo>
                <a:pt x="0" y="78465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32773C-3853-4557-BC5C-A28F119D5502}">
      <dsp:nvSpPr>
        <dsp:cNvPr id="0" name=""/>
        <dsp:cNvSpPr/>
      </dsp:nvSpPr>
      <dsp:spPr>
        <a:xfrm>
          <a:off x="3786675" y="1662261"/>
          <a:ext cx="3331722" cy="264266"/>
        </a:xfrm>
        <a:custGeom>
          <a:avLst/>
          <a:gdLst/>
          <a:ahLst/>
          <a:cxnLst/>
          <a:rect l="0" t="0" r="0" b="0"/>
          <a:pathLst>
            <a:path>
              <a:moveTo>
                <a:pt x="0" y="0"/>
              </a:moveTo>
              <a:lnTo>
                <a:pt x="0" y="180089"/>
              </a:lnTo>
              <a:lnTo>
                <a:pt x="3331722" y="180089"/>
              </a:lnTo>
              <a:lnTo>
                <a:pt x="3331722" y="26426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6203D2-C405-4EF4-A877-BDE94DD93C78}">
      <dsp:nvSpPr>
        <dsp:cNvPr id="0" name=""/>
        <dsp:cNvSpPr/>
      </dsp:nvSpPr>
      <dsp:spPr>
        <a:xfrm>
          <a:off x="5335384" y="2538602"/>
          <a:ext cx="428010" cy="562410"/>
        </a:xfrm>
        <a:custGeom>
          <a:avLst/>
          <a:gdLst/>
          <a:ahLst/>
          <a:cxnLst/>
          <a:rect l="0" t="0" r="0" b="0"/>
          <a:pathLst>
            <a:path>
              <a:moveTo>
                <a:pt x="428010" y="0"/>
              </a:moveTo>
              <a:lnTo>
                <a:pt x="428010" y="478233"/>
              </a:lnTo>
              <a:lnTo>
                <a:pt x="0" y="478233"/>
              </a:lnTo>
              <a:lnTo>
                <a:pt x="0" y="562410"/>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6E3CA7-74AA-46CA-A660-1EED657D448C}">
      <dsp:nvSpPr>
        <dsp:cNvPr id="0" name=""/>
        <dsp:cNvSpPr/>
      </dsp:nvSpPr>
      <dsp:spPr>
        <a:xfrm>
          <a:off x="4274813" y="2538602"/>
          <a:ext cx="1488581" cy="687185"/>
        </a:xfrm>
        <a:custGeom>
          <a:avLst/>
          <a:gdLst/>
          <a:ahLst/>
          <a:cxnLst/>
          <a:rect l="0" t="0" r="0" b="0"/>
          <a:pathLst>
            <a:path>
              <a:moveTo>
                <a:pt x="1488581" y="0"/>
              </a:moveTo>
              <a:lnTo>
                <a:pt x="1488581" y="603008"/>
              </a:lnTo>
              <a:lnTo>
                <a:pt x="0" y="603008"/>
              </a:lnTo>
              <a:lnTo>
                <a:pt x="0" y="687185"/>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DF6E92-FBD3-4FB4-97A2-CAF20CC05A5D}">
      <dsp:nvSpPr>
        <dsp:cNvPr id="0" name=""/>
        <dsp:cNvSpPr/>
      </dsp:nvSpPr>
      <dsp:spPr>
        <a:xfrm>
          <a:off x="3786675" y="1662261"/>
          <a:ext cx="1976718" cy="299347"/>
        </a:xfrm>
        <a:custGeom>
          <a:avLst/>
          <a:gdLst/>
          <a:ahLst/>
          <a:cxnLst/>
          <a:rect l="0" t="0" r="0" b="0"/>
          <a:pathLst>
            <a:path>
              <a:moveTo>
                <a:pt x="0" y="0"/>
              </a:moveTo>
              <a:lnTo>
                <a:pt x="0" y="215170"/>
              </a:lnTo>
              <a:lnTo>
                <a:pt x="1976718" y="215170"/>
              </a:lnTo>
              <a:lnTo>
                <a:pt x="1976718" y="29934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EF887-D3C1-4871-B4DC-3B8C5199F717}">
      <dsp:nvSpPr>
        <dsp:cNvPr id="0" name=""/>
        <dsp:cNvSpPr/>
      </dsp:nvSpPr>
      <dsp:spPr>
        <a:xfrm>
          <a:off x="2676101" y="2503521"/>
          <a:ext cx="207891" cy="885549"/>
        </a:xfrm>
        <a:custGeom>
          <a:avLst/>
          <a:gdLst/>
          <a:ahLst/>
          <a:cxnLst/>
          <a:rect l="0" t="0" r="0" b="0"/>
          <a:pathLst>
            <a:path>
              <a:moveTo>
                <a:pt x="0" y="0"/>
              </a:moveTo>
              <a:lnTo>
                <a:pt x="0" y="801373"/>
              </a:lnTo>
              <a:lnTo>
                <a:pt x="207891" y="801373"/>
              </a:lnTo>
              <a:lnTo>
                <a:pt x="207891" y="88554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BD2863-2A35-4C8C-A442-158F74763EB2}">
      <dsp:nvSpPr>
        <dsp:cNvPr id="0" name=""/>
        <dsp:cNvSpPr/>
      </dsp:nvSpPr>
      <dsp:spPr>
        <a:xfrm>
          <a:off x="1659855" y="2503521"/>
          <a:ext cx="1016245" cy="813541"/>
        </a:xfrm>
        <a:custGeom>
          <a:avLst/>
          <a:gdLst/>
          <a:ahLst/>
          <a:cxnLst/>
          <a:rect l="0" t="0" r="0" b="0"/>
          <a:pathLst>
            <a:path>
              <a:moveTo>
                <a:pt x="1016245" y="0"/>
              </a:moveTo>
              <a:lnTo>
                <a:pt x="1016245" y="729364"/>
              </a:lnTo>
              <a:lnTo>
                <a:pt x="0" y="729364"/>
              </a:lnTo>
              <a:lnTo>
                <a:pt x="0" y="81354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897825-A699-41A2-B1FC-EF03BC676113}">
      <dsp:nvSpPr>
        <dsp:cNvPr id="0" name=""/>
        <dsp:cNvSpPr/>
      </dsp:nvSpPr>
      <dsp:spPr>
        <a:xfrm>
          <a:off x="2676101" y="1662261"/>
          <a:ext cx="1110574" cy="264266"/>
        </a:xfrm>
        <a:custGeom>
          <a:avLst/>
          <a:gdLst/>
          <a:ahLst/>
          <a:cxnLst/>
          <a:rect l="0" t="0" r="0" b="0"/>
          <a:pathLst>
            <a:path>
              <a:moveTo>
                <a:pt x="1110574" y="0"/>
              </a:moveTo>
              <a:lnTo>
                <a:pt x="1110574" y="180089"/>
              </a:lnTo>
              <a:lnTo>
                <a:pt x="0" y="180089"/>
              </a:lnTo>
              <a:lnTo>
                <a:pt x="0" y="26426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638F6A-A211-4280-8CA1-599CE7FB79F6}">
      <dsp:nvSpPr>
        <dsp:cNvPr id="0" name=""/>
        <dsp:cNvSpPr/>
      </dsp:nvSpPr>
      <dsp:spPr>
        <a:xfrm>
          <a:off x="1565527" y="1662261"/>
          <a:ext cx="2221148" cy="264266"/>
        </a:xfrm>
        <a:custGeom>
          <a:avLst/>
          <a:gdLst/>
          <a:ahLst/>
          <a:cxnLst/>
          <a:rect l="0" t="0" r="0" b="0"/>
          <a:pathLst>
            <a:path>
              <a:moveTo>
                <a:pt x="2221148" y="0"/>
              </a:moveTo>
              <a:lnTo>
                <a:pt x="2221148" y="180089"/>
              </a:lnTo>
              <a:lnTo>
                <a:pt x="0" y="180089"/>
              </a:lnTo>
              <a:lnTo>
                <a:pt x="0" y="26426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40AE75-20BB-42E6-896C-F4F2EFA4A7CB}">
      <dsp:nvSpPr>
        <dsp:cNvPr id="0" name=""/>
        <dsp:cNvSpPr/>
      </dsp:nvSpPr>
      <dsp:spPr>
        <a:xfrm>
          <a:off x="454953" y="1662261"/>
          <a:ext cx="3331722" cy="264266"/>
        </a:xfrm>
        <a:custGeom>
          <a:avLst/>
          <a:gdLst/>
          <a:ahLst/>
          <a:cxnLst/>
          <a:rect l="0" t="0" r="0" b="0"/>
          <a:pathLst>
            <a:path>
              <a:moveTo>
                <a:pt x="3331722" y="0"/>
              </a:moveTo>
              <a:lnTo>
                <a:pt x="3331722" y="180089"/>
              </a:lnTo>
              <a:lnTo>
                <a:pt x="0" y="180089"/>
              </a:lnTo>
              <a:lnTo>
                <a:pt x="0" y="26426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16C488-296F-4EA2-BA8B-4EE9BEE5693F}">
      <dsp:nvSpPr>
        <dsp:cNvPr id="0" name=""/>
        <dsp:cNvSpPr/>
      </dsp:nvSpPr>
      <dsp:spPr>
        <a:xfrm>
          <a:off x="3332350" y="1085268"/>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76F052-05EB-4F5E-8E36-B71E5749776D}">
      <dsp:nvSpPr>
        <dsp:cNvPr id="0" name=""/>
        <dsp:cNvSpPr/>
      </dsp:nvSpPr>
      <dsp:spPr>
        <a:xfrm>
          <a:off x="3433311" y="1181181"/>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الأنواع</a:t>
          </a:r>
          <a:endParaRPr lang="ar-EG" sz="1600" kern="1200" dirty="0"/>
        </a:p>
      </dsp:txBody>
      <dsp:txXfrm>
        <a:off x="3433311" y="1181181"/>
        <a:ext cx="908651" cy="576993"/>
      </dsp:txXfrm>
    </dsp:sp>
    <dsp:sp modelId="{D0CB2860-47DD-4A66-B1D8-7DA5A3535F33}">
      <dsp:nvSpPr>
        <dsp:cNvPr id="0" name=""/>
        <dsp:cNvSpPr/>
      </dsp:nvSpPr>
      <dsp:spPr>
        <a:xfrm>
          <a:off x="627" y="1926528"/>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84172D-AA10-4379-B34E-9E1AC27473F1}">
      <dsp:nvSpPr>
        <dsp:cNvPr id="0" name=""/>
        <dsp:cNvSpPr/>
      </dsp:nvSpPr>
      <dsp:spPr>
        <a:xfrm>
          <a:off x="101589" y="2022441"/>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الروائح</a:t>
          </a:r>
          <a:endParaRPr lang="ar-EG" sz="1600" kern="1200" dirty="0"/>
        </a:p>
      </dsp:txBody>
      <dsp:txXfrm>
        <a:off x="101589" y="2022441"/>
        <a:ext cx="908651" cy="576993"/>
      </dsp:txXfrm>
    </dsp:sp>
    <dsp:sp modelId="{B76AD701-F2CE-4356-89C9-33E4DB06ECD5}">
      <dsp:nvSpPr>
        <dsp:cNvPr id="0" name=""/>
        <dsp:cNvSpPr/>
      </dsp:nvSpPr>
      <dsp:spPr>
        <a:xfrm>
          <a:off x="1111201" y="1926528"/>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7454EA-8EA5-4283-A5C2-D0AE9A9415CB}">
      <dsp:nvSpPr>
        <dsp:cNvPr id="0" name=""/>
        <dsp:cNvSpPr/>
      </dsp:nvSpPr>
      <dsp:spPr>
        <a:xfrm>
          <a:off x="1212163" y="2022441"/>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شبه اللغة والصمت</a:t>
          </a:r>
          <a:endParaRPr lang="ar-EG" sz="1600" kern="1200" dirty="0"/>
        </a:p>
      </dsp:txBody>
      <dsp:txXfrm>
        <a:off x="1212163" y="2022441"/>
        <a:ext cx="908651" cy="576993"/>
      </dsp:txXfrm>
    </dsp:sp>
    <dsp:sp modelId="{901590C1-0EB1-4E04-B715-B8DC84D8DCA5}">
      <dsp:nvSpPr>
        <dsp:cNvPr id="0" name=""/>
        <dsp:cNvSpPr/>
      </dsp:nvSpPr>
      <dsp:spPr>
        <a:xfrm>
          <a:off x="2221776" y="1926528"/>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168742-B93C-4A84-9EFD-3DE1DB10C09E}">
      <dsp:nvSpPr>
        <dsp:cNvPr id="0" name=""/>
        <dsp:cNvSpPr/>
      </dsp:nvSpPr>
      <dsp:spPr>
        <a:xfrm>
          <a:off x="2322737" y="2022441"/>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لغة الجسد</a:t>
          </a:r>
          <a:endParaRPr lang="ar-EG" sz="1600" kern="1200" dirty="0"/>
        </a:p>
      </dsp:txBody>
      <dsp:txXfrm>
        <a:off x="2322737" y="2022441"/>
        <a:ext cx="908651" cy="576993"/>
      </dsp:txXfrm>
    </dsp:sp>
    <dsp:sp modelId="{D0872BE3-2C57-4C65-8F19-73DD1648C78C}">
      <dsp:nvSpPr>
        <dsp:cNvPr id="0" name=""/>
        <dsp:cNvSpPr/>
      </dsp:nvSpPr>
      <dsp:spPr>
        <a:xfrm>
          <a:off x="1205530" y="3317062"/>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F210C0-173F-4126-AEF6-6BCEFFBDB98F}">
      <dsp:nvSpPr>
        <dsp:cNvPr id="0" name=""/>
        <dsp:cNvSpPr/>
      </dsp:nvSpPr>
      <dsp:spPr>
        <a:xfrm>
          <a:off x="1306491" y="3412976"/>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الجبين</a:t>
          </a:r>
          <a:endParaRPr lang="ar-EG" sz="1600" kern="1200" dirty="0"/>
        </a:p>
      </dsp:txBody>
      <dsp:txXfrm>
        <a:off x="1306491" y="3412976"/>
        <a:ext cx="908651" cy="576993"/>
      </dsp:txXfrm>
    </dsp:sp>
    <dsp:sp modelId="{548A2A01-64D0-46B6-90FC-B7B603B6FA4F}">
      <dsp:nvSpPr>
        <dsp:cNvPr id="0" name=""/>
        <dsp:cNvSpPr/>
      </dsp:nvSpPr>
      <dsp:spPr>
        <a:xfrm>
          <a:off x="2429667" y="3389071"/>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E398F3-FF3D-46B5-8334-7DB8A0249641}">
      <dsp:nvSpPr>
        <dsp:cNvPr id="0" name=""/>
        <dsp:cNvSpPr/>
      </dsp:nvSpPr>
      <dsp:spPr>
        <a:xfrm>
          <a:off x="2530628" y="3484984"/>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العين</a:t>
          </a:r>
          <a:endParaRPr lang="ar-EG" sz="1600" kern="1200" dirty="0"/>
        </a:p>
      </dsp:txBody>
      <dsp:txXfrm>
        <a:off x="2530628" y="3484984"/>
        <a:ext cx="908651" cy="576993"/>
      </dsp:txXfrm>
    </dsp:sp>
    <dsp:sp modelId="{AAC28059-0888-454A-BACD-F7A1C7A538D5}">
      <dsp:nvSpPr>
        <dsp:cNvPr id="0" name=""/>
        <dsp:cNvSpPr/>
      </dsp:nvSpPr>
      <dsp:spPr>
        <a:xfrm>
          <a:off x="5309068" y="1961609"/>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4EB29E-7E0A-462E-8DFE-6C914CDB9EC2}">
      <dsp:nvSpPr>
        <dsp:cNvPr id="0" name=""/>
        <dsp:cNvSpPr/>
      </dsp:nvSpPr>
      <dsp:spPr>
        <a:xfrm>
          <a:off x="5410030" y="2057522"/>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لغة الأشياء</a:t>
          </a:r>
          <a:endParaRPr lang="ar-EG" sz="1600" kern="1200" dirty="0"/>
        </a:p>
      </dsp:txBody>
      <dsp:txXfrm>
        <a:off x="5410030" y="2057522"/>
        <a:ext cx="908651" cy="576993"/>
      </dsp:txXfrm>
    </dsp:sp>
    <dsp:sp modelId="{B57DF371-ED7E-4436-8730-D75C779A2DF3}">
      <dsp:nvSpPr>
        <dsp:cNvPr id="0" name=""/>
        <dsp:cNvSpPr/>
      </dsp:nvSpPr>
      <dsp:spPr>
        <a:xfrm>
          <a:off x="3820487" y="3225788"/>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1A3748-7B9C-42A5-A465-90AD42947B18}">
      <dsp:nvSpPr>
        <dsp:cNvPr id="0" name=""/>
        <dsp:cNvSpPr/>
      </dsp:nvSpPr>
      <dsp:spPr>
        <a:xfrm>
          <a:off x="3921449" y="3321701"/>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err="1" smtClean="0"/>
            <a:t>الادوات</a:t>
          </a:r>
          <a:endParaRPr lang="ar-EG" sz="1600" kern="1200" dirty="0"/>
        </a:p>
      </dsp:txBody>
      <dsp:txXfrm>
        <a:off x="3921449" y="3321701"/>
        <a:ext cx="908651" cy="576993"/>
      </dsp:txXfrm>
    </dsp:sp>
    <dsp:sp modelId="{755A3BE1-2FA4-4144-8B88-80D754B9804A}">
      <dsp:nvSpPr>
        <dsp:cNvPr id="0" name=""/>
        <dsp:cNvSpPr/>
      </dsp:nvSpPr>
      <dsp:spPr>
        <a:xfrm>
          <a:off x="4881058" y="3101013"/>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E95AF8-B549-49F0-AD09-D5FE8E2FC85D}">
      <dsp:nvSpPr>
        <dsp:cNvPr id="0" name=""/>
        <dsp:cNvSpPr/>
      </dsp:nvSpPr>
      <dsp:spPr>
        <a:xfrm>
          <a:off x="4982020" y="3196926"/>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ملابس</a:t>
          </a:r>
          <a:endParaRPr lang="ar-EG" sz="1600" kern="1200" dirty="0"/>
        </a:p>
      </dsp:txBody>
      <dsp:txXfrm>
        <a:off x="4982020" y="3196926"/>
        <a:ext cx="908651" cy="576993"/>
      </dsp:txXfrm>
    </dsp:sp>
    <dsp:sp modelId="{7C5678F4-5E49-43A7-A42F-8DF3C846268E}">
      <dsp:nvSpPr>
        <dsp:cNvPr id="0" name=""/>
        <dsp:cNvSpPr/>
      </dsp:nvSpPr>
      <dsp:spPr>
        <a:xfrm>
          <a:off x="6664072" y="1926528"/>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E6DE7E-BB4E-4CFE-80C2-D3276D1A3F0F}">
      <dsp:nvSpPr>
        <dsp:cNvPr id="0" name=""/>
        <dsp:cNvSpPr/>
      </dsp:nvSpPr>
      <dsp:spPr>
        <a:xfrm>
          <a:off x="6765033" y="2022441"/>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لغة الإشارة</a:t>
          </a:r>
          <a:endParaRPr lang="ar-EG" sz="1600" kern="1200" dirty="0"/>
        </a:p>
      </dsp:txBody>
      <dsp:txXfrm>
        <a:off x="6765033" y="2022441"/>
        <a:ext cx="908651" cy="576993"/>
      </dsp:txXfrm>
    </dsp:sp>
    <dsp:sp modelId="{A730296B-1108-4FB8-8B62-EB1229DE6863}">
      <dsp:nvSpPr>
        <dsp:cNvPr id="0" name=""/>
        <dsp:cNvSpPr/>
      </dsp:nvSpPr>
      <dsp:spPr>
        <a:xfrm>
          <a:off x="6004008" y="3288172"/>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158DF5-FE23-4810-9209-6D58D0E31259}">
      <dsp:nvSpPr>
        <dsp:cNvPr id="0" name=""/>
        <dsp:cNvSpPr/>
      </dsp:nvSpPr>
      <dsp:spPr>
        <a:xfrm>
          <a:off x="6104969" y="3384085"/>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بشرية</a:t>
          </a:r>
          <a:endParaRPr lang="ar-EG" sz="1600" kern="1200" dirty="0"/>
        </a:p>
      </dsp:txBody>
      <dsp:txXfrm>
        <a:off x="6104969" y="3384085"/>
        <a:ext cx="908651" cy="576993"/>
      </dsp:txXfrm>
    </dsp:sp>
    <dsp:sp modelId="{10839408-2A96-4062-97C9-EF6401A491AE}">
      <dsp:nvSpPr>
        <dsp:cNvPr id="0" name=""/>
        <dsp:cNvSpPr/>
      </dsp:nvSpPr>
      <dsp:spPr>
        <a:xfrm>
          <a:off x="7189346" y="3350557"/>
          <a:ext cx="908651" cy="5769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A6D801-4954-44FC-95C1-D1944B4DD7F4}">
      <dsp:nvSpPr>
        <dsp:cNvPr id="0" name=""/>
        <dsp:cNvSpPr/>
      </dsp:nvSpPr>
      <dsp:spPr>
        <a:xfrm>
          <a:off x="7290307" y="3446470"/>
          <a:ext cx="908651" cy="57699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t>مادية</a:t>
          </a:r>
          <a:endParaRPr lang="ar-EG" sz="1600" kern="1200" dirty="0"/>
        </a:p>
      </dsp:txBody>
      <dsp:txXfrm>
        <a:off x="7290307" y="3446470"/>
        <a:ext cx="908651" cy="57699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5885F1-3858-4F91-9D81-6A203499B8E6}">
      <dsp:nvSpPr>
        <dsp:cNvPr id="0" name=""/>
        <dsp:cNvSpPr/>
      </dsp:nvSpPr>
      <dsp:spPr>
        <a:xfrm>
          <a:off x="4049278" y="2012952"/>
          <a:ext cx="3179667" cy="504410"/>
        </a:xfrm>
        <a:custGeom>
          <a:avLst/>
          <a:gdLst/>
          <a:ahLst/>
          <a:cxnLst/>
          <a:rect l="0" t="0" r="0" b="0"/>
          <a:pathLst>
            <a:path>
              <a:moveTo>
                <a:pt x="0" y="0"/>
              </a:moveTo>
              <a:lnTo>
                <a:pt x="0" y="343741"/>
              </a:lnTo>
              <a:lnTo>
                <a:pt x="3179667" y="343741"/>
              </a:lnTo>
              <a:lnTo>
                <a:pt x="3179667" y="50441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DC2B88-1857-4F6B-85BD-45E2D801E13C}">
      <dsp:nvSpPr>
        <dsp:cNvPr id="0" name=""/>
        <dsp:cNvSpPr/>
      </dsp:nvSpPr>
      <dsp:spPr>
        <a:xfrm>
          <a:off x="4049278" y="2012952"/>
          <a:ext cx="1059889" cy="504410"/>
        </a:xfrm>
        <a:custGeom>
          <a:avLst/>
          <a:gdLst/>
          <a:ahLst/>
          <a:cxnLst/>
          <a:rect l="0" t="0" r="0" b="0"/>
          <a:pathLst>
            <a:path>
              <a:moveTo>
                <a:pt x="0" y="0"/>
              </a:moveTo>
              <a:lnTo>
                <a:pt x="0" y="343741"/>
              </a:lnTo>
              <a:lnTo>
                <a:pt x="1059889" y="343741"/>
              </a:lnTo>
              <a:lnTo>
                <a:pt x="1059889" y="50441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87DDC5-8128-4500-8EE0-81D371D062CD}">
      <dsp:nvSpPr>
        <dsp:cNvPr id="0" name=""/>
        <dsp:cNvSpPr/>
      </dsp:nvSpPr>
      <dsp:spPr>
        <a:xfrm>
          <a:off x="2989389" y="2012952"/>
          <a:ext cx="1059889" cy="504410"/>
        </a:xfrm>
        <a:custGeom>
          <a:avLst/>
          <a:gdLst/>
          <a:ahLst/>
          <a:cxnLst/>
          <a:rect l="0" t="0" r="0" b="0"/>
          <a:pathLst>
            <a:path>
              <a:moveTo>
                <a:pt x="1059889" y="0"/>
              </a:moveTo>
              <a:lnTo>
                <a:pt x="1059889" y="343741"/>
              </a:lnTo>
              <a:lnTo>
                <a:pt x="0" y="343741"/>
              </a:lnTo>
              <a:lnTo>
                <a:pt x="0" y="50441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2A598D-E3DE-400C-BD58-93F786FDF41D}">
      <dsp:nvSpPr>
        <dsp:cNvPr id="0" name=""/>
        <dsp:cNvSpPr/>
      </dsp:nvSpPr>
      <dsp:spPr>
        <a:xfrm>
          <a:off x="869611" y="2012952"/>
          <a:ext cx="3179667" cy="504410"/>
        </a:xfrm>
        <a:custGeom>
          <a:avLst/>
          <a:gdLst/>
          <a:ahLst/>
          <a:cxnLst/>
          <a:rect l="0" t="0" r="0" b="0"/>
          <a:pathLst>
            <a:path>
              <a:moveTo>
                <a:pt x="3179667" y="0"/>
              </a:moveTo>
              <a:lnTo>
                <a:pt x="3179667" y="343741"/>
              </a:lnTo>
              <a:lnTo>
                <a:pt x="0" y="343741"/>
              </a:lnTo>
              <a:lnTo>
                <a:pt x="0" y="50441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A5D602-53C4-43E1-9F5E-0B42809B099A}">
      <dsp:nvSpPr>
        <dsp:cNvPr id="0" name=""/>
        <dsp:cNvSpPr/>
      </dsp:nvSpPr>
      <dsp:spPr>
        <a:xfrm>
          <a:off x="2520280" y="911631"/>
          <a:ext cx="3057995" cy="110132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7DF39B-642F-41C0-858D-3AA4D8DA0320}">
      <dsp:nvSpPr>
        <dsp:cNvPr id="0" name=""/>
        <dsp:cNvSpPr/>
      </dsp:nvSpPr>
      <dsp:spPr>
        <a:xfrm>
          <a:off x="2712987" y="1094702"/>
          <a:ext cx="3057995" cy="110132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1">
            <a:lnSpc>
              <a:spcPct val="90000"/>
            </a:lnSpc>
            <a:spcBef>
              <a:spcPct val="0"/>
            </a:spcBef>
            <a:spcAft>
              <a:spcPct val="35000"/>
            </a:spcAft>
          </a:pPr>
          <a:r>
            <a:rPr lang="ar-EG" sz="2100" kern="1200" dirty="0" smtClean="0"/>
            <a:t>سمات الاتصال غير اللفظي</a:t>
          </a:r>
          <a:endParaRPr lang="ar-EG" sz="2100" kern="1200" dirty="0"/>
        </a:p>
      </dsp:txBody>
      <dsp:txXfrm>
        <a:off x="2712987" y="1094702"/>
        <a:ext cx="3057995" cy="1101321"/>
      </dsp:txXfrm>
    </dsp:sp>
    <dsp:sp modelId="{4B239D14-8C82-4844-9CE5-141FD705D581}">
      <dsp:nvSpPr>
        <dsp:cNvPr id="0" name=""/>
        <dsp:cNvSpPr/>
      </dsp:nvSpPr>
      <dsp:spPr>
        <a:xfrm>
          <a:off x="2429" y="2517363"/>
          <a:ext cx="1734364" cy="110132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2F6426-7972-4CF1-8214-BB8E1524CA98}">
      <dsp:nvSpPr>
        <dsp:cNvPr id="0" name=""/>
        <dsp:cNvSpPr/>
      </dsp:nvSpPr>
      <dsp:spPr>
        <a:xfrm>
          <a:off x="195136" y="2700434"/>
          <a:ext cx="1734364" cy="1101321"/>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1">
            <a:lnSpc>
              <a:spcPct val="90000"/>
            </a:lnSpc>
            <a:spcBef>
              <a:spcPct val="0"/>
            </a:spcBef>
            <a:spcAft>
              <a:spcPct val="35000"/>
            </a:spcAft>
          </a:pPr>
          <a:r>
            <a:rPr lang="ar-EG" sz="2100" kern="1200" dirty="0" smtClean="0"/>
            <a:t>يحدد هويتنا الشخصية وعلاقتنا بالآخرين</a:t>
          </a:r>
          <a:endParaRPr lang="ar-EG" sz="2100" kern="1200" dirty="0"/>
        </a:p>
      </dsp:txBody>
      <dsp:txXfrm>
        <a:off x="195136" y="2700434"/>
        <a:ext cx="1734364" cy="1101321"/>
      </dsp:txXfrm>
    </dsp:sp>
    <dsp:sp modelId="{65F25E8B-628E-4EB3-BAA6-384DF4498A80}">
      <dsp:nvSpPr>
        <dsp:cNvPr id="0" name=""/>
        <dsp:cNvSpPr/>
      </dsp:nvSpPr>
      <dsp:spPr>
        <a:xfrm>
          <a:off x="2122207" y="2517363"/>
          <a:ext cx="1734364" cy="110132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BB2971-5D13-4AC6-8349-D1B6F47021EE}">
      <dsp:nvSpPr>
        <dsp:cNvPr id="0" name=""/>
        <dsp:cNvSpPr/>
      </dsp:nvSpPr>
      <dsp:spPr>
        <a:xfrm>
          <a:off x="2314914" y="2700434"/>
          <a:ext cx="1734364" cy="1101321"/>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1">
            <a:lnSpc>
              <a:spcPct val="90000"/>
            </a:lnSpc>
            <a:spcBef>
              <a:spcPct val="0"/>
            </a:spcBef>
            <a:spcAft>
              <a:spcPct val="35000"/>
            </a:spcAft>
          </a:pPr>
          <a:r>
            <a:rPr lang="ar-EG" sz="2100" kern="1200" dirty="0" smtClean="0"/>
            <a:t>يعطي رسائل ضمنية</a:t>
          </a:r>
          <a:endParaRPr lang="ar-EG" sz="2100" kern="1200" dirty="0"/>
        </a:p>
      </dsp:txBody>
      <dsp:txXfrm>
        <a:off x="2314914" y="2700434"/>
        <a:ext cx="1734364" cy="1101321"/>
      </dsp:txXfrm>
    </dsp:sp>
    <dsp:sp modelId="{85FC75F5-ADF9-42EF-960B-3C15D168F0AC}">
      <dsp:nvSpPr>
        <dsp:cNvPr id="0" name=""/>
        <dsp:cNvSpPr/>
      </dsp:nvSpPr>
      <dsp:spPr>
        <a:xfrm>
          <a:off x="4241985" y="2517363"/>
          <a:ext cx="1734364" cy="110132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B9C002-9E3E-4F39-B462-E4EA064B4B7B}">
      <dsp:nvSpPr>
        <dsp:cNvPr id="0" name=""/>
        <dsp:cNvSpPr/>
      </dsp:nvSpPr>
      <dsp:spPr>
        <a:xfrm>
          <a:off x="4434692" y="2700434"/>
          <a:ext cx="1734364" cy="1101321"/>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1">
            <a:lnSpc>
              <a:spcPct val="90000"/>
            </a:lnSpc>
            <a:spcBef>
              <a:spcPct val="0"/>
            </a:spcBef>
            <a:spcAft>
              <a:spcPct val="35000"/>
            </a:spcAft>
          </a:pPr>
          <a:r>
            <a:rPr lang="ar-EG" sz="2100" kern="1200" dirty="0" smtClean="0"/>
            <a:t>يحمل عنصر حتمية الاتصال</a:t>
          </a:r>
          <a:endParaRPr lang="ar-EG" sz="2100" kern="1200" dirty="0"/>
        </a:p>
      </dsp:txBody>
      <dsp:txXfrm>
        <a:off x="4434692" y="2700434"/>
        <a:ext cx="1734364" cy="1101321"/>
      </dsp:txXfrm>
    </dsp:sp>
    <dsp:sp modelId="{B18C1F04-6065-4535-B3EA-8AD48E2192BB}">
      <dsp:nvSpPr>
        <dsp:cNvPr id="0" name=""/>
        <dsp:cNvSpPr/>
      </dsp:nvSpPr>
      <dsp:spPr>
        <a:xfrm>
          <a:off x="6361763" y="2517363"/>
          <a:ext cx="1734364" cy="110132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1EC428-5E67-4124-AF18-D068E7EF2485}">
      <dsp:nvSpPr>
        <dsp:cNvPr id="0" name=""/>
        <dsp:cNvSpPr/>
      </dsp:nvSpPr>
      <dsp:spPr>
        <a:xfrm>
          <a:off x="6554470" y="2700434"/>
          <a:ext cx="1734364" cy="1101321"/>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1">
            <a:lnSpc>
              <a:spcPct val="90000"/>
            </a:lnSpc>
            <a:spcBef>
              <a:spcPct val="0"/>
            </a:spcBef>
            <a:spcAft>
              <a:spcPct val="35000"/>
            </a:spcAft>
          </a:pPr>
          <a:r>
            <a:rPr lang="ar-EG" sz="2100" kern="1200" dirty="0" smtClean="0"/>
            <a:t>يعكس المشاعر والأحاسيس الإنسانية</a:t>
          </a:r>
          <a:endParaRPr lang="ar-EG" sz="2100" kern="1200" dirty="0"/>
        </a:p>
      </dsp:txBody>
      <dsp:txXfrm>
        <a:off x="6554470" y="2700434"/>
        <a:ext cx="1734364" cy="110132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F06C9E3-C7A8-473F-A62E-7E5ACF379F8C}">
      <dsp:nvSpPr>
        <dsp:cNvPr id="0" name=""/>
        <dsp:cNvSpPr/>
      </dsp:nvSpPr>
      <dsp:spPr>
        <a:xfrm>
          <a:off x="4105888" y="2162809"/>
          <a:ext cx="3620972" cy="180980"/>
        </a:xfrm>
        <a:custGeom>
          <a:avLst/>
          <a:gdLst/>
          <a:ahLst/>
          <a:cxnLst/>
          <a:rect l="0" t="0" r="0" b="0"/>
          <a:pathLst>
            <a:path>
              <a:moveTo>
                <a:pt x="0" y="0"/>
              </a:moveTo>
              <a:lnTo>
                <a:pt x="0" y="123332"/>
              </a:lnTo>
              <a:lnTo>
                <a:pt x="3620972" y="123332"/>
              </a:lnTo>
              <a:lnTo>
                <a:pt x="3620972" y="1809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79357C-5371-40CC-9F52-9A140E87E568}">
      <dsp:nvSpPr>
        <dsp:cNvPr id="0" name=""/>
        <dsp:cNvSpPr/>
      </dsp:nvSpPr>
      <dsp:spPr>
        <a:xfrm>
          <a:off x="4105888" y="2162809"/>
          <a:ext cx="2498999" cy="180980"/>
        </a:xfrm>
        <a:custGeom>
          <a:avLst/>
          <a:gdLst/>
          <a:ahLst/>
          <a:cxnLst/>
          <a:rect l="0" t="0" r="0" b="0"/>
          <a:pathLst>
            <a:path>
              <a:moveTo>
                <a:pt x="0" y="0"/>
              </a:moveTo>
              <a:lnTo>
                <a:pt x="0" y="123332"/>
              </a:lnTo>
              <a:lnTo>
                <a:pt x="2498999" y="123332"/>
              </a:lnTo>
              <a:lnTo>
                <a:pt x="2498999" y="1809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0DEE08-D6EF-42AD-A806-7925404EF11A}">
      <dsp:nvSpPr>
        <dsp:cNvPr id="0" name=""/>
        <dsp:cNvSpPr/>
      </dsp:nvSpPr>
      <dsp:spPr>
        <a:xfrm>
          <a:off x="4105888" y="2162809"/>
          <a:ext cx="1197153" cy="180980"/>
        </a:xfrm>
        <a:custGeom>
          <a:avLst/>
          <a:gdLst/>
          <a:ahLst/>
          <a:cxnLst/>
          <a:rect l="0" t="0" r="0" b="0"/>
          <a:pathLst>
            <a:path>
              <a:moveTo>
                <a:pt x="0" y="0"/>
              </a:moveTo>
              <a:lnTo>
                <a:pt x="0" y="123332"/>
              </a:lnTo>
              <a:lnTo>
                <a:pt x="1197153" y="123332"/>
              </a:lnTo>
              <a:lnTo>
                <a:pt x="1197153" y="1809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0ED1C8-47C2-4AFF-BF1C-FD03500BDFB1}">
      <dsp:nvSpPr>
        <dsp:cNvPr id="0" name=""/>
        <dsp:cNvSpPr/>
      </dsp:nvSpPr>
      <dsp:spPr>
        <a:xfrm>
          <a:off x="3841794" y="2162809"/>
          <a:ext cx="264094" cy="180980"/>
        </a:xfrm>
        <a:custGeom>
          <a:avLst/>
          <a:gdLst/>
          <a:ahLst/>
          <a:cxnLst/>
          <a:rect l="0" t="0" r="0" b="0"/>
          <a:pathLst>
            <a:path>
              <a:moveTo>
                <a:pt x="264094" y="0"/>
              </a:moveTo>
              <a:lnTo>
                <a:pt x="264094" y="123332"/>
              </a:lnTo>
              <a:lnTo>
                <a:pt x="0" y="123332"/>
              </a:lnTo>
              <a:lnTo>
                <a:pt x="0" y="1809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42968F-BA6D-433F-A8A4-55B8F0BD52F4}">
      <dsp:nvSpPr>
        <dsp:cNvPr id="0" name=""/>
        <dsp:cNvSpPr/>
      </dsp:nvSpPr>
      <dsp:spPr>
        <a:xfrm>
          <a:off x="2462355" y="2162809"/>
          <a:ext cx="1643532" cy="180980"/>
        </a:xfrm>
        <a:custGeom>
          <a:avLst/>
          <a:gdLst/>
          <a:ahLst/>
          <a:cxnLst/>
          <a:rect l="0" t="0" r="0" b="0"/>
          <a:pathLst>
            <a:path>
              <a:moveTo>
                <a:pt x="1643532" y="0"/>
              </a:moveTo>
              <a:lnTo>
                <a:pt x="1643532" y="123332"/>
              </a:lnTo>
              <a:lnTo>
                <a:pt x="0" y="123332"/>
              </a:lnTo>
              <a:lnTo>
                <a:pt x="0" y="1809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C4CD8A-1456-46E5-9D7F-22E46A15FE04}">
      <dsp:nvSpPr>
        <dsp:cNvPr id="0" name=""/>
        <dsp:cNvSpPr/>
      </dsp:nvSpPr>
      <dsp:spPr>
        <a:xfrm>
          <a:off x="872694" y="2162809"/>
          <a:ext cx="3233194" cy="180980"/>
        </a:xfrm>
        <a:custGeom>
          <a:avLst/>
          <a:gdLst/>
          <a:ahLst/>
          <a:cxnLst/>
          <a:rect l="0" t="0" r="0" b="0"/>
          <a:pathLst>
            <a:path>
              <a:moveTo>
                <a:pt x="3233194" y="0"/>
              </a:moveTo>
              <a:lnTo>
                <a:pt x="3233194" y="123332"/>
              </a:lnTo>
              <a:lnTo>
                <a:pt x="0" y="123332"/>
              </a:lnTo>
              <a:lnTo>
                <a:pt x="0" y="1809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D0E9FA-0F28-4E01-8210-FAF46FC5B8F5}">
      <dsp:nvSpPr>
        <dsp:cNvPr id="0" name=""/>
        <dsp:cNvSpPr/>
      </dsp:nvSpPr>
      <dsp:spPr>
        <a:xfrm>
          <a:off x="3290848" y="1292639"/>
          <a:ext cx="1630080" cy="87016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AE1D9-2F88-42B9-95F4-AB0E5C26A34B}">
      <dsp:nvSpPr>
        <dsp:cNvPr id="0" name=""/>
        <dsp:cNvSpPr/>
      </dsp:nvSpPr>
      <dsp:spPr>
        <a:xfrm>
          <a:off x="3359991" y="1358325"/>
          <a:ext cx="1630080" cy="87016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EG" sz="4000" kern="1200" dirty="0" smtClean="0"/>
            <a:t>العلاقة</a:t>
          </a:r>
          <a:endParaRPr lang="ar-EG" sz="4000" kern="1200" dirty="0"/>
        </a:p>
      </dsp:txBody>
      <dsp:txXfrm>
        <a:off x="3359991" y="1358325"/>
        <a:ext cx="1630080" cy="870169"/>
      </dsp:txXfrm>
    </dsp:sp>
    <dsp:sp modelId="{BB922C17-5A9A-4A21-AADC-406C4632DC83}">
      <dsp:nvSpPr>
        <dsp:cNvPr id="0" name=""/>
        <dsp:cNvSpPr/>
      </dsp:nvSpPr>
      <dsp:spPr>
        <a:xfrm>
          <a:off x="2150" y="2343789"/>
          <a:ext cx="1741089" cy="11302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D69369-AD77-4C62-8796-6138442F88CD}">
      <dsp:nvSpPr>
        <dsp:cNvPr id="0" name=""/>
        <dsp:cNvSpPr/>
      </dsp:nvSpPr>
      <dsp:spPr>
        <a:xfrm>
          <a:off x="71292" y="2409475"/>
          <a:ext cx="1741089" cy="11302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kern="1200" dirty="0" smtClean="0"/>
            <a:t>الاستعاضة</a:t>
          </a:r>
        </a:p>
      </dsp:txBody>
      <dsp:txXfrm>
        <a:off x="71292" y="2409475"/>
        <a:ext cx="1741089" cy="1130252"/>
      </dsp:txXfrm>
    </dsp:sp>
    <dsp:sp modelId="{9BEA7FCE-B1FD-41D9-842F-82557145BF3D}">
      <dsp:nvSpPr>
        <dsp:cNvPr id="0" name=""/>
        <dsp:cNvSpPr/>
      </dsp:nvSpPr>
      <dsp:spPr>
        <a:xfrm>
          <a:off x="1881524" y="2343789"/>
          <a:ext cx="1161663" cy="11944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4089A4-A1FE-4CB1-92AC-D409695903AB}">
      <dsp:nvSpPr>
        <dsp:cNvPr id="0" name=""/>
        <dsp:cNvSpPr/>
      </dsp:nvSpPr>
      <dsp:spPr>
        <a:xfrm>
          <a:off x="1950666" y="2409475"/>
          <a:ext cx="1161663" cy="11944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kern="1200" dirty="0" smtClean="0"/>
            <a:t>الإعادة</a:t>
          </a:r>
        </a:p>
      </dsp:txBody>
      <dsp:txXfrm>
        <a:off x="1950666" y="2409475"/>
        <a:ext cx="1161663" cy="1194428"/>
      </dsp:txXfrm>
    </dsp:sp>
    <dsp:sp modelId="{088398B5-C641-4AF1-8710-29F2D85F3FF8}">
      <dsp:nvSpPr>
        <dsp:cNvPr id="0" name=""/>
        <dsp:cNvSpPr/>
      </dsp:nvSpPr>
      <dsp:spPr>
        <a:xfrm>
          <a:off x="3181472" y="2343789"/>
          <a:ext cx="1320644" cy="8758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0279DC-1F99-4DA5-9DD2-4E54B4E9B955}">
      <dsp:nvSpPr>
        <dsp:cNvPr id="0" name=""/>
        <dsp:cNvSpPr/>
      </dsp:nvSpPr>
      <dsp:spPr>
        <a:xfrm>
          <a:off x="3250615" y="2409475"/>
          <a:ext cx="1320644" cy="8758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kern="1200" dirty="0" smtClean="0"/>
            <a:t>التناقض</a:t>
          </a:r>
        </a:p>
      </dsp:txBody>
      <dsp:txXfrm>
        <a:off x="3250615" y="2409475"/>
        <a:ext cx="1320644" cy="875824"/>
      </dsp:txXfrm>
    </dsp:sp>
    <dsp:sp modelId="{230A47AF-5E3F-4693-9C52-0EDE73513327}">
      <dsp:nvSpPr>
        <dsp:cNvPr id="0" name=""/>
        <dsp:cNvSpPr/>
      </dsp:nvSpPr>
      <dsp:spPr>
        <a:xfrm>
          <a:off x="4640401" y="2343789"/>
          <a:ext cx="1325280" cy="8758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90E3F1-F3A7-495C-B628-1E6BB3A102F8}">
      <dsp:nvSpPr>
        <dsp:cNvPr id="0" name=""/>
        <dsp:cNvSpPr/>
      </dsp:nvSpPr>
      <dsp:spPr>
        <a:xfrm>
          <a:off x="4709544" y="2409475"/>
          <a:ext cx="1325280" cy="8758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kern="1200" dirty="0" smtClean="0"/>
            <a:t>التنظيم</a:t>
          </a:r>
        </a:p>
      </dsp:txBody>
      <dsp:txXfrm>
        <a:off x="4709544" y="2409475"/>
        <a:ext cx="1325280" cy="875824"/>
      </dsp:txXfrm>
    </dsp:sp>
    <dsp:sp modelId="{8A05AF32-AF97-4CFF-B6A0-8040382F9515}">
      <dsp:nvSpPr>
        <dsp:cNvPr id="0" name=""/>
        <dsp:cNvSpPr/>
      </dsp:nvSpPr>
      <dsp:spPr>
        <a:xfrm>
          <a:off x="6103966" y="2343789"/>
          <a:ext cx="1001842" cy="8758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05D5B9-29D6-4F95-85BD-9EC8E55A7AF2}">
      <dsp:nvSpPr>
        <dsp:cNvPr id="0" name=""/>
        <dsp:cNvSpPr/>
      </dsp:nvSpPr>
      <dsp:spPr>
        <a:xfrm>
          <a:off x="6173109" y="2409475"/>
          <a:ext cx="1001842" cy="8758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kern="1200" smtClean="0"/>
            <a:t>الإتمام</a:t>
          </a:r>
          <a:endParaRPr lang="ar-EG" sz="2800" kern="1200" dirty="0" smtClean="0"/>
        </a:p>
      </dsp:txBody>
      <dsp:txXfrm>
        <a:off x="6173109" y="2409475"/>
        <a:ext cx="1001842" cy="875824"/>
      </dsp:txXfrm>
    </dsp:sp>
    <dsp:sp modelId="{D9401738-DC6B-44A5-A473-6280D5805E7D}">
      <dsp:nvSpPr>
        <dsp:cNvPr id="0" name=""/>
        <dsp:cNvSpPr/>
      </dsp:nvSpPr>
      <dsp:spPr>
        <a:xfrm>
          <a:off x="7244094" y="2343789"/>
          <a:ext cx="965532" cy="11855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E97584-F82E-4C31-B042-AC1E90B2BBD2}">
      <dsp:nvSpPr>
        <dsp:cNvPr id="0" name=""/>
        <dsp:cNvSpPr/>
      </dsp:nvSpPr>
      <dsp:spPr>
        <a:xfrm>
          <a:off x="7313237" y="2409475"/>
          <a:ext cx="965532" cy="11855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kern="1200" dirty="0" smtClean="0"/>
            <a:t>التأكيد</a:t>
          </a:r>
          <a:endParaRPr lang="ar-EG" sz="1900" kern="1200" dirty="0"/>
        </a:p>
      </dsp:txBody>
      <dsp:txXfrm>
        <a:off x="7313237" y="2409475"/>
        <a:ext cx="965532" cy="118559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AF8BEFC-F289-49BF-ABC0-5C85DF0C1F57}" type="datetimeFigureOut">
              <a:rPr lang="ar-SA" smtClean="0"/>
              <a:pPr/>
              <a:t>25/12/32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89B2D8B-186E-4C72-A487-F58384D49F98}"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89B2D8B-186E-4C72-A487-F58384D49F98}" type="slidenum">
              <a:rPr lang="ar-SA" smtClean="0"/>
              <a:pPr/>
              <a:t>5</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89B2D8B-186E-4C72-A487-F58384D49F98}" type="slidenum">
              <a:rPr lang="ar-SA" smtClean="0"/>
              <a:pPr/>
              <a:t>12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89B2D8B-186E-4C72-A487-F58384D49F98}" type="slidenum">
              <a:rPr lang="ar-SA" smtClean="0"/>
              <a:pPr/>
              <a:t>13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89B2D8B-186E-4C72-A487-F58384D49F98}" type="slidenum">
              <a:rPr lang="ar-SA" smtClean="0"/>
              <a:pPr/>
              <a:t>16</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89B2D8B-186E-4C72-A487-F58384D49F98}" type="slidenum">
              <a:rPr lang="ar-SA" smtClean="0"/>
              <a:pPr/>
              <a:t>24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5322EBFA-D5D0-491F-A224-6DA223E1847F}" type="datetimeFigureOut">
              <a:rPr lang="ar-EG" smtClean="0"/>
              <a:pPr/>
              <a:t>25/12/1432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D93C98D2-6FA1-4F2E-90AA-59E91A7128BE}"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322EBFA-D5D0-491F-A224-6DA223E1847F}" type="datetimeFigureOut">
              <a:rPr lang="ar-EG" smtClean="0"/>
              <a:pPr/>
              <a:t>25/12/1432</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93C98D2-6FA1-4F2E-90AA-59E91A7128BE}"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ar.wikipedia.org/wiki/%D8%A7%D9%84%D9%85%D9%84%D9%8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ar.wikipedia.org/wiki/%D8%A7%D9%84%D9%85%D9%84%D8%A7%D8%A8%D8%B3" TargetMode="External"/><Relationship Id="rId4" Type="http://schemas.openxmlformats.org/officeDocument/2006/relationships/hyperlink" Target="http://ar.wikipedia.org/wiki/%D8%A7%D9%84%D8%AA%D9%88%D8%AA%D8%B1" TargetMode="Externa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785795"/>
            <a:ext cx="7772400" cy="3214710"/>
          </a:xfrm>
        </p:spPr>
        <p:txBody>
          <a:bodyPr/>
          <a:lstStyle/>
          <a:p>
            <a:r>
              <a:rPr lang="ar-EG" b="1" dirty="0" smtClean="0">
                <a:solidFill>
                  <a:srgbClr val="FF0000"/>
                </a:solidFill>
              </a:rPr>
              <a:t>الأسبوع الثامن</a:t>
            </a:r>
            <a:br>
              <a:rPr lang="ar-EG" b="1" dirty="0" smtClean="0">
                <a:solidFill>
                  <a:srgbClr val="FF0000"/>
                </a:solidFill>
              </a:rPr>
            </a:br>
            <a:r>
              <a:rPr lang="ar-EG" b="1" dirty="0" smtClean="0">
                <a:solidFill>
                  <a:srgbClr val="FF0000"/>
                </a:solidFill>
              </a:rPr>
              <a:t> </a:t>
            </a:r>
            <a:br>
              <a:rPr lang="ar-EG" b="1" dirty="0" smtClean="0">
                <a:solidFill>
                  <a:srgbClr val="FF0000"/>
                </a:solidFill>
              </a:rPr>
            </a:br>
            <a:r>
              <a:rPr lang="ar-EG" b="1" dirty="0" smtClean="0">
                <a:solidFill>
                  <a:srgbClr val="FF0000"/>
                </a:solidFill>
              </a:rPr>
              <a:t>لغة الاتصال غير اللفظية </a:t>
            </a:r>
            <a:endParaRPr lang="ar-EG" b="1" dirty="0">
              <a:solidFill>
                <a:srgbClr val="FF0000"/>
              </a:solidFill>
            </a:endParaRPr>
          </a:p>
        </p:txBody>
      </p:sp>
      <p:sp>
        <p:nvSpPr>
          <p:cNvPr id="3" name="عنوان فرعي 2"/>
          <p:cNvSpPr>
            <a:spLocks noGrp="1"/>
          </p:cNvSpPr>
          <p:nvPr>
            <p:ph type="subTitle" idx="1"/>
          </p:nvPr>
        </p:nvSpPr>
        <p:spPr/>
        <p:txBody>
          <a:bodyPr>
            <a:normAutofit/>
          </a:bodyPr>
          <a:lstStyle/>
          <a:p>
            <a:r>
              <a:rPr lang="ar-EG" sz="4400" b="1" dirty="0" smtClean="0">
                <a:solidFill>
                  <a:schemeClr val="tx2"/>
                </a:solidFill>
                <a:latin typeface="+mj-lt"/>
                <a:ea typeface="+mj-ea"/>
                <a:cs typeface="+mj-cs"/>
              </a:rPr>
              <a:t>إعداد الدكتور/ رمضان </a:t>
            </a:r>
            <a:r>
              <a:rPr lang="ar-EG" sz="4400" b="1" smtClean="0">
                <a:solidFill>
                  <a:schemeClr val="tx2"/>
                </a:solidFill>
                <a:latin typeface="+mj-lt"/>
                <a:ea typeface="+mj-ea"/>
                <a:cs typeface="+mj-cs"/>
              </a:rPr>
              <a:t>محمد محمد</a:t>
            </a:r>
            <a:endParaRPr lang="ar-EG" sz="4400" b="1"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8100000" scaled="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548680"/>
            <a:ext cx="7772400" cy="1470025"/>
          </a:xfrm>
        </p:spPr>
        <p:txBody>
          <a:bodyPr/>
          <a:lstStyle/>
          <a:p>
            <a:r>
              <a:rPr lang="ar-EG" dirty="0" smtClean="0"/>
              <a:t>الأهداف</a:t>
            </a:r>
            <a:endParaRPr lang="ar-EG" dirty="0"/>
          </a:p>
        </p:txBody>
      </p:sp>
      <p:sp>
        <p:nvSpPr>
          <p:cNvPr id="3" name="عنوان فرعي 2"/>
          <p:cNvSpPr>
            <a:spLocks noGrp="1"/>
          </p:cNvSpPr>
          <p:nvPr>
            <p:ph type="subTitle" idx="1"/>
          </p:nvPr>
        </p:nvSpPr>
        <p:spPr>
          <a:xfrm>
            <a:off x="1259632" y="1844824"/>
            <a:ext cx="7056784" cy="3960440"/>
          </a:xfrm>
        </p:spPr>
        <p:txBody>
          <a:bodyPr>
            <a:noAutofit/>
          </a:bodyPr>
          <a:lstStyle/>
          <a:p>
            <a:r>
              <a:rPr lang="ar-EG" dirty="0" smtClean="0">
                <a:solidFill>
                  <a:schemeClr val="tx1"/>
                </a:solidFill>
                <a:latin typeface="+mj-lt"/>
                <a:ea typeface="+mj-ea"/>
                <a:cs typeface="+mj-cs"/>
              </a:rPr>
              <a:t>في نهاية هذه الجلسة يجب أن تكون قادرا على أن:-</a:t>
            </a:r>
          </a:p>
          <a:p>
            <a:pPr algn="just"/>
            <a:r>
              <a:rPr lang="ar-EG" dirty="0" smtClean="0">
                <a:solidFill>
                  <a:schemeClr val="tx1"/>
                </a:solidFill>
                <a:latin typeface="+mj-lt"/>
                <a:ea typeface="+mj-ea"/>
                <a:cs typeface="+mj-cs"/>
              </a:rPr>
              <a:t>1- تعرف الاتصال غير اللفظي</a:t>
            </a:r>
          </a:p>
          <a:p>
            <a:pPr algn="just"/>
            <a:r>
              <a:rPr lang="ar-EG" dirty="0" smtClean="0">
                <a:solidFill>
                  <a:schemeClr val="tx1"/>
                </a:solidFill>
                <a:latin typeface="+mj-lt"/>
                <a:ea typeface="+mj-ea"/>
                <a:cs typeface="+mj-cs"/>
              </a:rPr>
              <a:t>2- تدرك الدور الذي يقوم </a:t>
            </a:r>
            <a:r>
              <a:rPr lang="ar-EG" dirty="0" err="1" smtClean="0">
                <a:solidFill>
                  <a:schemeClr val="tx1"/>
                </a:solidFill>
                <a:latin typeface="+mj-lt"/>
                <a:ea typeface="+mj-ea"/>
                <a:cs typeface="+mj-cs"/>
              </a:rPr>
              <a:t>به</a:t>
            </a:r>
            <a:r>
              <a:rPr lang="ar-EG" dirty="0" smtClean="0">
                <a:solidFill>
                  <a:schemeClr val="tx1"/>
                </a:solidFill>
                <a:latin typeface="+mj-lt"/>
                <a:ea typeface="+mj-ea"/>
                <a:cs typeface="+mj-cs"/>
              </a:rPr>
              <a:t> الاتصال غير اللفظي</a:t>
            </a:r>
          </a:p>
          <a:p>
            <a:pPr algn="just"/>
            <a:r>
              <a:rPr lang="ar-EG" dirty="0" smtClean="0">
                <a:solidFill>
                  <a:schemeClr val="tx1"/>
                </a:solidFill>
                <a:latin typeface="+mj-lt"/>
                <a:ea typeface="+mj-ea"/>
                <a:cs typeface="+mj-cs"/>
              </a:rPr>
              <a:t>3- تذكر </a:t>
            </a:r>
            <a:r>
              <a:rPr lang="ar-EG" sz="2400" dirty="0" smtClean="0">
                <a:solidFill>
                  <a:schemeClr val="tx1"/>
                </a:solidFill>
                <a:latin typeface="+mj-lt"/>
                <a:ea typeface="+mj-ea"/>
                <a:cs typeface="+mj-cs"/>
              </a:rPr>
              <a:t>أشكال</a:t>
            </a:r>
            <a:r>
              <a:rPr lang="ar-EG" dirty="0" smtClean="0">
                <a:solidFill>
                  <a:schemeClr val="tx1"/>
                </a:solidFill>
                <a:latin typeface="+mj-lt"/>
                <a:ea typeface="+mj-ea"/>
                <a:cs typeface="+mj-cs"/>
              </a:rPr>
              <a:t> الاتصال غير اللفظي</a:t>
            </a:r>
          </a:p>
          <a:p>
            <a:pPr algn="just"/>
            <a:r>
              <a:rPr lang="ar-EG" dirty="0" smtClean="0">
                <a:solidFill>
                  <a:schemeClr val="tx1"/>
                </a:solidFill>
                <a:latin typeface="+mj-lt"/>
                <a:ea typeface="+mj-ea"/>
                <a:cs typeface="+mj-cs"/>
              </a:rPr>
              <a:t>4- </a:t>
            </a:r>
            <a:r>
              <a:rPr lang="ar-EG" dirty="0" err="1" smtClean="0">
                <a:solidFill>
                  <a:schemeClr val="tx1"/>
                </a:solidFill>
                <a:latin typeface="+mj-lt"/>
                <a:ea typeface="+mj-ea"/>
                <a:cs typeface="+mj-cs"/>
              </a:rPr>
              <a:t>تتطبق</a:t>
            </a:r>
            <a:r>
              <a:rPr lang="ar-EG" dirty="0" smtClean="0">
                <a:solidFill>
                  <a:schemeClr val="tx1"/>
                </a:solidFill>
                <a:latin typeface="+mj-lt"/>
                <a:ea typeface="+mj-ea"/>
                <a:cs typeface="+mj-cs"/>
              </a:rPr>
              <a:t> بعض أشكال الاتصال غير اللفظي</a:t>
            </a:r>
          </a:p>
          <a:p>
            <a:pPr algn="just"/>
            <a:r>
              <a:rPr lang="ar-EG" dirty="0" smtClean="0">
                <a:solidFill>
                  <a:schemeClr val="tx1"/>
                </a:solidFill>
                <a:latin typeface="+mj-lt"/>
                <a:ea typeface="+mj-ea"/>
                <a:cs typeface="+mj-cs"/>
              </a:rPr>
              <a:t>5- تذكر خصائص الاتصال الاتصال غير اللفظي</a:t>
            </a:r>
          </a:p>
          <a:p>
            <a:pPr algn="just"/>
            <a:r>
              <a:rPr lang="ar-EG" dirty="0" smtClean="0">
                <a:solidFill>
                  <a:schemeClr val="tx1"/>
                </a:solidFill>
                <a:latin typeface="+mj-lt"/>
                <a:ea typeface="+mj-ea"/>
                <a:cs typeface="+mj-cs"/>
              </a:rPr>
              <a:t>6- تذكر العلاقة بين الاتصال غير اللفظي واللفظي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r>
              <a:rPr lang="ar-EG" dirty="0" smtClean="0"/>
              <a:t>لغة الاتصال غير اللفظية</a:t>
            </a:r>
            <a:endParaRPr lang="ar-EG" dirty="0"/>
          </a:p>
        </p:txBody>
      </p:sp>
      <p:sp>
        <p:nvSpPr>
          <p:cNvPr id="2" name="عنصر نائب للمحتوى 1"/>
          <p:cNvSpPr>
            <a:spLocks noGrp="1"/>
          </p:cNvSpPr>
          <p:nvPr>
            <p:ph idx="1"/>
          </p:nvPr>
        </p:nvSpPr>
        <p:spPr/>
        <p:txBody>
          <a:bodyPr/>
          <a:lstStyle/>
          <a:p>
            <a:r>
              <a:rPr lang="ar-EG" dirty="0" smtClean="0"/>
              <a:t>الاتصال غير اللفظي يحتوي على كل الرسائل التي يتم نقلها وتبادلها بدون كلمات مثل الإشارات والأشياء وتعبيرات الوجه ولغة الجسد وغيرها ...................</a:t>
            </a:r>
            <a:endParaRPr lang="ar-EG"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sz="8000" dirty="0" smtClean="0"/>
              <a:t>فكر</a:t>
            </a:r>
            <a:endParaRPr lang="ar-EG" dirty="0"/>
          </a:p>
        </p:txBody>
      </p:sp>
      <p:sp>
        <p:nvSpPr>
          <p:cNvPr id="3" name="عنصر نائب للمحتوى 2"/>
          <p:cNvSpPr>
            <a:spLocks noGrp="1"/>
          </p:cNvSpPr>
          <p:nvPr>
            <p:ph idx="1"/>
          </p:nvPr>
        </p:nvSpPr>
        <p:spPr/>
        <p:txBody>
          <a:bodyPr/>
          <a:lstStyle/>
          <a:p>
            <a:pPr algn="ctr"/>
            <a:endParaRPr lang="ar-EG" dirty="0" smtClean="0"/>
          </a:p>
          <a:p>
            <a:pPr algn="ctr"/>
            <a:endParaRPr lang="ar-EG" dirty="0"/>
          </a:p>
          <a:p>
            <a:pPr algn="ctr"/>
            <a:endParaRPr lang="ar-EG" dirty="0" smtClean="0"/>
          </a:p>
          <a:p>
            <a:pPr algn="ctr"/>
            <a:r>
              <a:rPr lang="ar-EG" dirty="0" smtClean="0"/>
              <a:t>أيهما أكثر حدوثا الاتصال اللفظي أم الاتصال غير اللفظي ؟</a:t>
            </a:r>
            <a:endParaRPr lang="ar-E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دراســــــــــــــــات</a:t>
            </a:r>
            <a:endParaRPr lang="ar-EG" dirty="0"/>
          </a:p>
        </p:txBody>
      </p:sp>
      <p:sp>
        <p:nvSpPr>
          <p:cNvPr id="3" name="عنصر نائب للمحتوى 2"/>
          <p:cNvSpPr>
            <a:spLocks noGrp="1"/>
          </p:cNvSpPr>
          <p:nvPr>
            <p:ph idx="1"/>
          </p:nvPr>
        </p:nvSpPr>
        <p:spPr/>
        <p:txBody>
          <a:bodyPr/>
          <a:lstStyle/>
          <a:p>
            <a:r>
              <a:rPr lang="ar-EG" dirty="0" smtClean="0"/>
              <a:t>تشير دراسات إن الاتصال غير اللفظي أكثر حدوثا من الاتصال اللفظي فالاتصال غير اللفظي يشغل حوالي </a:t>
            </a:r>
            <a:r>
              <a:rPr lang="en-US" dirty="0" smtClean="0"/>
              <a:t>93</a:t>
            </a:r>
            <a:r>
              <a:rPr lang="ar-EG" dirty="0" smtClean="0"/>
              <a:t>% من الاتصال </a:t>
            </a:r>
            <a:r>
              <a:rPr lang="ar-EG" dirty="0" err="1" smtClean="0"/>
              <a:t>و</a:t>
            </a:r>
            <a:r>
              <a:rPr lang="en-US" dirty="0" smtClean="0"/>
              <a:t>7</a:t>
            </a:r>
            <a:r>
              <a:rPr lang="ar-EG" dirty="0" smtClean="0"/>
              <a:t>% من الاتصال لفظي </a:t>
            </a:r>
            <a:endParaRPr lang="ar-EG" dirty="0"/>
          </a:p>
        </p:txBody>
      </p:sp>
      <p:sp>
        <p:nvSpPr>
          <p:cNvPr id="4" name="شكل بيضاوي 3"/>
          <p:cNvSpPr/>
          <p:nvPr/>
        </p:nvSpPr>
        <p:spPr>
          <a:xfrm>
            <a:off x="1763688" y="3429000"/>
            <a:ext cx="6120680" cy="26642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dirty="0" smtClean="0"/>
              <a:t>اتصال لفظي7%                       اتصال غير لفظي 93%</a:t>
            </a:r>
            <a:endParaRPr lang="ar-EG" dirty="0"/>
          </a:p>
        </p:txBody>
      </p:sp>
      <p:cxnSp>
        <p:nvCxnSpPr>
          <p:cNvPr id="6" name="رابط مستقيم 5"/>
          <p:cNvCxnSpPr/>
          <p:nvPr/>
        </p:nvCxnSpPr>
        <p:spPr>
          <a:xfrm flipH="1">
            <a:off x="4355976" y="3645024"/>
            <a:ext cx="1944216" cy="2448272"/>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أنواع الاتصال غير الكلامي </a:t>
            </a:r>
            <a:endParaRPr lang="ar-EG" dirty="0"/>
          </a:p>
        </p:txBody>
      </p:sp>
      <p:graphicFrame>
        <p:nvGraphicFramePr>
          <p:cNvPr id="4" name="عنصر نائب للمحتوى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لغة الإشارة </a:t>
            </a:r>
            <a:endParaRPr lang="ar-EG" dirty="0"/>
          </a:p>
        </p:txBody>
      </p:sp>
      <p:sp>
        <p:nvSpPr>
          <p:cNvPr id="3" name="عنصر نائب للمحتوى 2"/>
          <p:cNvSpPr>
            <a:spLocks noGrp="1"/>
          </p:cNvSpPr>
          <p:nvPr>
            <p:ph idx="1"/>
          </p:nvPr>
        </p:nvSpPr>
        <p:spPr/>
        <p:txBody>
          <a:bodyPr/>
          <a:lstStyle/>
          <a:p>
            <a:r>
              <a:rPr lang="ar-EG" dirty="0" smtClean="0"/>
              <a:t>هي الإشارات البسيطة أو المعقدة التي يستخدمها الإنسان في الاتصال بغيره وتنقسم إلى .........</a:t>
            </a:r>
          </a:p>
          <a:p>
            <a:r>
              <a:rPr lang="ar-EG" dirty="0" smtClean="0"/>
              <a:t>1- اتصال بشري/ وهي التي تصدر عن الإنسان نفسه كالحركات وتعبيرات الوجه </a:t>
            </a:r>
          </a:p>
          <a:p>
            <a:r>
              <a:rPr lang="ar-EG" dirty="0" smtClean="0"/>
              <a:t>2- اتصال مادي / وهي الرموز التي يصنعها الانسان </a:t>
            </a:r>
            <a:r>
              <a:rPr lang="ar-SA" dirty="0" err="1" smtClean="0"/>
              <a:t>كأ</a:t>
            </a:r>
            <a:r>
              <a:rPr lang="ar-EG" dirty="0" smtClean="0"/>
              <a:t>شارات المرور والاسهم ولوحات التحذير</a:t>
            </a:r>
          </a:p>
          <a:p>
            <a:endParaRPr lang="ar-E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25602" name="Picture 2" descr="C:\Users\صبري\Desktop\imagesCA5YCCN3.jpg"/>
          <p:cNvPicPr>
            <a:picLocks noChangeAspect="1" noChangeArrowheads="1"/>
          </p:cNvPicPr>
          <p:nvPr/>
        </p:nvPicPr>
        <p:blipFill>
          <a:blip r:embed="rId3" cstate="print"/>
          <a:srcRect/>
          <a:stretch>
            <a:fillRect/>
          </a:stretch>
        </p:blipFill>
        <p:spPr bwMode="auto">
          <a:xfrm>
            <a:off x="1115616" y="1196752"/>
            <a:ext cx="7056784" cy="482453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لغة الحركة والأفعال</a:t>
            </a:r>
            <a:endParaRPr lang="ar-EG" dirty="0"/>
          </a:p>
        </p:txBody>
      </p:sp>
      <p:sp>
        <p:nvSpPr>
          <p:cNvPr id="3" name="عنصر نائب للمحتوى 2"/>
          <p:cNvSpPr>
            <a:spLocks noGrp="1"/>
          </p:cNvSpPr>
          <p:nvPr>
            <p:ph idx="1"/>
          </p:nvPr>
        </p:nvSpPr>
        <p:spPr/>
        <p:txBody>
          <a:bodyPr/>
          <a:lstStyle/>
          <a:p>
            <a:r>
              <a:rPr lang="ar-EG" dirty="0" smtClean="0"/>
              <a:t>جميع الحركات التي يمارسها الإنسان لينقل إلى غيره ما يريد من معان أو مشاعر وأبرز أنواع هذا الاتصال هو لغة الإشارة التي يستخدمها فاقدوا القدرة على السمع والنطق أو طريقة بريل للمكفوفين </a:t>
            </a:r>
          </a:p>
          <a:p>
            <a:endParaRPr lang="ar-E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pic>
        <p:nvPicPr>
          <p:cNvPr id="2050" name="Picture 2" descr="C:\Users\صبري\Desktop\بدون عنوان.png"/>
          <p:cNvPicPr>
            <a:picLocks noChangeAspect="1" noChangeArrowheads="1"/>
          </p:cNvPicPr>
          <p:nvPr/>
        </p:nvPicPr>
        <p:blipFill>
          <a:blip r:embed="rId2" cstate="print"/>
          <a:srcRect/>
          <a:stretch>
            <a:fillRect/>
          </a:stretch>
        </p:blipFill>
        <p:spPr bwMode="auto">
          <a:xfrm>
            <a:off x="5868144" y="1556792"/>
            <a:ext cx="2628900" cy="3312368"/>
          </a:xfrm>
          <a:prstGeom prst="rect">
            <a:avLst/>
          </a:prstGeom>
          <a:noFill/>
        </p:spPr>
      </p:pic>
      <p:pic>
        <p:nvPicPr>
          <p:cNvPr id="2051" name="Picture 3" descr="C:\Users\صبري\Desktop\imagesCAYLRCPH.jpg"/>
          <p:cNvPicPr>
            <a:picLocks noChangeAspect="1" noChangeArrowheads="1"/>
          </p:cNvPicPr>
          <p:nvPr/>
        </p:nvPicPr>
        <p:blipFill>
          <a:blip r:embed="rId3" cstate="print"/>
          <a:srcRect/>
          <a:stretch>
            <a:fillRect/>
          </a:stretch>
        </p:blipFill>
        <p:spPr bwMode="auto">
          <a:xfrm>
            <a:off x="1691680" y="1844824"/>
            <a:ext cx="3248605" cy="338437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mtClean="0"/>
              <a:t>لغة الاشياء</a:t>
            </a:r>
            <a:endParaRPr lang="ar-EG" dirty="0"/>
          </a:p>
        </p:txBody>
      </p:sp>
      <p:sp>
        <p:nvSpPr>
          <p:cNvPr id="3" name="عنصر نائب للمحتوى 2"/>
          <p:cNvSpPr>
            <a:spLocks noGrp="1"/>
          </p:cNvSpPr>
          <p:nvPr>
            <p:ph idx="4294967295"/>
          </p:nvPr>
        </p:nvSpPr>
        <p:spPr>
          <a:xfrm>
            <a:off x="179512" y="1600200"/>
            <a:ext cx="8050088" cy="4525963"/>
          </a:xfrm>
        </p:spPr>
        <p:txBody>
          <a:bodyPr>
            <a:normAutofit fontScale="92500" lnSpcReduction="20000"/>
          </a:bodyPr>
          <a:lstStyle/>
          <a:p>
            <a:r>
              <a:rPr lang="ar-SA" dirty="0" smtClean="0"/>
              <a:t>لغة الأشياء : مثل الملابس والأدوات كأزياء الممثلين أو ديكور المسرح </a:t>
            </a:r>
            <a:r>
              <a:rPr lang="ar-EG" dirty="0" smtClean="0"/>
              <a:t>فتنقلك إلى الحدث المراد طرحه  كما </a:t>
            </a:r>
          </a:p>
          <a:p>
            <a:r>
              <a:rPr lang="ar-EG" dirty="0" smtClean="0"/>
              <a:t>الصورة تذكرك بعهد .......................</a:t>
            </a:r>
          </a:p>
          <a:p>
            <a:endParaRPr lang="ar-EG" dirty="0" smtClean="0"/>
          </a:p>
          <a:p>
            <a:r>
              <a:rPr lang="ar-EG" dirty="0" smtClean="0"/>
              <a:t>لون الكرافت يدل أحيانا على شخصيتك</a:t>
            </a:r>
          </a:p>
          <a:p>
            <a:r>
              <a:rPr lang="ar-EG" dirty="0" smtClean="0"/>
              <a:t>كما أكدت الدراسة على أن هناك دلالات نفسية لألوان الكرافتة ، فاللون الأصفر دليل القوة والاعتداد بالذات ، واللون الاحمر يرتبط بالعدوانية والنشاط ، في حين يعكس اللون الازرق سمة الثقة والوفاء ، وان اللون الاخضر يرتبط بالشخص الرومانسي ذي الطابع الحزين .</a:t>
            </a:r>
            <a:r>
              <a:rPr lang="ar-EG" b="1" dirty="0" smtClean="0"/>
              <a:t/>
            </a:r>
            <a:br>
              <a:rPr lang="ar-EG" b="1" dirty="0" smtClean="0"/>
            </a:br>
            <a:endParaRPr lang="ar-EG" dirty="0" smtClean="0"/>
          </a:p>
          <a:p>
            <a:endParaRPr lang="ar-EG" dirty="0" smtClean="0"/>
          </a:p>
          <a:p>
            <a:endParaRPr lang="en-US" dirty="0"/>
          </a:p>
        </p:txBody>
      </p:sp>
      <p:pic>
        <p:nvPicPr>
          <p:cNvPr id="1027" name="Picture 3" descr="C:\Users\صبري\Desktop\imagesCAXJMXFL.jpg"/>
          <p:cNvPicPr>
            <a:picLocks noChangeAspect="1" noChangeArrowheads="1"/>
          </p:cNvPicPr>
          <p:nvPr/>
        </p:nvPicPr>
        <p:blipFill>
          <a:blip r:embed="rId2" cstate="print">
            <a:duotone>
              <a:prstClr val="black"/>
              <a:schemeClr val="accent4">
                <a:tint val="45000"/>
                <a:satMod val="400000"/>
              </a:schemeClr>
            </a:duotone>
          </a:blip>
          <a:srcRect/>
          <a:stretch>
            <a:fillRect/>
          </a:stretch>
        </p:blipFill>
        <p:spPr bwMode="auto">
          <a:xfrm>
            <a:off x="323528" y="1844824"/>
            <a:ext cx="2166739" cy="172819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الصوت شبه اللغة والصمت </a:t>
            </a:r>
            <a:endParaRPr lang="ar-EG" dirty="0"/>
          </a:p>
        </p:txBody>
      </p:sp>
      <p:sp>
        <p:nvSpPr>
          <p:cNvPr id="3" name="عنصر نائب للمحتوى 2"/>
          <p:cNvSpPr>
            <a:spLocks noGrp="1"/>
          </p:cNvSpPr>
          <p:nvPr>
            <p:ph idx="1"/>
          </p:nvPr>
        </p:nvSpPr>
        <p:spPr/>
        <p:txBody>
          <a:bodyPr/>
          <a:lstStyle/>
          <a:p>
            <a:r>
              <a:rPr lang="ar-EG" dirty="0" smtClean="0"/>
              <a:t>هل تعلم أن صمتك يحمل رسالة إل الآخرين كما نغمة صوتك وسرعته والطلاقة تحمل معينة كل هذه العوامل يمكنها أن تقوي أو تضعف الرسائل التي تنقلها الكلمات </a:t>
            </a:r>
          </a:p>
          <a:p>
            <a:r>
              <a:rPr lang="ar-EG" dirty="0" smtClean="0"/>
              <a:t>التهكم والسخرية </a:t>
            </a:r>
          </a:p>
          <a:p>
            <a:r>
              <a:rPr lang="ar-EG" dirty="0" smtClean="0"/>
              <a:t>الابتسامة : قال رسول الله صلى الله عليه وسلم ”ابتسامتك في وجه أخيك صدقة“ . فكر لماذا؟ </a:t>
            </a:r>
          </a:p>
          <a:p>
            <a:endParaRPr lang="ar-E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الروائح</a:t>
            </a:r>
            <a:endParaRPr lang="ar-EG" dirty="0"/>
          </a:p>
        </p:txBody>
      </p:sp>
      <p:sp>
        <p:nvSpPr>
          <p:cNvPr id="3" name="عنصر نائب للمحتوى 2"/>
          <p:cNvSpPr>
            <a:spLocks noGrp="1"/>
          </p:cNvSpPr>
          <p:nvPr>
            <p:ph idx="1"/>
          </p:nvPr>
        </p:nvSpPr>
        <p:spPr/>
        <p:txBody>
          <a:bodyPr>
            <a:normAutofit fontScale="92500" lnSpcReduction="10000"/>
          </a:bodyPr>
          <a:lstStyle/>
          <a:p>
            <a:r>
              <a:rPr lang="ar-EG" dirty="0" smtClean="0"/>
              <a:t>تعد الروائح من المصادر الأساسية للرسائل غير الكلامية في بعض المواقف فهي تعطي انطباعا عن ذوق الشخص وطبيعة عمله ومستواه الصحي والوقائي</a:t>
            </a:r>
          </a:p>
          <a:p>
            <a:r>
              <a:rPr lang="ar-EG" dirty="0" smtClean="0"/>
              <a:t>تذكر أن الرسول صلى الله عليه وسلم كان يحب الدهن ”الطيب“ وكان عرقه صلى الله عليه وسلم أطيب من المسك </a:t>
            </a:r>
          </a:p>
          <a:p>
            <a:r>
              <a:rPr lang="ar-SA" dirty="0" smtClean="0"/>
              <a:t>وكان - صلى الله عليه وسلم - لا يسلك طريقاً فيتبعه أحد إلا عرف أنه قد سلكه من طيب </a:t>
            </a:r>
            <a:r>
              <a:rPr lang="ar-SA" dirty="0" smtClean="0"/>
              <a:t>عرقه</a:t>
            </a:r>
            <a:r>
              <a:rPr lang="ar-SA" dirty="0" smtClean="0"/>
              <a:t>.</a:t>
            </a:r>
            <a:endParaRPr lang="ar-EG" dirty="0" smtClean="0"/>
          </a:p>
          <a:p>
            <a:pPr>
              <a:buNone/>
            </a:pPr>
            <a:r>
              <a:rPr lang="ar-SA" dirty="0" smtClean="0"/>
              <a:t> فعن أنس بن مالك - رضي الله تعالى عنه - : كان لرسول الله - صلى الله عليه وسلم - سُكة يتطيب منها ، ومعنى السُكة : طيب مجموعَ من أخلاطٍ، ويحتمل أن يكون وعاءً لذلك</a:t>
            </a:r>
          </a:p>
          <a:p>
            <a:endParaRPr lang="ar-EG"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الوقت</a:t>
            </a:r>
            <a:endParaRPr lang="ar-EG" dirty="0"/>
          </a:p>
        </p:txBody>
      </p:sp>
      <p:sp>
        <p:nvSpPr>
          <p:cNvPr id="3" name="عنصر نائب للمحتوى 2"/>
          <p:cNvSpPr>
            <a:spLocks noGrp="1"/>
          </p:cNvSpPr>
          <p:nvPr>
            <p:ph idx="1"/>
          </p:nvPr>
        </p:nvSpPr>
        <p:spPr/>
        <p:txBody>
          <a:bodyPr/>
          <a:lstStyle/>
          <a:p>
            <a:pPr algn="just"/>
            <a:r>
              <a:rPr lang="ar-EG" dirty="0" smtClean="0"/>
              <a:t>الوقت هو القناة التي تمر عبرها كل القنوات الاتصالية سواء الكلامية أو غير الكلامية فعليك اختيار الوقت المناسب للحديث فالوقت له تأثير على الآخرين فمعلوم أن السمر وحديث الصحبة يكون ليلاً أما الحديث عن العمل فيكون نهارا وغيرها من الأمثلة </a:t>
            </a:r>
          </a:p>
          <a:p>
            <a:endParaRPr lang="ar-E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827584" y="764704"/>
            <a:ext cx="7772400" cy="1470025"/>
          </a:xfrm>
        </p:spPr>
        <p:txBody>
          <a:bodyPr/>
          <a:lstStyle/>
          <a:p>
            <a:r>
              <a:rPr lang="ar-EG" dirty="0" smtClean="0"/>
              <a:t>لغة الجسد(جاذبية البدن)</a:t>
            </a:r>
            <a:endParaRPr lang="ar-EG" dirty="0"/>
          </a:p>
        </p:txBody>
      </p:sp>
      <p:sp>
        <p:nvSpPr>
          <p:cNvPr id="3" name="عنوان فرعي 2"/>
          <p:cNvSpPr>
            <a:spLocks noGrp="1"/>
          </p:cNvSpPr>
          <p:nvPr>
            <p:ph type="subTitle" idx="1"/>
          </p:nvPr>
        </p:nvSpPr>
        <p:spPr>
          <a:xfrm>
            <a:off x="1043608" y="2132856"/>
            <a:ext cx="7704856" cy="3096344"/>
          </a:xfrm>
        </p:spPr>
        <p:txBody>
          <a:bodyPr>
            <a:noAutofit/>
          </a:bodyPr>
          <a:lstStyle/>
          <a:p>
            <a:pPr algn="just"/>
            <a:r>
              <a:rPr lang="ar-EG" sz="2800" dirty="0" smtClean="0">
                <a:solidFill>
                  <a:schemeClr val="tx1"/>
                </a:solidFill>
                <a:latin typeface="+mj-lt"/>
                <a:ea typeface="+mj-ea"/>
                <a:cs typeface="+mj-cs"/>
              </a:rPr>
              <a:t>تلك الحركات التي يقوم بها بعض الأفراد مستخدمين أيديهم أو تعبيرات الوجه أو أقدامهم أو نبرات صوتهم أو هز الكتف أو الرأس، ليفهم المخاطب بشكل أفضل المعلومة التي يريد أن تصل إليه وهناك بعض الأشخاص الجذريين والأكثر حرصاً وأولئك الذين يستطيعون تثبيت ملامح الوجه وأولئك الذين لا يريدون الإفصاح عما بداخلهم فهم المتحفظون ولك يمكن أيضا معرفة انطباعاتهم من خلال وسائل أخرى.</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العين</a:t>
            </a:r>
            <a:endParaRPr lang="ar-EG" dirty="0"/>
          </a:p>
        </p:txBody>
      </p:sp>
      <p:sp>
        <p:nvSpPr>
          <p:cNvPr id="3" name="عنصر نائب للمحتوى 2"/>
          <p:cNvSpPr>
            <a:spLocks noGrp="1"/>
          </p:cNvSpPr>
          <p:nvPr>
            <p:ph idx="1"/>
          </p:nvPr>
        </p:nvSpPr>
        <p:spPr/>
        <p:txBody>
          <a:bodyPr>
            <a:normAutofit lnSpcReduction="10000"/>
          </a:bodyPr>
          <a:lstStyle/>
          <a:p>
            <a:r>
              <a:rPr lang="ar-EG" dirty="0" smtClean="0"/>
              <a:t>العين : تمنحك واحدا من أكبر مفاتيح الشخصية التي تدلك بشكل حقيقي على ما يدور في عقل من أمامك،</a:t>
            </a:r>
          </a:p>
          <a:p>
            <a:r>
              <a:rPr lang="ar-EG" dirty="0" smtClean="0"/>
              <a:t> فإذا اتسع بؤ</a:t>
            </a:r>
            <a:r>
              <a:rPr lang="ar-SA" dirty="0" err="1" smtClean="0"/>
              <a:t>رة</a:t>
            </a:r>
            <a:r>
              <a:rPr lang="ar-EG" dirty="0" smtClean="0"/>
              <a:t> العين وبدا للعيان فإن ذلك دليل على أنه سمع منك توا شيئا أسعده،</a:t>
            </a:r>
          </a:p>
          <a:p>
            <a:r>
              <a:rPr lang="ar-EG" dirty="0" smtClean="0"/>
              <a:t> أما إذا ضاق بؤ</a:t>
            </a:r>
            <a:r>
              <a:rPr lang="ar-SA" dirty="0" err="1" smtClean="0"/>
              <a:t>رة</a:t>
            </a:r>
            <a:r>
              <a:rPr lang="ar-EG" dirty="0" smtClean="0"/>
              <a:t> العين فالعكس هو ما حدث،</a:t>
            </a:r>
          </a:p>
          <a:p>
            <a:r>
              <a:rPr lang="ar-EG" dirty="0" smtClean="0"/>
              <a:t> وإذا ضاقت عيناه أكثر أو فركهما ربما يدل على أنك حدثته عن شيء لا يصدقه. </a:t>
            </a:r>
          </a:p>
          <a:p>
            <a:r>
              <a:rPr lang="ar-EG" dirty="0" smtClean="0"/>
              <a:t>أو إذا حاول أن يتجنب النظر في عيون الناس ومن حوله فهذا يدل على انه فاقد الثقة بنفسه.</a:t>
            </a:r>
            <a:endParaRPr lang="ar-E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الحواجب</a:t>
            </a:r>
            <a:endParaRPr lang="ar-EG" dirty="0"/>
          </a:p>
        </p:txBody>
      </p:sp>
      <p:sp>
        <p:nvSpPr>
          <p:cNvPr id="3" name="عنصر نائب للمحتوى 2"/>
          <p:cNvSpPr>
            <a:spLocks noGrp="1"/>
          </p:cNvSpPr>
          <p:nvPr>
            <p:ph idx="1"/>
          </p:nvPr>
        </p:nvSpPr>
        <p:spPr/>
        <p:txBody>
          <a:bodyPr/>
          <a:lstStyle/>
          <a:p>
            <a:pPr>
              <a:buNone/>
            </a:pPr>
            <a:r>
              <a:rPr lang="ar-EG" dirty="0" smtClean="0"/>
              <a:t> إذا رفع المرء حاجبا واحدا فإن ذلك يدل على أنك قلت له شيئا إما أنه لا يصدقه أو يراه مستحيلا، أما رفع كلا الحاجبين فإن ذلك يدل على المفاجأة.</a:t>
            </a:r>
          </a:p>
          <a:p>
            <a:endParaRPr lang="ar-E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الإذنين</a:t>
            </a:r>
            <a:endParaRPr lang="ar-EG" dirty="0"/>
          </a:p>
        </p:txBody>
      </p:sp>
      <p:sp>
        <p:nvSpPr>
          <p:cNvPr id="3" name="عنصر نائب للمحتوى 2"/>
          <p:cNvSpPr>
            <a:spLocks noGrp="1"/>
          </p:cNvSpPr>
          <p:nvPr>
            <p:ph idx="1"/>
          </p:nvPr>
        </p:nvSpPr>
        <p:spPr/>
        <p:txBody>
          <a:bodyPr/>
          <a:lstStyle/>
          <a:p>
            <a:pPr algn="just"/>
            <a:r>
              <a:rPr lang="ar-EG" dirty="0" smtClean="0"/>
              <a:t>الأذنان : فإذا حك أنفه أو مرر يديه على أذنيه ساحبا إياهما بينما يقول لك إنه لايفهم ما تريده فهذا يعني أنه متحير بخصوص ما تقوله ومن المحتمل انه لا يعلم مطلقا ما تريد منه أن يفعله أو انه يشك بصحة ما تقوله</a:t>
            </a:r>
            <a:endParaRPr lang="ar-EG"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الجبين</a:t>
            </a:r>
            <a:endParaRPr lang="ar-EG" dirty="0"/>
          </a:p>
        </p:txBody>
      </p:sp>
      <p:sp>
        <p:nvSpPr>
          <p:cNvPr id="3" name="عنصر نائب للمحتوى 2"/>
          <p:cNvSpPr>
            <a:spLocks noGrp="1"/>
          </p:cNvSpPr>
          <p:nvPr>
            <p:ph idx="1"/>
          </p:nvPr>
        </p:nvSpPr>
        <p:spPr/>
        <p:txBody>
          <a:bodyPr/>
          <a:lstStyle/>
          <a:p>
            <a:r>
              <a:rPr lang="ar-EG" dirty="0" smtClean="0"/>
              <a:t>فإذا قطب جبينه ونظر للأرض في عبوس فإن ذلك يعني أنه متحير أو مرتبك أو أنه لا يحب سماع ما قلته، أما إذا قطب جبينه ورفعه إلى أعلى فإن ذلك يدل على دهشته لما سمعه منك.</a:t>
            </a:r>
            <a:endParaRPr lang="ar-EG"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الأكتاف</a:t>
            </a:r>
            <a:endParaRPr lang="ar-EG" dirty="0"/>
          </a:p>
        </p:txBody>
      </p:sp>
      <p:sp>
        <p:nvSpPr>
          <p:cNvPr id="3" name="عنصر نائب للمحتوى 2"/>
          <p:cNvSpPr>
            <a:spLocks noGrp="1"/>
          </p:cNvSpPr>
          <p:nvPr>
            <p:ph idx="1"/>
          </p:nvPr>
        </p:nvSpPr>
        <p:spPr/>
        <p:txBody>
          <a:bodyPr/>
          <a:lstStyle/>
          <a:p>
            <a:r>
              <a:rPr lang="ar-EG" dirty="0" smtClean="0"/>
              <a:t>الأكتاف : عندما يهز الشخص كتفه فيعني انه لا يدري أو لايعلم ما تتحدث عنه</a:t>
            </a:r>
            <a:endParaRPr lang="ar-EG"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الأصابع</a:t>
            </a:r>
            <a:endParaRPr lang="ar-EG" dirty="0"/>
          </a:p>
        </p:txBody>
      </p:sp>
      <p:sp>
        <p:nvSpPr>
          <p:cNvPr id="3" name="عنصر نائب للمحتوى 2"/>
          <p:cNvSpPr>
            <a:spLocks noGrp="1"/>
          </p:cNvSpPr>
          <p:nvPr>
            <p:ph idx="1"/>
          </p:nvPr>
        </p:nvSpPr>
        <p:spPr/>
        <p:txBody>
          <a:bodyPr/>
          <a:lstStyle/>
          <a:p>
            <a:r>
              <a:rPr lang="ar-EG" dirty="0" smtClean="0"/>
              <a:t>نقر الشخص بأصابعه على ذراع المقعد أو على المكتب يشير إلى العصبية أو نفاذ الصبر</a:t>
            </a:r>
            <a:endParaRPr lang="ar-EG"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الأنف</a:t>
            </a:r>
            <a:endParaRPr lang="ar-EG" dirty="0"/>
          </a:p>
        </p:txBody>
      </p:sp>
      <p:sp>
        <p:nvSpPr>
          <p:cNvPr id="3" name="عنصر نائب للمحتوى 2"/>
          <p:cNvSpPr>
            <a:spLocks noGrp="1"/>
          </p:cNvSpPr>
          <p:nvPr>
            <p:ph idx="1"/>
          </p:nvPr>
        </p:nvSpPr>
        <p:spPr/>
        <p:txBody>
          <a:bodyPr/>
          <a:lstStyle/>
          <a:p>
            <a:r>
              <a:rPr lang="ar-EG" dirty="0" smtClean="0"/>
              <a:t>عندما يلمس البالغ أنفه وهو يتحدث فهو دليلاً على أنه يكذب في الحديث الذي يقوله</a:t>
            </a:r>
            <a:endParaRPr lang="ar-EG"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8100000" scaled="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الفم</a:t>
            </a:r>
            <a:endParaRPr lang="ar-EG" dirty="0"/>
          </a:p>
        </p:txBody>
      </p:sp>
      <p:sp>
        <p:nvSpPr>
          <p:cNvPr id="3" name="عنصر نائب للمحتوى 2"/>
          <p:cNvSpPr>
            <a:spLocks noGrp="1"/>
          </p:cNvSpPr>
          <p:nvPr>
            <p:ph idx="1"/>
          </p:nvPr>
        </p:nvSpPr>
        <p:spPr/>
        <p:txBody>
          <a:bodyPr/>
          <a:lstStyle/>
          <a:p>
            <a:r>
              <a:rPr lang="ar-EG" dirty="0" smtClean="0"/>
              <a:t>حينما يكذب الطفل على والديه فهو يضرب يديه على فمه في أشارة إلى إخفاء ما قاله لوالديه، وعندما يكذب المراهق فهو يلمس أو يحك فمه بخفه.</a:t>
            </a:r>
            <a:endParaRPr lang="ar-EG"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أمثلة أخرى</a:t>
            </a:r>
            <a:endParaRPr lang="ar-EG" dirty="0"/>
          </a:p>
        </p:txBody>
      </p:sp>
      <p:sp>
        <p:nvSpPr>
          <p:cNvPr id="3" name="عنصر نائب للمحتوى 2"/>
          <p:cNvSpPr>
            <a:spLocks noGrp="1"/>
          </p:cNvSpPr>
          <p:nvPr>
            <p:ph idx="1"/>
          </p:nvPr>
        </p:nvSpPr>
        <p:spPr/>
        <p:txBody>
          <a:bodyPr>
            <a:normAutofit fontScale="70000" lnSpcReduction="20000"/>
          </a:bodyPr>
          <a:lstStyle/>
          <a:p>
            <a:r>
              <a:rPr lang="ar-EG" dirty="0" smtClean="0"/>
              <a:t>الضرب على صدره : فهذا قد يعني أن هذا الشخص يحاول عزل نفسه عن الآخرين أو يدل على أنه خائف.</a:t>
            </a:r>
          </a:p>
          <a:p>
            <a:r>
              <a:rPr lang="ar-EG" dirty="0" smtClean="0"/>
              <a:t>عندما يفرك يديه ببعضهما فهذا يدل على الانتظار. وإذا وضع يديه على خده فذلك إشارة إلى التمعن والتأمل.</a:t>
            </a:r>
          </a:p>
          <a:p>
            <a:r>
              <a:rPr lang="ar-EG" dirty="0" smtClean="0"/>
              <a:t>إذا جلس الشخص وقدماه فوق بعضهما وهو يحركهما باستمرار فهذا يدل على انه يشعر </a:t>
            </a:r>
            <a:r>
              <a:rPr lang="ar-EG" dirty="0" smtClean="0">
                <a:hlinkClick r:id="rId3" action="ppaction://hlinkfile" tooltip="الملل"/>
              </a:rPr>
              <a:t>بالملل</a:t>
            </a:r>
            <a:r>
              <a:rPr lang="ar-EG" dirty="0" smtClean="0"/>
              <a:t>.</a:t>
            </a:r>
          </a:p>
          <a:p>
            <a:r>
              <a:rPr lang="ar-EG" dirty="0" smtClean="0"/>
              <a:t>إذا كنت تتحدث مع شخص ما وأردت أن تنهي معه فالتثاؤب يعطيه خير دليل على ذلك.</a:t>
            </a:r>
          </a:p>
          <a:p>
            <a:r>
              <a:rPr lang="ar-EG" dirty="0" smtClean="0"/>
              <a:t>حك المرء لرأسه أثناء الحديث يعني أنه يفكر في شيء ما أو يحاول أن يتذكره.</a:t>
            </a:r>
          </a:p>
          <a:p>
            <a:r>
              <a:rPr lang="ar-EG" dirty="0" smtClean="0"/>
              <a:t>عندما يقبض الشخص إحدى يديه بالأخرى خلف ظهره فهذه دلالة على عصبية مبطنة وخوف من الانفلات.</a:t>
            </a:r>
          </a:p>
          <a:p>
            <a:r>
              <a:rPr lang="ar-EG" dirty="0" smtClean="0"/>
              <a:t>عندما يخفى الشخص فمه براحته فهذا دليل قاطع باعتقاده انه يسمع أكاذيب.</a:t>
            </a:r>
          </a:p>
          <a:p>
            <a:r>
              <a:rPr lang="ar-EG" dirty="0" smtClean="0"/>
              <a:t>وإذا جلس الشخص ضاماً قدميه وركبتيه فهذا دليل على </a:t>
            </a:r>
            <a:r>
              <a:rPr lang="ar-EG" dirty="0" smtClean="0">
                <a:hlinkClick r:id="rId4" action="ppaction://hlinkfile" tooltip="التوتر"/>
              </a:rPr>
              <a:t>التوتر</a:t>
            </a:r>
            <a:r>
              <a:rPr lang="ar-EG" dirty="0" smtClean="0"/>
              <a:t>.</a:t>
            </a:r>
          </a:p>
          <a:p>
            <a:r>
              <a:rPr lang="ar-EG" dirty="0" smtClean="0"/>
              <a:t>تجفيف العرق الوهمي أو التقاط </a:t>
            </a:r>
            <a:r>
              <a:rPr lang="ar-EG" dirty="0" err="1" smtClean="0"/>
              <a:t>النسالة</a:t>
            </a:r>
            <a:r>
              <a:rPr lang="ar-EG" dirty="0" smtClean="0"/>
              <a:t> من على </a:t>
            </a:r>
            <a:r>
              <a:rPr lang="ar-EG" dirty="0" smtClean="0">
                <a:hlinkClick r:id="rId5" action="ppaction://hlinkfile" tooltip="الملابس"/>
              </a:rPr>
              <a:t>الملابس</a:t>
            </a:r>
            <a:r>
              <a:rPr lang="ar-EG" dirty="0" smtClean="0"/>
              <a:t> دليل على الارتباك.</a:t>
            </a:r>
          </a:p>
          <a:p>
            <a:r>
              <a:rPr lang="ar-EG" dirty="0" smtClean="0"/>
              <a:t>كتم الفم باليد أو بقبضة اليد دليل على </a:t>
            </a:r>
            <a:r>
              <a:rPr lang="ar-EG" dirty="0" err="1" smtClean="0"/>
              <a:t>ان</a:t>
            </a:r>
            <a:r>
              <a:rPr lang="ar-EG" dirty="0" smtClean="0"/>
              <a:t> لديه كلام مهم جداً، وهناك ما يمنعه أو يقاطعه.</a:t>
            </a:r>
          </a:p>
          <a:p>
            <a:endParaRPr lang="ar-EG" dirty="0" smtClean="0"/>
          </a:p>
          <a:p>
            <a:endParaRPr lang="ar-EG"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81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سمات الاتصال غير اللفظي</a:t>
            </a:r>
            <a:endParaRPr lang="ar-EG" dirty="0"/>
          </a:p>
        </p:txBody>
      </p:sp>
      <p:graphicFrame>
        <p:nvGraphicFramePr>
          <p:cNvPr id="4" name="عنصر نائب للمحتوى 3"/>
          <p:cNvGraphicFramePr>
            <a:graphicFrameLocks noGrp="1"/>
          </p:cNvGraphicFramePr>
          <p:nvPr>
            <p:ph idx="1"/>
          </p:nvPr>
        </p:nvGraphicFramePr>
        <p:xfrm>
          <a:off x="457200" y="1412776"/>
          <a:ext cx="8291264" cy="4713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81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العلاقة بين الاتصال اللفظي وغير اللفظي </a:t>
            </a:r>
            <a:endParaRPr lang="ar-EG" dirty="0"/>
          </a:p>
        </p:txBody>
      </p:sp>
      <p:graphicFrame>
        <p:nvGraphicFramePr>
          <p:cNvPr id="3" name="رسم تخطيطي 2"/>
          <p:cNvGraphicFramePr/>
          <p:nvPr/>
        </p:nvGraphicFramePr>
        <p:xfrm>
          <a:off x="395536" y="1124744"/>
          <a:ext cx="8280920"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185</TotalTime>
  <Words>1061</Words>
  <Application>Microsoft Office PowerPoint</Application>
  <PresentationFormat>عرض على الشاشة (3:4)‏</PresentationFormat>
  <Paragraphs>108</Paragraphs>
  <Slides>26</Slides>
  <Notes>5</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سمة Office</vt:lpstr>
      <vt:lpstr>الأسبوع الثامن   لغة الاتصال غير اللفظية </vt:lpstr>
      <vt:lpstr>الأهداف</vt:lpstr>
      <vt:lpstr>لغة الاتصال غير اللفظية</vt:lpstr>
      <vt:lpstr>فكر</vt:lpstr>
      <vt:lpstr>دراســــــــــــــــات</vt:lpstr>
      <vt:lpstr>أنواع الاتصال غير الكلامي </vt:lpstr>
      <vt:lpstr>لغة الإشارة </vt:lpstr>
      <vt:lpstr>الشريحة 8</vt:lpstr>
      <vt:lpstr>لغة الحركة والأفعال</vt:lpstr>
      <vt:lpstr>الشريحة 10</vt:lpstr>
      <vt:lpstr>لغة الاشياء</vt:lpstr>
      <vt:lpstr>الصوت شبه اللغة والصمت </vt:lpstr>
      <vt:lpstr>الروائح</vt:lpstr>
      <vt:lpstr>الوقت</vt:lpstr>
      <vt:lpstr>لغة الجسد(جاذبية البدن)</vt:lpstr>
      <vt:lpstr>العين</vt:lpstr>
      <vt:lpstr>الحواجب</vt:lpstr>
      <vt:lpstr>الإذنين</vt:lpstr>
      <vt:lpstr>الجبين</vt:lpstr>
      <vt:lpstr>الأكتاف</vt:lpstr>
      <vt:lpstr>الأصابع</vt:lpstr>
      <vt:lpstr>الأنف</vt:lpstr>
      <vt:lpstr>الفم</vt:lpstr>
      <vt:lpstr>أمثلة أخرى</vt:lpstr>
      <vt:lpstr>سمات الاتصال غير اللفظي</vt:lpstr>
      <vt:lpstr>العلاقة بين الاتصال اللفظي وغير اللفظي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الأسبوع الثامن/لغة الاتصال غير اللفظية</dc:title>
  <dc:creator>صبري</dc:creator>
  <cp:lastModifiedBy>رمضان محمد</cp:lastModifiedBy>
  <cp:revision>26</cp:revision>
  <dcterms:created xsi:type="dcterms:W3CDTF">2011-11-15T20:58:56Z</dcterms:created>
  <dcterms:modified xsi:type="dcterms:W3CDTF">2011-11-20T23:02:23Z</dcterms:modified>
</cp:coreProperties>
</file>