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ar-Q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aximized" horzBarState="maximized">
    <p:restoredLeft sz="84380"/>
    <p:restoredTop sz="80108" autoAdjust="0"/>
  </p:normalViewPr>
  <p:slideViewPr>
    <p:cSldViewPr>
      <p:cViewPr varScale="1">
        <p:scale>
          <a:sx n="73" d="100"/>
          <a:sy n="73" d="100"/>
        </p:scale>
        <p:origin x="-193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Q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A5B8DDC-FDA6-48E1-9624-3275392F95BE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Q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Q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Q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E0825F9-7CEC-48F6-A5EF-F9F69CDA09FE}" type="slidenum">
              <a:rPr lang="ar-QA" smtClean="0"/>
              <a:pPr/>
              <a:t>‹#›</a:t>
            </a:fld>
            <a:endParaRPr lang="ar-Q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Q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825F9-7CEC-48F6-A5EF-F9F69CDA09FE}" type="slidenum">
              <a:rPr lang="ar-QA" smtClean="0"/>
              <a:pPr/>
              <a:t>8</a:t>
            </a:fld>
            <a:endParaRPr lang="ar-Q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Q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Q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066F-72EE-4A56-B512-137F8584A697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Q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D938-10D9-4BEE-866C-93AC4E9A6735}" type="slidenum">
              <a:rPr lang="ar-QA" smtClean="0"/>
              <a:pPr/>
              <a:t>‹#›</a:t>
            </a:fld>
            <a:endParaRPr lang="ar-Q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Q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Q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066F-72EE-4A56-B512-137F8584A697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Q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D938-10D9-4BEE-866C-93AC4E9A6735}" type="slidenum">
              <a:rPr lang="ar-QA" smtClean="0"/>
              <a:pPr/>
              <a:t>‹#›</a:t>
            </a:fld>
            <a:endParaRPr lang="ar-Q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Q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066F-72EE-4A56-B512-137F8584A697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Q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D938-10D9-4BEE-866C-93AC4E9A6735}" type="slidenum">
              <a:rPr lang="ar-QA" smtClean="0"/>
              <a:pPr/>
              <a:t>‹#›</a:t>
            </a:fld>
            <a:endParaRPr lang="ar-Q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Q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2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Q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2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Q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066F-72EE-4A56-B512-137F8584A697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Q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D938-10D9-4BEE-866C-93AC4E9A6735}" type="slidenum">
              <a:rPr lang="ar-QA" smtClean="0"/>
              <a:pPr/>
              <a:t>‹#›</a:t>
            </a:fld>
            <a:endParaRPr lang="ar-Q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Q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Q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Q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066F-72EE-4A56-B512-137F8584A697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Q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D938-10D9-4BEE-866C-93AC4E9A6735}" type="slidenum">
              <a:rPr lang="ar-QA" smtClean="0"/>
              <a:pPr/>
              <a:t>‹#›</a:t>
            </a:fld>
            <a:endParaRPr lang="ar-Q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Q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066F-72EE-4A56-B512-137F8584A697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Q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D938-10D9-4BEE-866C-93AC4E9A6735}" type="slidenum">
              <a:rPr lang="ar-QA" smtClean="0"/>
              <a:pPr/>
              <a:t>‹#›</a:t>
            </a:fld>
            <a:endParaRPr lang="ar-Q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066F-72EE-4A56-B512-137F8584A697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Q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D938-10D9-4BEE-866C-93AC4E9A6735}" type="slidenum">
              <a:rPr lang="ar-QA" smtClean="0"/>
              <a:pPr/>
              <a:t>‹#›</a:t>
            </a:fld>
            <a:endParaRPr lang="ar-Q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Q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Q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066F-72EE-4A56-B512-137F8584A697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Q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D938-10D9-4BEE-866C-93AC4E9A6735}" type="slidenum">
              <a:rPr lang="ar-QA" smtClean="0"/>
              <a:pPr/>
              <a:t>‹#›</a:t>
            </a:fld>
            <a:endParaRPr lang="ar-Q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Q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Q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066F-72EE-4A56-B512-137F8584A697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Q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D938-10D9-4BEE-866C-93AC4E9A6735}" type="slidenum">
              <a:rPr lang="ar-QA" smtClean="0"/>
              <a:pPr/>
              <a:t>‹#›</a:t>
            </a:fld>
            <a:endParaRPr lang="ar-Q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Q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Q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066F-72EE-4A56-B512-137F8584A697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Q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D938-10D9-4BEE-866C-93AC4E9A6735}" type="slidenum">
              <a:rPr lang="ar-QA" smtClean="0"/>
              <a:pPr/>
              <a:t>‹#›</a:t>
            </a:fld>
            <a:endParaRPr lang="ar-Q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Q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2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Q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066F-72EE-4A56-B512-137F8584A697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Q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AD938-10D9-4BEE-866C-93AC4E9A6735}" type="slidenum">
              <a:rPr lang="ar-QA" smtClean="0"/>
              <a:pPr/>
              <a:t>‹#›</a:t>
            </a:fld>
            <a:endParaRPr lang="ar-Q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Q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Q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E066F-72EE-4A56-B512-137F8584A697}" type="datetimeFigureOut">
              <a:rPr lang="ar-QA" smtClean="0"/>
              <a:pPr/>
              <a:t>28/04/1433</a:t>
            </a:fld>
            <a:endParaRPr lang="ar-Q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Q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AD938-10D9-4BEE-866C-93AC4E9A6735}" type="slidenum">
              <a:rPr lang="ar-QA" smtClean="0"/>
              <a:pPr/>
              <a:t>‹#›</a:t>
            </a:fld>
            <a:endParaRPr lang="ar-Q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Q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8679_imgcach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10" name="Picture 9" descr="C:\Users\mhmd\Desktop\New Picture (1)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88640"/>
            <a:ext cx="144016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Description: Description: C:\Users\hazem\Desktop\00000000.png"/>
          <p:cNvPicPr/>
          <p:nvPr/>
        </p:nvPicPr>
        <p:blipFill>
          <a:blip r:embed="rId5" cstate="print"/>
          <a:srcRect l="4948" b="17319"/>
          <a:stretch>
            <a:fillRect/>
          </a:stretch>
        </p:blipFill>
        <p:spPr bwMode="auto">
          <a:xfrm>
            <a:off x="3635896" y="0"/>
            <a:ext cx="5292080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51520" y="2276872"/>
            <a:ext cx="8640960" cy="1323439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QA" sz="80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موسوعةُ علماء الفيزياءِ</a:t>
            </a:r>
            <a:endParaRPr lang="ar-QA" sz="8000" b="1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5445224"/>
            <a:ext cx="5940152" cy="52322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ar-QA" sz="28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إعداد : أ / عماد الدين حسني إسماعيل إبراهيم .</a:t>
            </a:r>
            <a:endParaRPr lang="ar-QA" sz="28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5000">
    <p:newsflash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22 -0.02267  -0.033 -0.06133  -0.027 -0.1  C -0.024 -0.11333  -0.02 -0.12667  -0.014 -0.13733  C -0.01 -0.10667  0.004 -0.07867  0.025 -0.06133  C 0.025 -0.09867  0.041 -0.13467  0.068 -0.15067  C 0.077 -0.15733  0.087 -0.16  0.097 -0.16133  C 0.082 -0.13867  0.074 -0.10667  0.077 -0.07333  C 0.099 -0.09733  0.13 -0.10267  0.157 -0.08533  C 0.166 -0.08  0.175 -0.07067  0.181 -0.06133  C 0.158 -0.064  0.134 -0.052  0.117 -0.028  C 0.144 -0.02  0.167 0.008  0.174 0.04667  C 0.176 0.06  0.176 0.07333  0.174 0.08667  C 0.161 0.06133  0.139 0.044  0.115 0.04133  C 0.127 0.07467  0.124 0.116  0.106 0.14667  C 0.099 0.15733  0.091 0.16667  0.082 0.172  C 0.089 0.14267  0.085 0.10933  0.072 0.08267  C 0.06 0.116  0.034 0.13867  0.004 0.13867  C -0.007 0.13867  -0.017 0.136  -0.026 0.13067  C -0.004 0.12  0.013 0.09467  0.021 0.064  C -0.007 0.072  -0.036 0.06  -0.055 0.02933  C -0.062 0.01733  -0.066 0.00533  -0.069 -0.008  C -0.049 0.00933  -0.023 0.012  0 0  Z" pathEditMode="relative" ptsTypes="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22 -0.02267  -0.033 -0.06133  -0.027 -0.1  C -0.024 -0.11333  -0.02 -0.12667  -0.014 -0.13733  C -0.01 -0.10667  0.004 -0.07867  0.025 -0.06133  C 0.025 -0.09867  0.041 -0.13467  0.068 -0.15067  C 0.077 -0.15733  0.087 -0.16  0.097 -0.16133  C 0.082 -0.13867  0.074 -0.10667  0.077 -0.07333  C 0.099 -0.09733  0.13 -0.10267  0.157 -0.08533  C 0.166 -0.08  0.175 -0.07067  0.181 -0.06133  C 0.158 -0.064  0.134 -0.052  0.117 -0.028  C 0.144 -0.02  0.167 0.008  0.174 0.04667  C 0.176 0.06  0.176 0.07333  0.174 0.08667  C 0.161 0.06133  0.139 0.044  0.115 0.04133  C 0.127 0.07467  0.124 0.116  0.106 0.14667  C 0.099 0.15733  0.091 0.16667  0.082 0.172  C 0.089 0.14267  0.085 0.10933  0.072 0.08267  C 0.06 0.116  0.034 0.13867  0.004 0.13867  C -0.007 0.13867  -0.017 0.136  -0.026 0.13067  C -0.004 0.12  0.013 0.09467  0.021 0.064  C -0.007 0.072  -0.036 0.06  -0.055 0.02933  C -0.062 0.01733  -0.066 0.00533  -0.069 -0.008  C -0.049 0.00933  -0.023 0.012  0 0  Z" pathEditMode="relative" ptsTypes="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C 0.038 0  0.069 0.04133  0.069 0.092  C 0.069 0.12533  0.056 0.15467  0.037 0.172  C 0.037 0.172  0.036 0.172  0.036 0.172  C 0.029 0.17867  0.025 0.18933  0.025 0.20133  C 0.025 0.212  0.029 0.22133  0.034 0.228  C 0.042 0.23867  0.047 0.25467  0.047 0.27067  C 0.047 0.30533  0.026 0.33333  0 0.33333  C -0.026 0.33333  -0.047 0.30533  -0.047 0.27067  C -0.047 0.25467  -0.042 0.23867  -0.034 0.228  C -0.029 0.22133  -0.026 0.212  -0.026 0.20133  C -0.026 0.18933  -0.03 0.17867  -0.036 0.172  C -0.036 0.172  -0.037 0.172  -0.037 0.172  C -0.057 0.15467  -0.07 0.12533  -0.07 0.092  C -0.07 0.04133  -0.039 0  0 0  C 0 0  0 0  0 0  Z" pathEditMode="relative" ptsTypes="">
                                      <p:cBhvr>
                                        <p:cTn id="40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C 0 -0.04267  0.026 -0.07733  0.058 -0.07733  L 0.192 -0.07733  C 0.224 -0.07733  0.25 -0.04267  0.25 0  L 0.25 0.176  C 0.25 0.21867  0.224 0.25467  0.192 0.25467  L 0.058 0.25467  C 0.026 0.25467  0 0.21867  0 0.176  Z" pathEditMode="relative" ptsTypes="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13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"/>
            <a:ext cx="4283968" cy="45811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http://www.ikhwanonline.com/ramadan/Photos/ikh17(2).jpg"/>
          <p:cNvPicPr/>
          <p:nvPr/>
        </p:nvPicPr>
        <p:blipFill>
          <a:blip r:embed="rId4" cstate="print"/>
          <a:srcRect l="3927"/>
          <a:stretch>
            <a:fillRect/>
          </a:stretch>
        </p:blipFill>
        <p:spPr bwMode="auto">
          <a:xfrm>
            <a:off x="0" y="2"/>
            <a:ext cx="4499992" cy="45811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5004048" y="4725144"/>
            <a:ext cx="367240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QA" sz="4400" b="1" dirty="0" smtClean="0"/>
              <a:t>( توماس يونج )</a:t>
            </a:r>
          </a:p>
          <a:p>
            <a:r>
              <a:rPr lang="ar-QA" sz="3200" b="1" dirty="0" smtClean="0"/>
              <a:t>أثبت الطبيعة </a:t>
            </a:r>
            <a:r>
              <a:rPr lang="ar-QA" sz="3200" b="1" dirty="0" err="1" smtClean="0"/>
              <a:t>الموجية</a:t>
            </a:r>
            <a:r>
              <a:rPr lang="ar-QA" sz="3200" b="1" dirty="0" smtClean="0"/>
              <a:t> للضوء ، وطوله الموجي .</a:t>
            </a:r>
            <a:endParaRPr lang="ar-QA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3529" y="4725145"/>
            <a:ext cx="4001155" cy="24314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QA" sz="4400" b="1" dirty="0" smtClean="0"/>
              <a:t>( الحسن بن الهيثم )    </a:t>
            </a:r>
            <a:r>
              <a:rPr lang="ar-QA" sz="3200" b="1" dirty="0" smtClean="0"/>
              <a:t>أثبت أن الضوء ينشأ من المرئيات .</a:t>
            </a:r>
            <a:endParaRPr lang="ar-QA" sz="4400" b="1" dirty="0" smtClean="0"/>
          </a:p>
          <a:p>
            <a:endParaRPr lang="ar-QA" sz="4400" b="1" dirty="0"/>
          </a:p>
        </p:txBody>
      </p:sp>
    </p:spTree>
  </p:cSld>
  <p:clrMapOvr>
    <a:masterClrMapping/>
  </p:clrMapOvr>
  <p:transition advTm="5000">
    <p:wheel spokes="8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7" y="1"/>
            <a:ext cx="4067945" cy="43651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4644008" y="4581129"/>
            <a:ext cx="4499992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QA" sz="4400" b="1" dirty="0" smtClean="0"/>
              <a:t>(أبي الريحان البيروني)</a:t>
            </a:r>
          </a:p>
          <a:p>
            <a:pPr algn="ctr"/>
            <a:r>
              <a:rPr lang="ar-QA" sz="3200" b="1" dirty="0" smtClean="0"/>
              <a:t>أثبت أن سرعة الضوء أكبر من سرعة الصوت .</a:t>
            </a:r>
            <a:endParaRPr lang="ar-QA" sz="3200" b="1" dirty="0"/>
          </a:p>
        </p:txBody>
      </p:sp>
      <p:pic>
        <p:nvPicPr>
          <p:cNvPr id="6" name="Picture 5"/>
          <p:cNvPicPr/>
          <p:nvPr/>
        </p:nvPicPr>
        <p:blipFill>
          <a:blip r:embed="rId4" cstate="print"/>
          <a:srcRect l="4112" t="2035" r="5618" b="12913"/>
          <a:stretch>
            <a:fillRect/>
          </a:stretch>
        </p:blipFill>
        <p:spPr bwMode="auto">
          <a:xfrm>
            <a:off x="0" y="1"/>
            <a:ext cx="4716015" cy="43651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0" y="4653139"/>
            <a:ext cx="4716016" cy="24314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QA" sz="4400" b="1" dirty="0" smtClean="0"/>
              <a:t>( ويليام رونتجن )</a:t>
            </a:r>
          </a:p>
          <a:p>
            <a:pPr algn="ctr"/>
            <a:r>
              <a:rPr lang="ar-QA" sz="3200" b="1" dirty="0" smtClean="0"/>
              <a:t>أكتشف الأشعة الشينية </a:t>
            </a:r>
          </a:p>
          <a:p>
            <a:pPr algn="ctr"/>
            <a:r>
              <a:rPr lang="ar-QA" sz="3200" b="1" dirty="0" smtClean="0"/>
              <a:t>( أشعة أكس ) .</a:t>
            </a:r>
          </a:p>
          <a:p>
            <a:endParaRPr lang="ar-QA" sz="4400" b="1" dirty="0"/>
          </a:p>
        </p:txBody>
      </p:sp>
    </p:spTree>
  </p:cSld>
  <p:clrMapOvr>
    <a:masterClrMapping/>
  </p:clrMapOvr>
  <p:transition advTm="5000">
    <p:wheel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"/>
            <a:ext cx="4283968" cy="44371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4716016" y="4581129"/>
            <a:ext cx="442798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QA" sz="4400" b="1" dirty="0" smtClean="0"/>
              <a:t>( جورج </a:t>
            </a:r>
            <a:r>
              <a:rPr lang="ar-QA" sz="4400" b="1" dirty="0" err="1" smtClean="0"/>
              <a:t>سيمون</a:t>
            </a:r>
            <a:r>
              <a:rPr lang="ar-QA" sz="4400" b="1" dirty="0" smtClean="0"/>
              <a:t> </a:t>
            </a:r>
            <a:r>
              <a:rPr lang="ar-QA" sz="4400" b="1" dirty="0" err="1" smtClean="0"/>
              <a:t>أوم</a:t>
            </a:r>
            <a:r>
              <a:rPr lang="ar-QA" sz="4400" b="1" dirty="0" smtClean="0"/>
              <a:t> )</a:t>
            </a:r>
          </a:p>
          <a:p>
            <a:pPr algn="ctr"/>
            <a:r>
              <a:rPr lang="ar-QA" sz="3200" b="1" dirty="0" smtClean="0"/>
              <a:t>اكتشف قانون في الكهرباء </a:t>
            </a:r>
          </a:p>
          <a:p>
            <a:pPr algn="ctr"/>
            <a:r>
              <a:rPr lang="ar-QA" sz="3200" b="1" dirty="0" smtClean="0"/>
              <a:t>( قانون </a:t>
            </a:r>
            <a:r>
              <a:rPr lang="ar-QA" sz="3200" b="1" dirty="0" err="1" smtClean="0"/>
              <a:t>أوم</a:t>
            </a:r>
            <a:r>
              <a:rPr lang="ar-QA" sz="3200" b="1" dirty="0" smtClean="0"/>
              <a:t> ) .</a:t>
            </a:r>
            <a:endParaRPr lang="ar-QA" sz="4400" b="1" dirty="0"/>
          </a:p>
        </p:txBody>
      </p:sp>
      <p:pic>
        <p:nvPicPr>
          <p:cNvPr id="4" name="Picture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"/>
            <a:ext cx="4572000" cy="44371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4725145"/>
            <a:ext cx="4572000" cy="182357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QA" sz="4400" b="1" dirty="0" smtClean="0"/>
              <a:t>(توماس ألفا إديسون )</a:t>
            </a:r>
          </a:p>
          <a:p>
            <a:pPr algn="ctr"/>
            <a:r>
              <a:rPr lang="ar-QA" sz="3200" b="1" dirty="0" smtClean="0"/>
              <a:t>اخترع المصباح الكهربي والميكروفون .</a:t>
            </a:r>
            <a:endParaRPr lang="ar-QA" sz="3200" b="1" dirty="0"/>
          </a:p>
        </p:txBody>
      </p:sp>
    </p:spTree>
  </p:cSld>
  <p:clrMapOvr>
    <a:masterClrMapping/>
  </p:clrMapOvr>
  <p:transition spd="med">
    <p:wheel spokes="3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wail_picture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8024" y="1"/>
            <a:ext cx="4355976" cy="43651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4572000" y="4581128"/>
            <a:ext cx="45720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QA" sz="4400" b="1" dirty="0" smtClean="0"/>
              <a:t>( أحمد </a:t>
            </a:r>
            <a:r>
              <a:rPr lang="ar-QA" sz="4400" b="1" dirty="0" err="1" smtClean="0"/>
              <a:t>زويل</a:t>
            </a:r>
            <a:r>
              <a:rPr lang="ar-QA" sz="4400" b="1" dirty="0" smtClean="0"/>
              <a:t> )</a:t>
            </a:r>
          </a:p>
          <a:p>
            <a:pPr algn="ctr"/>
            <a:r>
              <a:rPr lang="ar-QA" sz="3200" b="1" dirty="0" smtClean="0"/>
              <a:t>ابتكر نظام تصوير سريع من خلال زمن </a:t>
            </a:r>
            <a:r>
              <a:rPr lang="ar-QA" sz="3200" b="1" dirty="0" err="1" smtClean="0"/>
              <a:t>فيمتوثانية</a:t>
            </a:r>
            <a:r>
              <a:rPr lang="ar-QA" sz="3200" b="1" dirty="0" smtClean="0"/>
              <a:t> .</a:t>
            </a:r>
            <a:endParaRPr lang="ar-QA" sz="3200" b="1" dirty="0"/>
          </a:p>
        </p:txBody>
      </p:sp>
      <p:pic>
        <p:nvPicPr>
          <p:cNvPr id="4" name="Picture 3" descr="imagesCASYHR6U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"/>
            <a:ext cx="4427984" cy="43651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4581129"/>
            <a:ext cx="4499992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QA" sz="4400" b="1" dirty="0" smtClean="0"/>
              <a:t>( إسحاق نيوتن )</a:t>
            </a:r>
          </a:p>
          <a:p>
            <a:pPr algn="ctr"/>
            <a:r>
              <a:rPr lang="ar-QA" sz="3200" b="1" dirty="0" smtClean="0"/>
              <a:t>مكتشف نظرية الجاذبية الحديثة وأسرار الضوء والألوان .</a:t>
            </a:r>
            <a:endParaRPr lang="ar-QA" sz="3200" b="1" dirty="0"/>
          </a:p>
        </p:txBody>
      </p:sp>
    </p:spTree>
  </p:cSld>
  <p:clrMapOvr>
    <a:masterClrMapping/>
  </p:clrMapOvr>
  <p:transition advTm="5000">
    <p:wheel spokes="2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"/>
            <a:ext cx="4427984" cy="43651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4716016" y="4581128"/>
            <a:ext cx="4427984" cy="24314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QA" sz="4400" b="1" dirty="0" smtClean="0"/>
              <a:t>( </a:t>
            </a:r>
            <a:r>
              <a:rPr lang="ar-QA" sz="4400" b="1" dirty="0" err="1" smtClean="0"/>
              <a:t>مليكان</a:t>
            </a:r>
            <a:r>
              <a:rPr lang="ar-QA" sz="4400" b="1" dirty="0" smtClean="0"/>
              <a:t> )</a:t>
            </a:r>
          </a:p>
          <a:p>
            <a:pPr algn="ctr"/>
            <a:r>
              <a:rPr lang="ar-QA" sz="3200" b="1" dirty="0" smtClean="0"/>
              <a:t>قاس شحنة الإلكترون</a:t>
            </a:r>
          </a:p>
          <a:p>
            <a:pPr algn="ctr"/>
            <a:r>
              <a:rPr lang="ar-QA" sz="3200" b="1" dirty="0" smtClean="0"/>
              <a:t>والظاهرة </a:t>
            </a:r>
            <a:r>
              <a:rPr lang="ar-QA" sz="3200" b="1" dirty="0" err="1" smtClean="0"/>
              <a:t>الكهروضوئية</a:t>
            </a:r>
            <a:r>
              <a:rPr lang="ar-QA" sz="3200" b="1" dirty="0" smtClean="0"/>
              <a:t> .</a:t>
            </a:r>
          </a:p>
          <a:p>
            <a:pPr algn="ctr"/>
            <a:endParaRPr lang="ar-QA" sz="4400" b="1" dirty="0"/>
          </a:p>
        </p:txBody>
      </p:sp>
      <p:pic>
        <p:nvPicPr>
          <p:cNvPr id="5" name="Picture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355975" cy="43651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179512" y="4581128"/>
            <a:ext cx="4104456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QA" sz="4400" b="1" dirty="0" smtClean="0"/>
              <a:t>( </a:t>
            </a:r>
            <a:r>
              <a:rPr lang="ar-QA" sz="4400" b="1" dirty="0" err="1" smtClean="0"/>
              <a:t>نيكولا</a:t>
            </a:r>
            <a:r>
              <a:rPr lang="ar-QA" sz="4400" b="1" dirty="0" smtClean="0"/>
              <a:t> </a:t>
            </a:r>
            <a:r>
              <a:rPr lang="ar-QA" sz="4400" b="1" dirty="0" err="1" smtClean="0"/>
              <a:t>تيسلا</a:t>
            </a:r>
            <a:r>
              <a:rPr lang="ar-QA" sz="4400" b="1" dirty="0" smtClean="0"/>
              <a:t>)</a:t>
            </a:r>
          </a:p>
          <a:p>
            <a:pPr algn="ctr"/>
            <a:r>
              <a:rPr lang="ar-QA" sz="3200" b="1" dirty="0" smtClean="0"/>
              <a:t>اخترع المحرك الكهربائي</a:t>
            </a:r>
          </a:p>
          <a:p>
            <a:pPr algn="ctr"/>
            <a:r>
              <a:rPr lang="ar-QA" sz="3200" b="1" dirty="0" smtClean="0"/>
              <a:t>فنهضت الثورة الصناعية . </a:t>
            </a:r>
            <a:endParaRPr lang="ar-QA" sz="3200" b="1" dirty="0"/>
          </a:p>
        </p:txBody>
      </p:sp>
    </p:spTree>
  </p:cSld>
  <p:clrMapOvr>
    <a:masterClrMapping/>
  </p:clrMapOvr>
  <p:transition advTm="5000">
    <p:wheel spokes="1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 cstate="print"/>
          <a:srcRect b="16520"/>
          <a:stretch>
            <a:fillRect/>
          </a:stretch>
        </p:blipFill>
        <p:spPr bwMode="auto">
          <a:xfrm>
            <a:off x="4788024" y="0"/>
            <a:ext cx="4355976" cy="393305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4860032" y="4149080"/>
            <a:ext cx="4104456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QA" sz="4400" b="1" dirty="0" smtClean="0"/>
              <a:t>(أميل لينز )</a:t>
            </a:r>
          </a:p>
          <a:p>
            <a:pPr algn="ctr"/>
            <a:r>
              <a:rPr lang="ar-QA" sz="3200" b="1" dirty="0" smtClean="0"/>
              <a:t>وضع قاعدة تحدد </a:t>
            </a:r>
          </a:p>
          <a:p>
            <a:pPr algn="ctr"/>
            <a:r>
              <a:rPr lang="ar-QA" sz="3200" b="1" dirty="0" smtClean="0"/>
              <a:t>اتجاه التيار </a:t>
            </a:r>
            <a:r>
              <a:rPr lang="ar-QA" sz="3200" b="1" dirty="0" err="1" smtClean="0"/>
              <a:t>التأثيرى</a:t>
            </a:r>
            <a:r>
              <a:rPr lang="ar-QA" sz="3200" b="1" dirty="0" smtClean="0"/>
              <a:t> .</a:t>
            </a:r>
            <a:endParaRPr lang="ar-QA" sz="3200" b="1" dirty="0"/>
          </a:p>
        </p:txBody>
      </p:sp>
      <p:pic>
        <p:nvPicPr>
          <p:cNvPr id="4" name="Picture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499991" cy="393305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79512" y="4149080"/>
            <a:ext cx="432048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QA" sz="4400" b="1" dirty="0" smtClean="0"/>
              <a:t>(مايكل </a:t>
            </a:r>
            <a:r>
              <a:rPr lang="ar-QA" sz="4400" b="1" dirty="0" err="1" smtClean="0"/>
              <a:t>فاراداى</a:t>
            </a:r>
            <a:r>
              <a:rPr lang="ar-QA" sz="4400" b="1" dirty="0" smtClean="0"/>
              <a:t> )</a:t>
            </a:r>
          </a:p>
          <a:p>
            <a:pPr algn="ctr"/>
            <a:r>
              <a:rPr lang="ar-QA" sz="3200" b="1" dirty="0" smtClean="0"/>
              <a:t>اكتشف توليد تيار كهربي </a:t>
            </a:r>
          </a:p>
          <a:p>
            <a:pPr algn="ctr"/>
            <a:r>
              <a:rPr lang="ar-QA" sz="3200" b="1" dirty="0" smtClean="0"/>
              <a:t>من مجال مغناطيسي </a:t>
            </a:r>
            <a:endParaRPr lang="ar-QA" sz="3200" b="1" dirty="0"/>
          </a:p>
        </p:txBody>
      </p:sp>
    </p:spTree>
  </p:cSld>
  <p:clrMapOvr>
    <a:masterClrMapping/>
  </p:clrMapOvr>
  <p:transition advTm="5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 cstate="print"/>
          <a:srcRect r="5007"/>
          <a:stretch>
            <a:fillRect/>
          </a:stretch>
        </p:blipFill>
        <p:spPr bwMode="auto">
          <a:xfrm>
            <a:off x="4932040" y="0"/>
            <a:ext cx="4211960" cy="41490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4860032" y="4365104"/>
            <a:ext cx="428396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QA" sz="4400" b="1" dirty="0" smtClean="0"/>
              <a:t>( كريستيان </a:t>
            </a:r>
            <a:r>
              <a:rPr lang="ar-QA" sz="4400" b="1" dirty="0" err="1" smtClean="0"/>
              <a:t>دوبلر</a:t>
            </a:r>
            <a:r>
              <a:rPr lang="ar-QA" sz="4400" b="1" dirty="0" smtClean="0"/>
              <a:t> )</a:t>
            </a:r>
          </a:p>
          <a:p>
            <a:pPr algn="ctr"/>
            <a:r>
              <a:rPr lang="ar-QA" sz="3200" b="1" dirty="0" smtClean="0"/>
              <a:t>وصف ظاهرة التغير في درجة الصوت (تردده) . </a:t>
            </a:r>
            <a:endParaRPr lang="ar-QA" sz="3200" b="1" dirty="0"/>
          </a:p>
        </p:txBody>
      </p:sp>
      <p:pic>
        <p:nvPicPr>
          <p:cNvPr id="5" name="Picture 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644008" cy="41490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251520" y="4426565"/>
            <a:ext cx="4392488" cy="24314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QA" sz="4400" b="1" dirty="0" smtClean="0"/>
              <a:t>( </a:t>
            </a:r>
            <a:r>
              <a:rPr lang="ar-QA" sz="4400" b="1" dirty="0" err="1" smtClean="0"/>
              <a:t>ويلبرد</a:t>
            </a:r>
            <a:r>
              <a:rPr lang="ar-QA" sz="4400" b="1" dirty="0" smtClean="0"/>
              <a:t> </a:t>
            </a:r>
            <a:r>
              <a:rPr lang="ar-QA" sz="4400" b="1" dirty="0" err="1" smtClean="0"/>
              <a:t>سنيل</a:t>
            </a:r>
            <a:r>
              <a:rPr lang="ar-QA" sz="4400" b="1" dirty="0" smtClean="0"/>
              <a:t> )</a:t>
            </a:r>
          </a:p>
          <a:p>
            <a:pPr algn="ctr"/>
            <a:r>
              <a:rPr lang="ar-QA" sz="3200" b="1" dirty="0" smtClean="0"/>
              <a:t>وضع قوانين توضح</a:t>
            </a:r>
          </a:p>
          <a:p>
            <a:pPr algn="ctr"/>
            <a:r>
              <a:rPr lang="ar-QA" sz="3200" b="1" dirty="0" smtClean="0"/>
              <a:t> انكسار الضوء .</a:t>
            </a:r>
          </a:p>
          <a:p>
            <a:endParaRPr lang="ar-QA" sz="4400" dirty="0"/>
          </a:p>
        </p:txBody>
      </p:sp>
    </p:spTree>
  </p:cSld>
  <p:clrMapOvr>
    <a:masterClrMapping/>
  </p:clrMapOvr>
  <p:transition advTm="5000">
    <p:circl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toob1.jpg"/>
          <p:cNvPicPr>
            <a:picLocks noChangeAspect="1"/>
          </p:cNvPicPr>
          <p:nvPr/>
        </p:nvPicPr>
        <p:blipFill>
          <a:blip r:embed="rId3" cstate="print"/>
          <a:srcRect b="3217"/>
          <a:stretch>
            <a:fillRect/>
          </a:stretch>
        </p:blipFill>
        <p:spPr>
          <a:xfrm>
            <a:off x="4644008" y="1700808"/>
            <a:ext cx="4499992" cy="5157192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539552" y="548680"/>
            <a:ext cx="5616624" cy="2160240"/>
          </a:xfrm>
          <a:prstGeom prst="cloudCallout">
            <a:avLst>
              <a:gd name="adj1" fmla="val 46613"/>
              <a:gd name="adj2" fmla="val 62353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Q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موسوعة علماء الفيزياء </a:t>
            </a:r>
            <a:endParaRPr lang="ar-Q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5000">
    <p:newsflash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183</Words>
  <Application>Microsoft Office PowerPoint</Application>
  <PresentationFormat>عرض على الشاشة (3:4)‏</PresentationFormat>
  <Paragraphs>38</Paragraphs>
  <Slides>9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Corporate Edition</cp:lastModifiedBy>
  <cp:revision>27</cp:revision>
  <dcterms:created xsi:type="dcterms:W3CDTF">2012-03-11T11:54:34Z</dcterms:created>
  <dcterms:modified xsi:type="dcterms:W3CDTF">2012-03-21T05:56:23Z</dcterms:modified>
</cp:coreProperties>
</file>