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0"/>
  </p:notesMasterIdLst>
  <p:handoutMasterIdLst>
    <p:handoutMasterId r:id="rId11"/>
  </p:handoutMasterIdLst>
  <p:sldIdLst>
    <p:sldId id="256" r:id="rId2"/>
    <p:sldId id="257" r:id="rId3"/>
    <p:sldId id="279" r:id="rId4"/>
    <p:sldId id="278" r:id="rId5"/>
    <p:sldId id="280" r:id="rId6"/>
    <p:sldId id="267" r:id="rId7"/>
    <p:sldId id="282" r:id="rId8"/>
    <p:sldId id="283" r:id="rId9"/>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Comic Sans MS" pitchFamily="66" charset="0"/>
        <a:ea typeface="+mn-ea"/>
        <a:cs typeface="+mn-cs"/>
      </a:defRPr>
    </a:lvl1pPr>
    <a:lvl2pPr marL="457200" algn="l" rtl="0" fontAlgn="base">
      <a:spcBef>
        <a:spcPct val="0"/>
      </a:spcBef>
      <a:spcAft>
        <a:spcPct val="0"/>
      </a:spcAft>
      <a:defRPr sz="3200" kern="1200">
        <a:solidFill>
          <a:schemeClr val="tx1"/>
        </a:solidFill>
        <a:latin typeface="Comic Sans MS" pitchFamily="66" charset="0"/>
        <a:ea typeface="+mn-ea"/>
        <a:cs typeface="+mn-cs"/>
      </a:defRPr>
    </a:lvl2pPr>
    <a:lvl3pPr marL="914400" algn="l" rtl="0" fontAlgn="base">
      <a:spcBef>
        <a:spcPct val="0"/>
      </a:spcBef>
      <a:spcAft>
        <a:spcPct val="0"/>
      </a:spcAft>
      <a:defRPr sz="3200" kern="1200">
        <a:solidFill>
          <a:schemeClr val="tx1"/>
        </a:solidFill>
        <a:latin typeface="Comic Sans MS" pitchFamily="66" charset="0"/>
        <a:ea typeface="+mn-ea"/>
        <a:cs typeface="+mn-cs"/>
      </a:defRPr>
    </a:lvl3pPr>
    <a:lvl4pPr marL="1371600" algn="l" rtl="0" fontAlgn="base">
      <a:spcBef>
        <a:spcPct val="0"/>
      </a:spcBef>
      <a:spcAft>
        <a:spcPct val="0"/>
      </a:spcAft>
      <a:defRPr sz="3200" kern="1200">
        <a:solidFill>
          <a:schemeClr val="tx1"/>
        </a:solidFill>
        <a:latin typeface="Comic Sans MS" pitchFamily="66" charset="0"/>
        <a:ea typeface="+mn-ea"/>
        <a:cs typeface="+mn-cs"/>
      </a:defRPr>
    </a:lvl4pPr>
    <a:lvl5pPr marL="1828800" algn="l" rtl="0" fontAlgn="base">
      <a:spcBef>
        <a:spcPct val="0"/>
      </a:spcBef>
      <a:spcAft>
        <a:spcPct val="0"/>
      </a:spcAft>
      <a:defRPr sz="3200" kern="1200">
        <a:solidFill>
          <a:schemeClr val="tx1"/>
        </a:solidFill>
        <a:latin typeface="Comic Sans MS" pitchFamily="66" charset="0"/>
        <a:ea typeface="+mn-ea"/>
        <a:cs typeface="+mn-cs"/>
      </a:defRPr>
    </a:lvl5pPr>
    <a:lvl6pPr marL="2286000" algn="r" defTabSz="914400" rtl="1" eaLnBrk="1" latinLnBrk="0" hangingPunct="1">
      <a:defRPr sz="3200" kern="1200">
        <a:solidFill>
          <a:schemeClr val="tx1"/>
        </a:solidFill>
        <a:latin typeface="Comic Sans MS" pitchFamily="66" charset="0"/>
        <a:ea typeface="+mn-ea"/>
        <a:cs typeface="+mn-cs"/>
      </a:defRPr>
    </a:lvl6pPr>
    <a:lvl7pPr marL="2743200" algn="r" defTabSz="914400" rtl="1" eaLnBrk="1" latinLnBrk="0" hangingPunct="1">
      <a:defRPr sz="3200" kern="1200">
        <a:solidFill>
          <a:schemeClr val="tx1"/>
        </a:solidFill>
        <a:latin typeface="Comic Sans MS" pitchFamily="66" charset="0"/>
        <a:ea typeface="+mn-ea"/>
        <a:cs typeface="+mn-cs"/>
      </a:defRPr>
    </a:lvl7pPr>
    <a:lvl8pPr marL="3200400" algn="r" defTabSz="914400" rtl="1" eaLnBrk="1" latinLnBrk="0" hangingPunct="1">
      <a:defRPr sz="3200" kern="1200">
        <a:solidFill>
          <a:schemeClr val="tx1"/>
        </a:solidFill>
        <a:latin typeface="Comic Sans MS" pitchFamily="66" charset="0"/>
        <a:ea typeface="+mn-ea"/>
        <a:cs typeface="+mn-cs"/>
      </a:defRPr>
    </a:lvl8pPr>
    <a:lvl9pPr marL="3657600" algn="r" defTabSz="914400" rtl="1" eaLnBrk="1" latinLnBrk="0" hangingPunct="1">
      <a:defRPr sz="3200"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32787"/>
    <p:restoredTop sz="90929"/>
  </p:normalViewPr>
  <p:slideViewPr>
    <p:cSldViewPr>
      <p:cViewPr varScale="1">
        <p:scale>
          <a:sx n="73" d="100"/>
          <a:sy n="73" d="100"/>
        </p:scale>
        <p:origin x="-76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7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7B0C500-1A8D-4A74-B08B-38C4CBADE82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83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83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3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83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D90EE8-5385-44E6-AA9D-7079601F2E8A}"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omic Sans MS" pitchFamily="66" charset="0"/>
        <a:ea typeface="+mn-ea"/>
        <a:cs typeface="+mn-cs"/>
      </a:defRPr>
    </a:lvl1pPr>
    <a:lvl2pPr marL="457200" algn="l" rtl="0" fontAlgn="base">
      <a:spcBef>
        <a:spcPct val="30000"/>
      </a:spcBef>
      <a:spcAft>
        <a:spcPct val="0"/>
      </a:spcAft>
      <a:defRPr sz="1200" kern="1200">
        <a:solidFill>
          <a:schemeClr val="tx1"/>
        </a:solidFill>
        <a:latin typeface="Comic Sans MS" pitchFamily="66" charset="0"/>
        <a:ea typeface="+mn-ea"/>
        <a:cs typeface="+mn-cs"/>
      </a:defRPr>
    </a:lvl2pPr>
    <a:lvl3pPr marL="914400" algn="l" rtl="0" fontAlgn="base">
      <a:spcBef>
        <a:spcPct val="30000"/>
      </a:spcBef>
      <a:spcAft>
        <a:spcPct val="0"/>
      </a:spcAft>
      <a:defRPr sz="1200" kern="1200">
        <a:solidFill>
          <a:schemeClr val="tx1"/>
        </a:solidFill>
        <a:latin typeface="Comic Sans MS" pitchFamily="66" charset="0"/>
        <a:ea typeface="+mn-ea"/>
        <a:cs typeface="+mn-cs"/>
      </a:defRPr>
    </a:lvl3pPr>
    <a:lvl4pPr marL="1371600" algn="l" rtl="0" fontAlgn="base">
      <a:spcBef>
        <a:spcPct val="30000"/>
      </a:spcBef>
      <a:spcAft>
        <a:spcPct val="0"/>
      </a:spcAft>
      <a:defRPr sz="1200" kern="1200">
        <a:solidFill>
          <a:schemeClr val="tx1"/>
        </a:solidFill>
        <a:latin typeface="Comic Sans MS" pitchFamily="66" charset="0"/>
        <a:ea typeface="+mn-ea"/>
        <a:cs typeface="+mn-cs"/>
      </a:defRPr>
    </a:lvl4pPr>
    <a:lvl5pPr marL="1828800" algn="l" rtl="0" fontAlgn="base">
      <a:spcBef>
        <a:spcPct val="30000"/>
      </a:spcBef>
      <a:spcAft>
        <a:spcPct val="0"/>
      </a:spcAft>
      <a:defRPr sz="1200" kern="1200">
        <a:solidFill>
          <a:schemeClr val="tx1"/>
        </a:solidFill>
        <a:latin typeface="Comic Sans MS" pitchFamily="66"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CBE1E5-6BEA-4903-9A6E-8D913B6FAE12}" type="slidenum">
              <a:rPr lang="en-US"/>
              <a:pPr/>
              <a:t>1</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EA07C1-D081-488D-96B6-9D7495F95410}" type="slidenum">
              <a:rPr lang="en-US"/>
              <a:pPr/>
              <a:t>2</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8F0057-D78F-41B1-B392-889EE9AF91B4}" type="slidenum">
              <a:rPr lang="en-US"/>
              <a:pPr/>
              <a:t>3</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038915-4252-4EF1-B03C-79D2452E6E79}" type="slidenum">
              <a:rPr lang="en-US"/>
              <a:pPr/>
              <a:t>4</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3E3A1A-5BE0-4FC1-BE64-01230C1ECB15}" type="slidenum">
              <a:rPr lang="en-US"/>
              <a:pPr/>
              <a:t>5</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3C13E6-5637-4E1F-99E4-6CAC19FAE3E8}" type="slidenum">
              <a:rPr lang="en-US"/>
              <a:pPr/>
              <a:t>6</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F30240-7C4E-41FC-B40F-281706D5422E}" type="slidenum">
              <a:rPr lang="en-US"/>
              <a:pPr/>
              <a:t>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362" name="Group 2"/>
          <p:cNvGrpSpPr>
            <a:grpSpLocks/>
          </p:cNvGrpSpPr>
          <p:nvPr/>
        </p:nvGrpSpPr>
        <p:grpSpPr bwMode="auto">
          <a:xfrm>
            <a:off x="0" y="1524000"/>
            <a:ext cx="9009063" cy="1052513"/>
            <a:chOff x="0" y="1536"/>
            <a:chExt cx="5675" cy="663"/>
          </a:xfrm>
        </p:grpSpPr>
        <p:grpSp>
          <p:nvGrpSpPr>
            <p:cNvPr id="15363" name="Group 3"/>
            <p:cNvGrpSpPr>
              <a:grpSpLocks/>
            </p:cNvGrpSpPr>
            <p:nvPr/>
          </p:nvGrpSpPr>
          <p:grpSpPr bwMode="auto">
            <a:xfrm>
              <a:off x="183" y="1604"/>
              <a:ext cx="448" cy="299"/>
              <a:chOff x="720" y="336"/>
              <a:chExt cx="624" cy="432"/>
            </a:xfrm>
          </p:grpSpPr>
          <p:sp>
            <p:nvSpPr>
              <p:cNvPr id="15364"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ar-EG"/>
              </a:p>
            </p:txBody>
          </p:sp>
          <p:sp>
            <p:nvSpPr>
              <p:cNvPr id="15365"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ar-EG"/>
              </a:p>
            </p:txBody>
          </p:sp>
        </p:grpSp>
        <p:grpSp>
          <p:nvGrpSpPr>
            <p:cNvPr id="15366" name="Group 6"/>
            <p:cNvGrpSpPr>
              <a:grpSpLocks/>
            </p:cNvGrpSpPr>
            <p:nvPr/>
          </p:nvGrpSpPr>
          <p:grpSpPr bwMode="auto">
            <a:xfrm>
              <a:off x="261" y="1870"/>
              <a:ext cx="465" cy="299"/>
              <a:chOff x="912" y="2640"/>
              <a:chExt cx="672" cy="432"/>
            </a:xfrm>
          </p:grpSpPr>
          <p:sp>
            <p:nvSpPr>
              <p:cNvPr id="15367"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ar-EG"/>
              </a:p>
            </p:txBody>
          </p:sp>
          <p:sp>
            <p:nvSpPr>
              <p:cNvPr id="15368"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ar-EG"/>
              </a:p>
            </p:txBody>
          </p:sp>
        </p:grpSp>
        <p:sp>
          <p:nvSpPr>
            <p:cNvPr id="15369"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ar-EG"/>
            </a:p>
          </p:txBody>
        </p:sp>
        <p:sp>
          <p:nvSpPr>
            <p:cNvPr id="15370"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ar-EG"/>
            </a:p>
          </p:txBody>
        </p:sp>
        <p:sp>
          <p:nvSpPr>
            <p:cNvPr id="15371"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ar-EG"/>
            </a:p>
          </p:txBody>
        </p:sp>
      </p:grpSp>
      <p:sp>
        <p:nvSpPr>
          <p:cNvPr id="15372" name="Rectangle 12"/>
          <p:cNvSpPr>
            <a:spLocks noGrp="1" noChangeArrowheads="1"/>
          </p:cNvSpPr>
          <p:nvPr>
            <p:ph type="ctrTitle"/>
          </p:nvPr>
        </p:nvSpPr>
        <p:spPr>
          <a:xfrm>
            <a:off x="1295400" y="1066800"/>
            <a:ext cx="6629400" cy="1143000"/>
          </a:xfrm>
        </p:spPr>
        <p:txBody>
          <a:bodyPr/>
          <a:lstStyle>
            <a:lvl1pPr>
              <a:defRPr sz="3200">
                <a:solidFill>
                  <a:schemeClr val="tx1"/>
                </a:solidFill>
              </a:defRPr>
            </a:lvl1pPr>
          </a:lstStyle>
          <a:p>
            <a:r>
              <a:rPr lang="en-US"/>
              <a:t>Click to edit Master title style</a:t>
            </a:r>
          </a:p>
        </p:txBody>
      </p:sp>
      <p:sp>
        <p:nvSpPr>
          <p:cNvPr id="15373" name="Rectangle 13"/>
          <p:cNvSpPr>
            <a:spLocks noGrp="1" noChangeArrowheads="1"/>
          </p:cNvSpPr>
          <p:nvPr>
            <p:ph type="subTitle" idx="1"/>
          </p:nvPr>
        </p:nvSpPr>
        <p:spPr>
          <a:xfrm>
            <a:off x="1143000" y="2667000"/>
            <a:ext cx="6400800" cy="1752600"/>
          </a:xfrm>
        </p:spPr>
        <p:txBody>
          <a:bodyPr/>
          <a:lstStyle>
            <a:lvl1pPr marL="0" indent="0" algn="ctr">
              <a:buFont typeface="Wingdings" pitchFamily="2" charset="2"/>
              <a:buNone/>
              <a:defRPr sz="4400">
                <a:solidFill>
                  <a:schemeClr val="folHlink"/>
                </a:solidFill>
              </a:defRPr>
            </a:lvl1pPr>
          </a:lstStyle>
          <a:p>
            <a:r>
              <a:rPr lang="en-US"/>
              <a:t>Click to edit Master subtitle style</a:t>
            </a:r>
          </a:p>
        </p:txBody>
      </p:sp>
      <p:sp>
        <p:nvSpPr>
          <p:cNvPr id="15374"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15375"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15376"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BBE98F8D-59C8-42FD-BBA1-95B1ADD2740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EA64CAD-FF13-47D2-AAA2-24D6766050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6E7A8B0-25D0-4F03-9B18-255A9824DD2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CE8AF8-BB37-4A5E-ACE0-DD9ECAD90C3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6C75A40-0B7E-41F7-8B76-0EB0FF8957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D850373-0F09-4B6E-82AF-5F95E123306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ED82D0C-130C-4129-B265-03528057179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EFCB18-AF4A-431C-BB3B-CD6F0E109E0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B4D8703-8425-4EFF-97A2-06CDEC931A4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785EC7-53DE-42BD-8AEA-A0192EE2C3E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57B360-A297-4963-B0B4-92B69272BF6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smtClean="0"/>
              <a:t>Click to edit Master title style</a:t>
            </a:r>
            <a:endParaRPr lang="ar-EG"/>
          </a:p>
        </p:txBody>
      </p:sp>
      <p:sp>
        <p:nvSpPr>
          <p:cNvPr id="3" name="Content Placeholder 2"/>
          <p:cNvSpPr>
            <a:spLocks noGrp="1"/>
          </p:cNvSpPr>
          <p:nvPr>
            <p:ph sz="half" idx="1"/>
          </p:nvPr>
        </p:nvSpPr>
        <p:spPr>
          <a:xfrm>
            <a:off x="1182688" y="20177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1182688" y="41513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a:xfrm>
            <a:off x="914400" y="63246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3246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324600"/>
            <a:ext cx="1905000" cy="457200"/>
          </a:xfrm>
        </p:spPr>
        <p:txBody>
          <a:bodyPr/>
          <a:lstStyle>
            <a:lvl1pPr>
              <a:defRPr/>
            </a:lvl1pPr>
          </a:lstStyle>
          <a:p>
            <a:fld id="{50A7E28F-3259-4BC4-B810-E4098DD8770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1182688" y="2017713"/>
            <a:ext cx="7772400" cy="4114800"/>
          </a:xfrm>
        </p:spPr>
        <p:txBody>
          <a:bodyPr/>
          <a:lstStyle/>
          <a:p>
            <a:endParaRPr lang="ar-EG"/>
          </a:p>
        </p:txBody>
      </p:sp>
      <p:sp>
        <p:nvSpPr>
          <p:cNvPr id="4" name="Date Placeholder 3"/>
          <p:cNvSpPr>
            <a:spLocks noGrp="1"/>
          </p:cNvSpPr>
          <p:nvPr>
            <p:ph type="dt" sz="half" idx="10"/>
          </p:nvPr>
        </p:nvSpPr>
        <p:spPr>
          <a:xfrm>
            <a:off x="914400" y="63246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352800" y="63246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81800" y="6324600"/>
            <a:ext cx="1905000" cy="457200"/>
          </a:xfrm>
        </p:spPr>
        <p:txBody>
          <a:bodyPr/>
          <a:lstStyle>
            <a:lvl1pPr>
              <a:defRPr/>
            </a:lvl1pPr>
          </a:lstStyle>
          <a:p>
            <a:fld id="{DA5EFCAA-E7F9-4733-AA5A-F9384AFA313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endParaRPr kumimoji="1" lang="ar-EG" sz="2400"/>
          </a:p>
        </p:txBody>
      </p:sp>
      <p:sp>
        <p:nvSpPr>
          <p:cNvPr id="1433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ar-EG" sz="2400"/>
          </a:p>
        </p:txBody>
      </p:sp>
      <p:sp>
        <p:nvSpPr>
          <p:cNvPr id="1434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ar-EG" sz="2400"/>
          </a:p>
        </p:txBody>
      </p:sp>
      <p:sp>
        <p:nvSpPr>
          <p:cNvPr id="14341" name="Rectangle 5"/>
          <p:cNvSpPr>
            <a:spLocks noChangeArrowheads="1"/>
          </p:cNvSpPr>
          <p:nvPr/>
        </p:nvSpPr>
        <p:spPr bwMode="ltGray">
          <a:xfrm>
            <a:off x="914400" y="1524000"/>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ar-EG" sz="2400"/>
          </a:p>
        </p:txBody>
      </p:sp>
      <p:sp>
        <p:nvSpPr>
          <p:cNvPr id="1434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ar-EG" sz="2400"/>
          </a:p>
        </p:txBody>
      </p:sp>
      <p:sp>
        <p:nvSpPr>
          <p:cNvPr id="1434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ar-EG" sz="2400"/>
          </a:p>
        </p:txBody>
      </p:sp>
      <p:sp>
        <p:nvSpPr>
          <p:cNvPr id="1434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ar-EG" sz="2400"/>
          </a:p>
        </p:txBody>
      </p:sp>
      <p:sp>
        <p:nvSpPr>
          <p:cNvPr id="14345" name="Rectangle 9"/>
          <p:cNvSpPr>
            <a:spLocks noGrp="1" noChangeArrowheads="1"/>
          </p:cNvSpPr>
          <p:nvPr>
            <p:ph type="title"/>
          </p:nvPr>
        </p:nvSpPr>
        <p:spPr bwMode="auto">
          <a:xfrm>
            <a:off x="1150938" y="617538"/>
            <a:ext cx="7793037"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4346"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7"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14348"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14349"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FAD4F7FC-12B6-44E0-AD72-E41B25F03F2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Comic Sans MS" pitchFamily="66" charset="0"/>
        </a:defRPr>
      </a:lvl2pPr>
      <a:lvl3pPr algn="l" rtl="0" fontAlgn="base">
        <a:spcBef>
          <a:spcPct val="0"/>
        </a:spcBef>
        <a:spcAft>
          <a:spcPct val="0"/>
        </a:spcAft>
        <a:defRPr sz="4000">
          <a:solidFill>
            <a:schemeClr val="tx2"/>
          </a:solidFill>
          <a:latin typeface="Comic Sans MS" pitchFamily="66" charset="0"/>
        </a:defRPr>
      </a:lvl3pPr>
      <a:lvl4pPr algn="l" rtl="0" fontAlgn="base">
        <a:spcBef>
          <a:spcPct val="0"/>
        </a:spcBef>
        <a:spcAft>
          <a:spcPct val="0"/>
        </a:spcAft>
        <a:defRPr sz="4000">
          <a:solidFill>
            <a:schemeClr val="tx2"/>
          </a:solidFill>
          <a:latin typeface="Comic Sans MS" pitchFamily="66" charset="0"/>
        </a:defRPr>
      </a:lvl4pPr>
      <a:lvl5pPr algn="l" rtl="0" fontAlgn="base">
        <a:spcBef>
          <a:spcPct val="0"/>
        </a:spcBef>
        <a:spcAft>
          <a:spcPct val="0"/>
        </a:spcAft>
        <a:defRPr sz="4000">
          <a:solidFill>
            <a:schemeClr val="tx2"/>
          </a:solidFill>
          <a:latin typeface="Comic Sans MS" pitchFamily="66" charset="0"/>
        </a:defRPr>
      </a:lvl5pPr>
      <a:lvl6pPr marL="457200" algn="l" rtl="0" fontAlgn="base">
        <a:spcBef>
          <a:spcPct val="0"/>
        </a:spcBef>
        <a:spcAft>
          <a:spcPct val="0"/>
        </a:spcAft>
        <a:defRPr sz="4000">
          <a:solidFill>
            <a:schemeClr val="tx2"/>
          </a:solidFill>
          <a:latin typeface="Comic Sans MS" pitchFamily="66" charset="0"/>
        </a:defRPr>
      </a:lvl6pPr>
      <a:lvl7pPr marL="914400" algn="l" rtl="0" fontAlgn="base">
        <a:spcBef>
          <a:spcPct val="0"/>
        </a:spcBef>
        <a:spcAft>
          <a:spcPct val="0"/>
        </a:spcAft>
        <a:defRPr sz="4000">
          <a:solidFill>
            <a:schemeClr val="tx2"/>
          </a:solidFill>
          <a:latin typeface="Comic Sans MS" pitchFamily="66" charset="0"/>
        </a:defRPr>
      </a:lvl7pPr>
      <a:lvl8pPr marL="1371600" algn="l" rtl="0" fontAlgn="base">
        <a:spcBef>
          <a:spcPct val="0"/>
        </a:spcBef>
        <a:spcAft>
          <a:spcPct val="0"/>
        </a:spcAft>
        <a:defRPr sz="4000">
          <a:solidFill>
            <a:schemeClr val="tx2"/>
          </a:solidFill>
          <a:latin typeface="Comic Sans MS" pitchFamily="66" charset="0"/>
        </a:defRPr>
      </a:lvl8pPr>
      <a:lvl9pPr marL="1828800" algn="l" rtl="0" fontAlgn="base">
        <a:spcBef>
          <a:spcPct val="0"/>
        </a:spcBef>
        <a:spcAft>
          <a:spcPct val="0"/>
        </a:spcAft>
        <a:defRPr sz="4000">
          <a:solidFill>
            <a:schemeClr val="tx2"/>
          </a:solidFill>
          <a:latin typeface="Comic Sans MS" pitchFamily="66"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a:buFont typeface="Wingdings" pitchFamily="2" charset="2"/>
              <a:buNone/>
            </a:pPr>
            <a:r>
              <a:rPr lang="ar-EG" sz="3200" b="1" dirty="0" smtClean="0">
                <a:solidFill>
                  <a:schemeClr val="tx1"/>
                </a:solidFill>
              </a:rPr>
              <a:t>الجماعة</a:t>
            </a:r>
            <a:endParaRPr lang="en-US" sz="3200" b="1" dirty="0">
              <a:solidFill>
                <a:schemeClr val="tx1"/>
              </a:solidFill>
            </a:endParaRPr>
          </a:p>
        </p:txBody>
      </p:sp>
      <p:sp>
        <p:nvSpPr>
          <p:cNvPr id="2051" name="Rectangle 3"/>
          <p:cNvSpPr>
            <a:spLocks noGrp="1" noChangeArrowheads="1"/>
          </p:cNvSpPr>
          <p:nvPr>
            <p:ph type="body" idx="1"/>
          </p:nvPr>
        </p:nvSpPr>
        <p:spPr>
          <a:xfrm>
            <a:off x="1182688" y="2017713"/>
            <a:ext cx="7772400" cy="4411683"/>
          </a:xfrm>
        </p:spPr>
        <p:txBody>
          <a:bodyPr/>
          <a:lstStyle/>
          <a:p>
            <a:pPr algn="ctr">
              <a:buFont typeface="Wingdings" pitchFamily="2" charset="2"/>
              <a:buNone/>
            </a:pPr>
            <a:r>
              <a:rPr lang="ar-EG" sz="4400" b="1" dirty="0" smtClean="0">
                <a:solidFill>
                  <a:schemeClr val="tx2"/>
                </a:solidFill>
              </a:rPr>
              <a:t>المسايرة الاجتماعية</a:t>
            </a:r>
          </a:p>
          <a:p>
            <a:pPr algn="ctr">
              <a:buNone/>
            </a:pPr>
            <a:r>
              <a:rPr lang="en-US" sz="4400" b="1" i="1" dirty="0" smtClean="0">
                <a:solidFill>
                  <a:schemeClr val="folHlink"/>
                </a:solidFill>
              </a:rPr>
              <a:t>Social </a:t>
            </a:r>
            <a:r>
              <a:rPr lang="en-US" sz="4400" b="1" i="1" dirty="0" smtClean="0">
                <a:solidFill>
                  <a:schemeClr val="folHlink"/>
                </a:solidFill>
              </a:rPr>
              <a:t>Conformity</a:t>
            </a:r>
          </a:p>
          <a:p>
            <a:pPr algn="ctr">
              <a:buNone/>
            </a:pPr>
            <a:r>
              <a:rPr lang="en-US" sz="4400" b="1" i="1" dirty="0" smtClean="0">
                <a:solidFill>
                  <a:srgbClr val="FF0000"/>
                </a:solidFill>
              </a:rPr>
              <a:t>Dr Sameh Saada</a:t>
            </a:r>
            <a:endParaRPr lang="en-US" sz="4400" b="1" i="1" dirty="0" smtClean="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dirty="0"/>
              <a:t>Social Influence</a:t>
            </a:r>
          </a:p>
        </p:txBody>
      </p:sp>
      <p:sp>
        <p:nvSpPr>
          <p:cNvPr id="3075" name="Rectangle 3"/>
          <p:cNvSpPr>
            <a:spLocks noGrp="1" noChangeArrowheads="1"/>
          </p:cNvSpPr>
          <p:nvPr>
            <p:ph type="body" idx="1"/>
          </p:nvPr>
        </p:nvSpPr>
        <p:spPr/>
        <p:txBody>
          <a:bodyPr/>
          <a:lstStyle/>
          <a:p>
            <a:pPr>
              <a:lnSpc>
                <a:spcPct val="90000"/>
              </a:lnSpc>
            </a:pPr>
            <a:r>
              <a:rPr lang="en-US" b="1" i="1" dirty="0" smtClean="0">
                <a:solidFill>
                  <a:schemeClr val="folHlink"/>
                </a:solidFill>
              </a:rPr>
              <a:t>Conformity</a:t>
            </a:r>
            <a:r>
              <a:rPr lang="ar-EG" b="1" i="1" dirty="0" smtClean="0">
                <a:solidFill>
                  <a:schemeClr val="tx1">
                    <a:lumMod val="85000"/>
                    <a:lumOff val="15000"/>
                  </a:schemeClr>
                </a:solidFill>
              </a:rPr>
              <a:t>المسايرة</a:t>
            </a:r>
            <a:r>
              <a:rPr lang="ar-EG" b="1" i="1" dirty="0" smtClean="0">
                <a:solidFill>
                  <a:schemeClr val="folHlink"/>
                </a:solidFill>
              </a:rPr>
              <a:t> </a:t>
            </a:r>
            <a:endParaRPr lang="en-US" b="1" i="1" dirty="0">
              <a:solidFill>
                <a:schemeClr val="folHlink"/>
              </a:solidFill>
            </a:endParaRPr>
          </a:p>
          <a:p>
            <a:pPr lvl="2" algn="r">
              <a:lnSpc>
                <a:spcPct val="90000"/>
              </a:lnSpc>
              <a:buNone/>
            </a:pPr>
            <a:r>
              <a:rPr lang="ar-EG" dirty="0" smtClean="0">
                <a:solidFill>
                  <a:srgbClr val="0C0904"/>
                </a:solidFill>
                <a:cs typeface="FQ - AL MUHANNAD" pitchFamily="2" charset="-78"/>
              </a:rPr>
              <a:t>- </a:t>
            </a:r>
            <a:r>
              <a:rPr lang="ar-EG" sz="2600" dirty="0" smtClean="0">
                <a:solidFill>
                  <a:srgbClr val="0C0904"/>
                </a:solidFill>
                <a:latin typeface="Traditional Arabic" pitchFamily="18" charset="-78"/>
                <a:cs typeface="Traditional Arabic" pitchFamily="18" charset="-78"/>
              </a:rPr>
              <a:t>أن يعدل الفرد سلوكياته وأقواله ليناسب معايير الجماعة</a:t>
            </a:r>
          </a:p>
          <a:p>
            <a:pPr lvl="2" algn="r">
              <a:lnSpc>
                <a:spcPct val="90000"/>
              </a:lnSpc>
              <a:buNone/>
            </a:pPr>
            <a:r>
              <a:rPr lang="ar-EG" sz="2600" dirty="0" smtClean="0">
                <a:solidFill>
                  <a:srgbClr val="0C0904"/>
                </a:solidFill>
                <a:latin typeface="Traditional Arabic" pitchFamily="18" charset="-78"/>
                <a:cs typeface="Traditional Arabic" pitchFamily="18" charset="-78"/>
              </a:rPr>
              <a:t> - أو مدى تغيير الفرد لسلوكه أو معتقداته أو أحكامه عند تعرضه لضغوط الجماعة.</a:t>
            </a:r>
          </a:p>
          <a:p>
            <a:pPr lvl="2" algn="r">
              <a:lnSpc>
                <a:spcPct val="90000"/>
              </a:lnSpc>
              <a:buNone/>
            </a:pPr>
            <a:r>
              <a:rPr lang="ar-EG" sz="2600" dirty="0" smtClean="0">
                <a:solidFill>
                  <a:srgbClr val="0C0904"/>
                </a:solidFill>
                <a:latin typeface="Traditional Arabic" pitchFamily="18" charset="-78"/>
                <a:cs typeface="Traditional Arabic" pitchFamily="18" charset="-78"/>
              </a:rPr>
              <a:t>أو اتجاه الأفراد لتغيير ادراكاتهم وسلوكياتهم لكى تتفق مع معاييرالجماعة. </a:t>
            </a:r>
            <a:endParaRPr lang="en-US" sz="2600" dirty="0" smtClean="0">
              <a:solidFill>
                <a:srgbClr val="0C0904"/>
              </a:solidFill>
              <a:latin typeface="Traditional Arabic" pitchFamily="18" charset="-78"/>
              <a:cs typeface="Traditional Arabic" pitchFamily="18" charset="-78"/>
            </a:endParaRPr>
          </a:p>
          <a:p>
            <a:pPr lvl="2" algn="r">
              <a:lnSpc>
                <a:spcPct val="90000"/>
              </a:lnSpc>
              <a:buNone/>
            </a:pPr>
            <a:r>
              <a:rPr lang="ar-SA" sz="2600" dirty="0" smtClean="0">
                <a:solidFill>
                  <a:srgbClr val="0C0904"/>
                </a:solidFill>
                <a:latin typeface="Traditional Arabic" pitchFamily="18" charset="-78"/>
                <a:cs typeface="Traditional Arabic" pitchFamily="18" charset="-78"/>
              </a:rPr>
              <a:t>المسايرة تغير في السلوك أو الاعتقاد ناتج عن ضغط الجماعة. فالمسايرة تتضمن تخلي الفرد عن استجابة يميل إليها وقيامه باستجابة يفضلها أشخاص آخرون أو يتوقعونها منه</a:t>
            </a:r>
            <a:endParaRPr lang="en-US" sz="2600" dirty="0" smtClean="0">
              <a:latin typeface="Traditional Arabic" pitchFamily="18" charset="-78"/>
              <a:cs typeface="Traditional Arabic" pitchFamily="18" charset="-78"/>
            </a:endParaRPr>
          </a:p>
          <a:p>
            <a:pPr lvl="2">
              <a:lnSpc>
                <a:spcPct val="90000"/>
              </a:lnSpc>
            </a:pPr>
            <a:r>
              <a:rPr lang="en-US" dirty="0" smtClean="0"/>
              <a:t>Changing </a:t>
            </a:r>
            <a:r>
              <a:rPr lang="en-US" dirty="0"/>
              <a:t>one’s beliefs or behavior to </a:t>
            </a:r>
            <a:r>
              <a:rPr lang="en-US" dirty="0" smtClean="0"/>
              <a:t>be </a:t>
            </a:r>
            <a:r>
              <a:rPr lang="en-US" dirty="0"/>
              <a:t>consistent with group standards</a:t>
            </a:r>
          </a:p>
          <a:p>
            <a:pPr>
              <a:lnSpc>
                <a:spcPct val="90000"/>
              </a:lnSpc>
            </a:pPr>
            <a:endParaRPr lang="en-US"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0" end="0"/>
                                            </p:txEl>
                                          </p:spTgt>
                                        </p:tgtEl>
                                        <p:attrNameLst>
                                          <p:attrName>ppt_c</p:attrName>
                                        </p:attrNameLst>
                                      </p:cBhvr>
                                      <p:to>
                                        <a:srgbClr val="C0C0C0"/>
                                      </p:to>
                                    </p:animClr>
                                  </p:subTnLst>
                                </p:cTn>
                              </p:par>
                              <p:par>
                                <p:cTn id="9" presetID="2" presetClass="entr" presetSubtype="8" fill="hold" grpId="0" nodeType="with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anim calcmode="lin" valueType="num">
                                      <p:cBhvr additive="base">
                                        <p:cTn id="11"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075">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1" end="1"/>
                                            </p:txEl>
                                          </p:spTgt>
                                        </p:tgtEl>
                                        <p:attrNameLst>
                                          <p:attrName>ppt_c</p:attrName>
                                        </p:attrNameLst>
                                      </p:cBhvr>
                                      <p:to>
                                        <a:srgbClr val="C0C0C0"/>
                                      </p:to>
                                    </p:animClr>
                                  </p:subTnLst>
                                </p:cTn>
                              </p:par>
                              <p:par>
                                <p:cTn id="13" presetID="2" presetClass="entr" presetSubtype="8" fill="hold" grpId="0" nodeType="with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anim calcmode="lin" valueType="num">
                                      <p:cBhvr additive="base">
                                        <p:cTn id="15"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075">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2" end="2"/>
                                            </p:txEl>
                                          </p:spTgt>
                                        </p:tgtEl>
                                        <p:attrNameLst>
                                          <p:attrName>ppt_c</p:attrName>
                                        </p:attrNameLst>
                                      </p:cBhvr>
                                      <p:to>
                                        <a:srgbClr val="C0C0C0"/>
                                      </p:to>
                                    </p:animClr>
                                  </p:subTnLst>
                                </p:cTn>
                              </p:par>
                              <p:par>
                                <p:cTn id="17" presetID="2" presetClass="entr" presetSubtype="8" fill="hold" grpId="0" nodeType="with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anim calcmode="lin" valueType="num">
                                      <p:cBhvr additive="base">
                                        <p:cTn id="19" dur="500" fill="hold"/>
                                        <p:tgtEl>
                                          <p:spTgt spid="307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5">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3" end="3"/>
                                            </p:txEl>
                                          </p:spTgt>
                                        </p:tgtEl>
                                        <p:attrNameLst>
                                          <p:attrName>ppt_c</p:attrName>
                                        </p:attrNameLst>
                                      </p:cBhvr>
                                      <p:to>
                                        <a:srgbClr val="C0C0C0"/>
                                      </p:to>
                                    </p:animClr>
                                  </p:subTnLst>
                                </p:cTn>
                              </p:par>
                              <p:par>
                                <p:cTn id="21" presetID="2" presetClass="entr" presetSubtype="8" fill="hold" grpId="0" nodeType="with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anim calcmode="lin" valueType="num">
                                      <p:cBhvr additive="base">
                                        <p:cTn id="23" dur="500" fill="hold"/>
                                        <p:tgtEl>
                                          <p:spTgt spid="3075">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075">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4" end="4"/>
                                            </p:txEl>
                                          </p:spTgt>
                                        </p:tgtEl>
                                        <p:attrNameLst>
                                          <p:attrName>ppt_c</p:attrName>
                                        </p:attrNameLst>
                                      </p:cBhvr>
                                      <p:to>
                                        <a:srgbClr val="C0C0C0"/>
                                      </p:to>
                                    </p:animClr>
                                  </p:subTnLst>
                                </p:cTn>
                              </p:par>
                              <p:par>
                                <p:cTn id="25" presetID="2" presetClass="entr" presetSubtype="8" fill="hold" grpId="0" nodeType="with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anim calcmode="lin" valueType="num">
                                      <p:cBhvr additive="base">
                                        <p:cTn id="27" dur="500" fill="hold"/>
                                        <p:tgtEl>
                                          <p:spTgt spid="3075">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075">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5">
                                            <p:txEl>
                                              <p:pRg st="5" end="5"/>
                                            </p:txEl>
                                          </p:spTgt>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a:solidFill>
                  <a:schemeClr val="folHlink"/>
                </a:solidFill>
              </a:rPr>
              <a:t>Conformity</a:t>
            </a:r>
          </a:p>
        </p:txBody>
      </p:sp>
      <p:graphicFrame>
        <p:nvGraphicFramePr>
          <p:cNvPr id="32771" name="Object 3"/>
          <p:cNvGraphicFramePr>
            <a:graphicFrameLocks noChangeAspect="1"/>
          </p:cNvGraphicFramePr>
          <p:nvPr>
            <p:ph sz="half" idx="1"/>
          </p:nvPr>
        </p:nvGraphicFramePr>
        <p:xfrm>
          <a:off x="1143000" y="2514600"/>
          <a:ext cx="7769225" cy="2703513"/>
        </p:xfrm>
        <a:graphic>
          <a:graphicData uri="http://schemas.openxmlformats.org/presentationml/2006/ole">
            <p:oleObj spid="_x0000_s32771" name="Microsoft Draw Drawing" r:id="rId4" imgW="7769520" imgH="2895480" progId="">
              <p:embed/>
            </p:oleObj>
          </a:graphicData>
        </a:graphic>
      </p:graphicFrame>
      <p:sp>
        <p:nvSpPr>
          <p:cNvPr id="32772" name="Rectangle 4"/>
          <p:cNvSpPr>
            <a:spLocks noGrp="1" noChangeArrowheads="1"/>
          </p:cNvSpPr>
          <p:nvPr>
            <p:ph type="body" sz="half" idx="2"/>
          </p:nvPr>
        </p:nvSpPr>
        <p:spPr>
          <a:xfrm>
            <a:off x="838200" y="4800600"/>
            <a:ext cx="7772400" cy="1524000"/>
          </a:xfrm>
        </p:spPr>
        <p:txBody>
          <a:bodyPr/>
          <a:lstStyle/>
          <a:p>
            <a:pPr algn="r">
              <a:lnSpc>
                <a:spcPct val="90000"/>
              </a:lnSpc>
              <a:buNone/>
            </a:pPr>
            <a:r>
              <a:rPr lang="ar-EG" sz="2800" dirty="0" smtClean="0">
                <a:solidFill>
                  <a:srgbClr val="7030A0"/>
                </a:solidFill>
                <a:latin typeface="Traditional Arabic" pitchFamily="18" charset="-78"/>
                <a:cs typeface="Traditional Arabic" pitchFamily="18" charset="-78"/>
              </a:rPr>
              <a:t>يطلب من المفحوصين أن يذكروا ماهو الخط المتساوى مع الخط المعيارى من بين الخطوط الثلاثة. وكانت النتائج تشير الى أن كثير من المفحوصين يساير أفراد جماعته التى تم اخبارهم باختيار خط خاطىء حيث يكذب الفرد ادراكه ويختار الخط الذى تم اختياره من أفراد جماعته </a:t>
            </a:r>
            <a:endParaRPr lang="en-US" sz="2800" dirty="0" smtClean="0">
              <a:solidFill>
                <a:srgbClr val="7030A0"/>
              </a:solidFill>
              <a:latin typeface="Traditional Arabic" pitchFamily="18" charset="-78"/>
              <a:cs typeface="Traditional Arabic" pitchFamily="18" charset="-78"/>
            </a:endParaRPr>
          </a:p>
          <a:p>
            <a:pPr>
              <a:lnSpc>
                <a:spcPct val="90000"/>
              </a:lnSpc>
            </a:pPr>
            <a:endParaRPr lang="en-US" sz="2000" dirty="0" smtClean="0"/>
          </a:p>
        </p:txBody>
      </p:sp>
      <p:sp>
        <p:nvSpPr>
          <p:cNvPr id="32773" name="Text Box 5"/>
          <p:cNvSpPr txBox="1">
            <a:spLocks noChangeArrowheads="1"/>
          </p:cNvSpPr>
          <p:nvPr/>
        </p:nvSpPr>
        <p:spPr bwMode="auto">
          <a:xfrm>
            <a:off x="1143000" y="2057400"/>
            <a:ext cx="6477000" cy="461665"/>
          </a:xfrm>
          <a:prstGeom prst="rect">
            <a:avLst/>
          </a:prstGeom>
          <a:noFill/>
          <a:ln w="9525">
            <a:noFill/>
            <a:miter lim="800000"/>
            <a:headEnd/>
            <a:tailEnd/>
          </a:ln>
          <a:effectLst/>
        </p:spPr>
        <p:txBody>
          <a:bodyPr>
            <a:spAutoFit/>
          </a:bodyPr>
          <a:lstStyle/>
          <a:p>
            <a:pPr>
              <a:spcBef>
                <a:spcPct val="50000"/>
              </a:spcBef>
            </a:pPr>
            <a:r>
              <a:rPr lang="en-US" sz="2400" dirty="0"/>
              <a:t>Asch Line Judgment </a:t>
            </a:r>
            <a:r>
              <a:rPr lang="en-US" sz="2400" dirty="0" smtClean="0"/>
              <a:t>Study</a:t>
            </a:r>
            <a:r>
              <a:rPr lang="ar-EG" sz="2400" dirty="0" smtClean="0">
                <a:solidFill>
                  <a:srgbClr val="FF0000"/>
                </a:solidFill>
              </a:rPr>
              <a:t>تجربة الخطوط المتساوية </a:t>
            </a:r>
            <a:endParaRPr lang="en-US" sz="24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a:solidFill>
                  <a:schemeClr val="folHlink"/>
                </a:solidFill>
              </a:rPr>
              <a:t>Conformity</a:t>
            </a:r>
          </a:p>
        </p:txBody>
      </p:sp>
      <p:sp>
        <p:nvSpPr>
          <p:cNvPr id="31747" name="Rectangle 3"/>
          <p:cNvSpPr>
            <a:spLocks noGrp="1" noChangeArrowheads="1"/>
          </p:cNvSpPr>
          <p:nvPr>
            <p:ph type="body" idx="1"/>
          </p:nvPr>
        </p:nvSpPr>
        <p:spPr/>
        <p:txBody>
          <a:bodyPr/>
          <a:lstStyle/>
          <a:p>
            <a:pPr algn="just">
              <a:buNone/>
            </a:pPr>
            <a:r>
              <a:rPr lang="ar-EG" dirty="0" smtClean="0">
                <a:solidFill>
                  <a:srgbClr val="002060"/>
                </a:solidFill>
                <a:latin typeface="Traditional Arabic" pitchFamily="18" charset="-78"/>
                <a:cs typeface="Traditional Arabic" pitchFamily="18" charset="-78"/>
              </a:rPr>
              <a:t>أمثلة المسايرة كثيرة فى حياتنا ومهمة من أجل الحفاظ على بقاء المجتمع ولا يتصور أن يوجد مجتمع لا يتفق على مجموعة من المعايير يلتزم بها الأفراد فى سلوكهم كاشارات المرور وقواعد السلوك فى المجتمع والحفاظ على الآداب العامة. كما أننا نتأثر برأى الأغلبية كثيرا فى نشاطات حياتنا المختلفة ومارأى الأغلبية الا صورة من صور الضغوط التى تمارسها الجماعة على الأفراد بداخل الجماعة</a:t>
            </a:r>
            <a:r>
              <a:rPr lang="ar-EG" dirty="0" smtClean="0">
                <a:solidFill>
                  <a:srgbClr val="002060"/>
                </a:solidFill>
                <a:latin typeface="Arabic Typesetting" pitchFamily="66" charset="-78"/>
                <a:cs typeface="FQ - AL MUHANNAD"/>
              </a:rPr>
              <a:t>.</a:t>
            </a:r>
            <a:endParaRPr lang="en-US" dirty="0">
              <a:solidFill>
                <a:srgbClr val="002060"/>
              </a:solidFill>
              <a:latin typeface="Arabic Typesetting" pitchFamily="66" charset="-78"/>
              <a:cs typeface="FQ - AL MUHANNA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solidFill>
                  <a:schemeClr val="folHlink"/>
                </a:solidFill>
                <a:cs typeface="FQ - AL MUHANNAD"/>
              </a:rPr>
              <a:t/>
            </a:r>
            <a:br>
              <a:rPr lang="en-US" dirty="0" smtClean="0">
                <a:solidFill>
                  <a:schemeClr val="folHlink"/>
                </a:solidFill>
                <a:cs typeface="FQ - AL MUHANNAD"/>
              </a:rPr>
            </a:br>
            <a:r>
              <a:rPr lang="en-US" dirty="0" smtClean="0">
                <a:solidFill>
                  <a:schemeClr val="folHlink"/>
                </a:solidFill>
                <a:cs typeface="FQ - AL MUHANNAD"/>
              </a:rPr>
              <a:t/>
            </a:r>
            <a:br>
              <a:rPr lang="en-US" dirty="0" smtClean="0">
                <a:solidFill>
                  <a:schemeClr val="folHlink"/>
                </a:solidFill>
                <a:cs typeface="FQ - AL MUHANNAD"/>
              </a:rPr>
            </a:br>
            <a:r>
              <a:rPr lang="en-US" dirty="0" smtClean="0">
                <a:solidFill>
                  <a:schemeClr val="folHlink"/>
                </a:solidFill>
                <a:cs typeface="FQ - AL MUHANNAD"/>
              </a:rPr>
              <a:t/>
            </a:r>
            <a:br>
              <a:rPr lang="en-US" dirty="0" smtClean="0">
                <a:solidFill>
                  <a:schemeClr val="folHlink"/>
                </a:solidFill>
                <a:cs typeface="FQ - AL MUHANNAD"/>
              </a:rPr>
            </a:br>
            <a:r>
              <a:rPr lang="ar-EG" dirty="0" smtClean="0">
                <a:solidFill>
                  <a:schemeClr val="folHlink"/>
                </a:solidFill>
                <a:cs typeface="FQ - AL MUHANNAD"/>
              </a:rPr>
              <a:t/>
            </a:r>
            <a:br>
              <a:rPr lang="ar-EG" dirty="0" smtClean="0">
                <a:solidFill>
                  <a:schemeClr val="folHlink"/>
                </a:solidFill>
                <a:cs typeface="FQ - AL MUHANNAD"/>
              </a:rPr>
            </a:br>
            <a:r>
              <a:rPr lang="en-US" dirty="0" smtClean="0">
                <a:solidFill>
                  <a:schemeClr val="folHlink"/>
                </a:solidFill>
                <a:cs typeface="FQ - AL MUHANNAD"/>
              </a:rPr>
              <a:t>Conformity</a:t>
            </a:r>
            <a:r>
              <a:rPr lang="ar-EG" dirty="0" smtClean="0">
                <a:solidFill>
                  <a:schemeClr val="folHlink"/>
                </a:solidFill>
                <a:cs typeface="FQ - AL MUHANNAD"/>
              </a:rPr>
              <a:t>أسباب حدوث المسايرة       </a:t>
            </a:r>
            <a:br>
              <a:rPr lang="ar-EG" dirty="0" smtClean="0">
                <a:solidFill>
                  <a:schemeClr val="folHlink"/>
                </a:solidFill>
                <a:cs typeface="FQ - AL MUHANNAD"/>
              </a:rPr>
            </a:br>
            <a:r>
              <a:rPr lang="ar-EG" dirty="0" smtClean="0">
                <a:solidFill>
                  <a:schemeClr val="folHlink"/>
                </a:solidFill>
                <a:cs typeface="FQ - AL MUHANNAD"/>
              </a:rPr>
              <a:t>        </a:t>
            </a:r>
            <a:endParaRPr lang="en-US" dirty="0">
              <a:solidFill>
                <a:schemeClr val="folHlink"/>
              </a:solidFill>
              <a:cs typeface="FQ - AL MUHANNAD"/>
            </a:endParaRPr>
          </a:p>
        </p:txBody>
      </p:sp>
      <p:sp>
        <p:nvSpPr>
          <p:cNvPr id="33795" name="Rectangle 3"/>
          <p:cNvSpPr>
            <a:spLocks noGrp="1" noChangeArrowheads="1"/>
          </p:cNvSpPr>
          <p:nvPr>
            <p:ph type="body" idx="1"/>
          </p:nvPr>
        </p:nvSpPr>
        <p:spPr/>
        <p:txBody>
          <a:bodyPr/>
          <a:lstStyle/>
          <a:p>
            <a:pPr>
              <a:buNone/>
            </a:pPr>
            <a:r>
              <a:rPr lang="ar-EG" sz="2800" dirty="0" smtClean="0">
                <a:cs typeface="FQ - AL MUHANNAD"/>
              </a:rPr>
              <a:t>أن الآخرين عادة يمدونا بمعلومات هامة وعدم وجود معلومات كافية لدى الفرد تجعله يعتمد على الجماعة فى اصدر أحكامه</a:t>
            </a:r>
          </a:p>
          <a:p>
            <a:r>
              <a:rPr lang="ar-EG" sz="2800" dirty="0" smtClean="0">
                <a:cs typeface="FQ - AL MUHANNAD"/>
              </a:rPr>
              <a:t>الثقة فى الجماعة تدفع الفرد الى المسايرة أنهم لن يجتمعوا على ضلالة</a:t>
            </a:r>
            <a:r>
              <a:rPr lang="en-US" sz="2800" dirty="0" smtClean="0">
                <a:cs typeface="FQ - AL MUHANNAD"/>
              </a:rPr>
              <a:t> Trust in the group </a:t>
            </a:r>
            <a:endParaRPr lang="ar-EG" sz="2800" dirty="0" smtClean="0">
              <a:cs typeface="FQ - AL MUHANNAD"/>
            </a:endParaRPr>
          </a:p>
          <a:p>
            <a:pPr>
              <a:buNone/>
            </a:pPr>
            <a:r>
              <a:rPr lang="ar-EG" sz="2800" dirty="0" smtClean="0">
                <a:cs typeface="FQ - AL MUHANNAD"/>
              </a:rPr>
              <a:t>الرغبة فى أن يكون الشخص مقبولاً من الجماعة والخوف من الرفض والعزل تجعل الفرد </a:t>
            </a:r>
            <a:r>
              <a:rPr lang="en-US" sz="2800" dirty="0" smtClean="0">
                <a:cs typeface="FQ - AL MUHANNAD"/>
              </a:rPr>
              <a:t>  </a:t>
            </a:r>
            <a:r>
              <a:rPr lang="ar-EG" sz="2800" dirty="0" smtClean="0">
                <a:cs typeface="FQ - AL MUHANNAD"/>
              </a:rPr>
              <a:t>يساير الجماعة حتى لا يتم نبذه وهذا يمثل ضغطاً من الجماعة</a:t>
            </a:r>
            <a:endParaRPr lang="en-US" sz="2800" dirty="0" smtClean="0">
              <a:cs typeface="FQ - AL MUHANNAD"/>
            </a:endParaRPr>
          </a:p>
          <a:p>
            <a:pPr>
              <a:buNone/>
            </a:pPr>
            <a:r>
              <a:rPr lang="ar-EG" sz="2800" dirty="0" smtClean="0">
                <a:cs typeface="FQ - AL MUHANNAD"/>
              </a:rPr>
              <a:t>بمعنى أن الشخص يساير طلبا فى رضا الجماعة للحصول على مزايا وخوفاً من العقاب</a:t>
            </a:r>
            <a:endParaRPr lang="en-US" sz="2800" dirty="0" smtClean="0">
              <a:cs typeface="FQ - AL MUHANNA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b="1" dirty="0" err="1">
                <a:solidFill>
                  <a:schemeClr val="folHlink"/>
                </a:solidFill>
              </a:rPr>
              <a:t>Confomity</a:t>
            </a:r>
            <a:endParaRPr lang="en-US" b="1" dirty="0">
              <a:solidFill>
                <a:schemeClr val="folHlink"/>
              </a:solidFill>
            </a:endParaRPr>
          </a:p>
        </p:txBody>
      </p:sp>
      <p:sp>
        <p:nvSpPr>
          <p:cNvPr id="1027" name="Rectangle 3"/>
          <p:cNvSpPr>
            <a:spLocks noGrp="1" noChangeArrowheads="1"/>
          </p:cNvSpPr>
          <p:nvPr>
            <p:ph type="body" sz="half" idx="1"/>
          </p:nvPr>
        </p:nvSpPr>
        <p:spPr>
          <a:xfrm>
            <a:off x="1182688" y="2514600"/>
            <a:ext cx="3810000" cy="3617913"/>
          </a:xfrm>
        </p:spPr>
        <p:txBody>
          <a:bodyPr/>
          <a:lstStyle/>
          <a:p>
            <a:r>
              <a:rPr lang="en-US" b="1" dirty="0">
                <a:solidFill>
                  <a:schemeClr val="accent5">
                    <a:lumMod val="50000"/>
                  </a:schemeClr>
                </a:solidFill>
              </a:rPr>
              <a:t>Group </a:t>
            </a:r>
            <a:r>
              <a:rPr lang="en-US" b="1" dirty="0" smtClean="0">
                <a:solidFill>
                  <a:schemeClr val="accent5">
                    <a:lumMod val="50000"/>
                  </a:schemeClr>
                </a:solidFill>
              </a:rPr>
              <a:t>Size</a:t>
            </a:r>
            <a:r>
              <a:rPr lang="ar-EG" b="1" dirty="0" smtClean="0">
                <a:solidFill>
                  <a:schemeClr val="accent5">
                    <a:lumMod val="50000"/>
                  </a:schemeClr>
                </a:solidFill>
              </a:rPr>
              <a:t>حجم الجماعة</a:t>
            </a:r>
            <a:endParaRPr lang="en-US" b="1" dirty="0">
              <a:solidFill>
                <a:schemeClr val="accent5">
                  <a:lumMod val="50000"/>
                </a:schemeClr>
              </a:solidFill>
            </a:endParaRPr>
          </a:p>
          <a:p>
            <a:endParaRPr lang="en-US" b="1" dirty="0">
              <a:solidFill>
                <a:schemeClr val="accent5">
                  <a:lumMod val="50000"/>
                </a:schemeClr>
              </a:solidFill>
            </a:endParaRPr>
          </a:p>
          <a:p>
            <a:endParaRPr lang="en-US" b="1" dirty="0">
              <a:solidFill>
                <a:schemeClr val="accent5">
                  <a:lumMod val="50000"/>
                </a:schemeClr>
              </a:solidFill>
            </a:endParaRPr>
          </a:p>
          <a:p>
            <a:r>
              <a:rPr lang="en-US" b="1" dirty="0">
                <a:solidFill>
                  <a:schemeClr val="accent5">
                    <a:lumMod val="50000"/>
                  </a:schemeClr>
                </a:solidFill>
              </a:rPr>
              <a:t>Group </a:t>
            </a:r>
            <a:r>
              <a:rPr lang="en-US" b="1" dirty="0" smtClean="0">
                <a:solidFill>
                  <a:schemeClr val="accent5">
                    <a:lumMod val="50000"/>
                  </a:schemeClr>
                </a:solidFill>
              </a:rPr>
              <a:t>Unanimity</a:t>
            </a:r>
            <a:r>
              <a:rPr lang="ar-EG" b="1" dirty="0" smtClean="0">
                <a:solidFill>
                  <a:schemeClr val="accent5">
                    <a:lumMod val="50000"/>
                  </a:schemeClr>
                </a:solidFill>
              </a:rPr>
              <a:t>اجماع الجماعة على رأى مخالف</a:t>
            </a:r>
            <a:endParaRPr lang="en-US" b="1" dirty="0">
              <a:solidFill>
                <a:schemeClr val="accent5">
                  <a:lumMod val="50000"/>
                </a:schemeClr>
              </a:solidFill>
            </a:endParaRPr>
          </a:p>
          <a:p>
            <a:pPr lvl="1"/>
            <a:endParaRPr lang="en-US" b="1" dirty="0"/>
          </a:p>
          <a:p>
            <a:pPr lvl="1"/>
            <a:endParaRPr lang="en-US" b="1" dirty="0"/>
          </a:p>
        </p:txBody>
      </p:sp>
      <p:sp>
        <p:nvSpPr>
          <p:cNvPr id="1028" name="Rectangle 4"/>
          <p:cNvSpPr>
            <a:spLocks noGrp="1" noChangeArrowheads="1"/>
          </p:cNvSpPr>
          <p:nvPr>
            <p:ph type="body" sz="half" idx="2"/>
          </p:nvPr>
        </p:nvSpPr>
        <p:spPr>
          <a:xfrm>
            <a:off x="5145088" y="2514600"/>
            <a:ext cx="3810000" cy="3617913"/>
          </a:xfrm>
        </p:spPr>
        <p:txBody>
          <a:bodyPr/>
          <a:lstStyle/>
          <a:p>
            <a:r>
              <a:rPr lang="ar-EG" sz="2600" dirty="0" smtClean="0">
                <a:latin typeface="Traditional Arabic" pitchFamily="18" charset="-78"/>
                <a:cs typeface="Traditional Arabic" pitchFamily="18" charset="-78"/>
              </a:rPr>
              <a:t>كلما زاد حجم الجماعة كلما زادت نسبة المسايرة</a:t>
            </a:r>
            <a:endParaRPr lang="en-US" sz="2600" dirty="0">
              <a:latin typeface="Traditional Arabic" pitchFamily="18" charset="-78"/>
              <a:cs typeface="Traditional Arabic" pitchFamily="18" charset="-78"/>
            </a:endParaRPr>
          </a:p>
          <a:p>
            <a:endParaRPr lang="ar-EG" sz="2400" dirty="0" smtClean="0">
              <a:cs typeface="FQ - AL MUHANNAD"/>
            </a:endParaRPr>
          </a:p>
          <a:p>
            <a:endParaRPr lang="ar-EG" sz="2400" dirty="0" smtClean="0">
              <a:cs typeface="FQ - AL MUHANNAD"/>
            </a:endParaRPr>
          </a:p>
          <a:p>
            <a:endParaRPr lang="en-US" sz="2400" dirty="0">
              <a:cs typeface="FQ - AL MUHANNAD"/>
            </a:endParaRPr>
          </a:p>
          <a:p>
            <a:r>
              <a:rPr lang="ar-EG" sz="2600" dirty="0" smtClean="0">
                <a:latin typeface="Traditional Arabic" pitchFamily="18" charset="-78"/>
                <a:cs typeface="Traditional Arabic" pitchFamily="18" charset="-78"/>
              </a:rPr>
              <a:t>اجماع الجماعة على رأى مخالف يدفع الفرد للقبول برأيها أما إذا كان هناك مخالف آخر زاد احتمال أن يخالف الفرد ولا يساير</a:t>
            </a:r>
            <a:endParaRPr lang="en-US" sz="2600" dirty="0">
              <a:latin typeface="Traditional Arabic" pitchFamily="18" charset="-78"/>
              <a:cs typeface="Traditional Arabic" pitchFamily="18" charset="-78"/>
            </a:endParaRPr>
          </a:p>
          <a:p>
            <a:pPr lvl="1"/>
            <a:endParaRPr lang="en-US" sz="2000" dirty="0"/>
          </a:p>
          <a:p>
            <a:pPr lvl="1"/>
            <a:endParaRPr lang="en-US" sz="2000" dirty="0"/>
          </a:p>
          <a:p>
            <a:pPr lvl="1"/>
            <a:endParaRPr lang="en-US" sz="2000" dirty="0"/>
          </a:p>
        </p:txBody>
      </p:sp>
      <p:sp>
        <p:nvSpPr>
          <p:cNvPr id="1029" name="Text Box 5"/>
          <p:cNvSpPr txBox="1">
            <a:spLocks noChangeArrowheads="1"/>
          </p:cNvSpPr>
          <p:nvPr/>
        </p:nvSpPr>
        <p:spPr bwMode="auto">
          <a:xfrm>
            <a:off x="1219200" y="1828800"/>
            <a:ext cx="7543800" cy="461665"/>
          </a:xfrm>
          <a:prstGeom prst="rect">
            <a:avLst/>
          </a:prstGeom>
          <a:noFill/>
          <a:ln w="9525">
            <a:noFill/>
            <a:miter lim="800000"/>
            <a:headEnd/>
            <a:tailEnd/>
          </a:ln>
          <a:effectLst/>
        </p:spPr>
        <p:txBody>
          <a:bodyPr>
            <a:spAutoFit/>
          </a:bodyPr>
          <a:lstStyle/>
          <a:p>
            <a:pPr>
              <a:spcBef>
                <a:spcPct val="50000"/>
              </a:spcBef>
            </a:pPr>
            <a:r>
              <a:rPr lang="en-US" sz="2400" dirty="0"/>
              <a:t>When do people </a:t>
            </a:r>
            <a:r>
              <a:rPr lang="en-US" sz="2400" dirty="0" smtClean="0"/>
              <a:t>conform?</a:t>
            </a:r>
            <a:r>
              <a:rPr lang="ar-EG" sz="2400" dirty="0" smtClean="0"/>
              <a:t>المتغيرات التى تؤثر على المسايرة</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b="1">
                <a:solidFill>
                  <a:schemeClr val="folHlink"/>
                </a:solidFill>
              </a:rPr>
              <a:t>Conformity</a:t>
            </a:r>
            <a:endParaRPr lang="en-US"/>
          </a:p>
        </p:txBody>
      </p:sp>
      <p:sp>
        <p:nvSpPr>
          <p:cNvPr id="36867" name="Rectangle 3"/>
          <p:cNvSpPr>
            <a:spLocks noGrp="1" noChangeArrowheads="1"/>
          </p:cNvSpPr>
          <p:nvPr>
            <p:ph type="body" sz="half" idx="1"/>
          </p:nvPr>
        </p:nvSpPr>
        <p:spPr>
          <a:xfrm>
            <a:off x="1182688" y="2667000"/>
            <a:ext cx="3810000" cy="3465513"/>
          </a:xfrm>
        </p:spPr>
        <p:txBody>
          <a:bodyPr/>
          <a:lstStyle/>
          <a:p>
            <a:r>
              <a:rPr lang="ar-EG" b="1" dirty="0" smtClean="0">
                <a:solidFill>
                  <a:schemeClr val="accent5">
                    <a:lumMod val="50000"/>
                  </a:schemeClr>
                </a:solidFill>
              </a:rPr>
              <a:t> غموض المنبه </a:t>
            </a:r>
            <a:r>
              <a:rPr lang="en-US" sz="2600" b="1" dirty="0" smtClean="0">
                <a:solidFill>
                  <a:schemeClr val="accent5">
                    <a:lumMod val="50000"/>
                  </a:schemeClr>
                </a:solidFill>
              </a:rPr>
              <a:t>stimulus ambiguity</a:t>
            </a:r>
          </a:p>
          <a:p>
            <a:pPr>
              <a:buNone/>
            </a:pPr>
            <a:r>
              <a:rPr lang="ar-EG" sz="2600" b="1" dirty="0" smtClean="0">
                <a:solidFill>
                  <a:schemeClr val="accent5">
                    <a:lumMod val="50000"/>
                  </a:schemeClr>
                </a:solidFill>
              </a:rPr>
              <a:t>أو صعوبة المهمة</a:t>
            </a:r>
            <a:r>
              <a:rPr lang="en-US" sz="2600" dirty="0" smtClean="0"/>
              <a:t> </a:t>
            </a:r>
            <a:r>
              <a:rPr lang="en-US" sz="2600" dirty="0" smtClean="0">
                <a:solidFill>
                  <a:srgbClr val="00B050"/>
                </a:solidFill>
              </a:rPr>
              <a:t>Task difficulty </a:t>
            </a:r>
            <a:endParaRPr lang="en-US" sz="2600" b="1" dirty="0">
              <a:solidFill>
                <a:srgbClr val="00B050"/>
              </a:solidFill>
            </a:endParaRPr>
          </a:p>
          <a:p>
            <a:endParaRPr lang="en-US" b="1" dirty="0"/>
          </a:p>
          <a:p>
            <a:r>
              <a:rPr lang="ar-EG" b="1" dirty="0" smtClean="0">
                <a:solidFill>
                  <a:schemeClr val="accent5">
                    <a:lumMod val="50000"/>
                  </a:schemeClr>
                </a:solidFill>
              </a:rPr>
              <a:t>سمات الشخصية </a:t>
            </a:r>
            <a:r>
              <a:rPr lang="en-US" b="1" dirty="0" smtClean="0">
                <a:solidFill>
                  <a:schemeClr val="accent5">
                    <a:lumMod val="50000"/>
                  </a:schemeClr>
                </a:solidFill>
              </a:rPr>
              <a:t>personality traits</a:t>
            </a:r>
            <a:endParaRPr lang="en-US" b="1" dirty="0">
              <a:solidFill>
                <a:schemeClr val="accent5">
                  <a:lumMod val="50000"/>
                </a:schemeClr>
              </a:solidFill>
            </a:endParaRPr>
          </a:p>
        </p:txBody>
      </p:sp>
      <p:sp>
        <p:nvSpPr>
          <p:cNvPr id="36868" name="Rectangle 4"/>
          <p:cNvSpPr>
            <a:spLocks noGrp="1" noChangeArrowheads="1"/>
          </p:cNvSpPr>
          <p:nvPr>
            <p:ph type="body" sz="half" idx="2"/>
          </p:nvPr>
        </p:nvSpPr>
        <p:spPr>
          <a:xfrm>
            <a:off x="5145088" y="2743200"/>
            <a:ext cx="3810000" cy="3389313"/>
          </a:xfrm>
        </p:spPr>
        <p:txBody>
          <a:bodyPr/>
          <a:lstStyle/>
          <a:p>
            <a:r>
              <a:rPr lang="ar-EG" sz="2600" dirty="0" smtClean="0">
                <a:latin typeface="Traditional Arabic" pitchFamily="18" charset="-78"/>
                <a:cs typeface="Traditional Arabic" pitchFamily="18" charset="-78"/>
              </a:rPr>
              <a:t>كلما زاد غموض المنبه أو صعوبته أو موقف المسايرة كلما زاد احتمال أن يعتمد الفرد على رأى الجماعة نظراً لقلة معلوماته</a:t>
            </a:r>
            <a:endParaRPr lang="en-US" sz="2600" dirty="0">
              <a:latin typeface="Traditional Arabic" pitchFamily="18" charset="-78"/>
              <a:cs typeface="Traditional Arabic" pitchFamily="18" charset="-78"/>
            </a:endParaRPr>
          </a:p>
          <a:p>
            <a:endParaRPr lang="ar-EG" sz="2600" dirty="0" smtClean="0">
              <a:latin typeface="Traditional Arabic" pitchFamily="18" charset="-78"/>
              <a:cs typeface="Traditional Arabic" pitchFamily="18" charset="-78"/>
            </a:endParaRPr>
          </a:p>
          <a:p>
            <a:endParaRPr lang="en-US" sz="2600" dirty="0">
              <a:latin typeface="Traditional Arabic" pitchFamily="18" charset="-78"/>
              <a:cs typeface="Traditional Arabic" pitchFamily="18" charset="-78"/>
            </a:endParaRPr>
          </a:p>
          <a:p>
            <a:r>
              <a:rPr lang="ar-EG" sz="2600" dirty="0" smtClean="0">
                <a:latin typeface="Traditional Arabic" pitchFamily="18" charset="-78"/>
                <a:cs typeface="Traditional Arabic" pitchFamily="18" charset="-78"/>
              </a:rPr>
              <a:t>الأقل ذكاء والاناث والأقل ميلاً للقيادة أكثر اتجاهاً نحو المسايرة</a:t>
            </a:r>
            <a:endParaRPr lang="en-US" sz="2600" dirty="0">
              <a:latin typeface="Traditional Arabic" pitchFamily="18" charset="-78"/>
              <a:cs typeface="Traditional Arabic" pitchFamily="18" charset="-78"/>
            </a:endParaRPr>
          </a:p>
        </p:txBody>
      </p:sp>
      <p:sp>
        <p:nvSpPr>
          <p:cNvPr id="36869" name="Text Box 5"/>
          <p:cNvSpPr txBox="1">
            <a:spLocks noChangeArrowheads="1"/>
          </p:cNvSpPr>
          <p:nvPr/>
        </p:nvSpPr>
        <p:spPr bwMode="auto">
          <a:xfrm>
            <a:off x="1142976" y="1857364"/>
            <a:ext cx="7500990" cy="523220"/>
          </a:xfrm>
          <a:prstGeom prst="rect">
            <a:avLst/>
          </a:prstGeom>
          <a:noFill/>
          <a:ln w="9525">
            <a:noFill/>
            <a:miter lim="800000"/>
            <a:headEnd/>
            <a:tailEnd/>
          </a:ln>
          <a:effectLst/>
        </p:spPr>
        <p:txBody>
          <a:bodyPr wrap="square">
            <a:spAutoFit/>
          </a:bodyPr>
          <a:lstStyle/>
          <a:p>
            <a:pPr>
              <a:spcBef>
                <a:spcPct val="50000"/>
              </a:spcBef>
            </a:pPr>
            <a:r>
              <a:rPr lang="en-US" sz="2800" dirty="0">
                <a:latin typeface="Traditional Arabic" pitchFamily="18" charset="-78"/>
                <a:cs typeface="Traditional Arabic" pitchFamily="18" charset="-78"/>
              </a:rPr>
              <a:t>When do people </a:t>
            </a:r>
            <a:r>
              <a:rPr lang="en-US" sz="2800" dirty="0" smtClean="0">
                <a:latin typeface="Traditional Arabic" pitchFamily="18" charset="-78"/>
                <a:cs typeface="Traditional Arabic" pitchFamily="18" charset="-78"/>
              </a:rPr>
              <a:t>conform?     </a:t>
            </a:r>
            <a:r>
              <a:rPr lang="ar-EG" sz="2800" dirty="0" smtClean="0">
                <a:latin typeface="Traditional Arabic" pitchFamily="18" charset="-78"/>
                <a:cs typeface="Traditional Arabic" pitchFamily="18" charset="-78"/>
              </a:rPr>
              <a:t>المتغيرات التى تؤثر على المسايرة</a:t>
            </a:r>
            <a:endParaRPr lang="en-US" sz="2800" dirty="0">
              <a:latin typeface="Traditional Arabic" pitchFamily="18" charset="-78"/>
              <a:cs typeface="Traditional Arabic"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نسألكم خالص الدعاء</a:t>
            </a:r>
            <a:endParaRPr lang="ar-EG" dirty="0"/>
          </a:p>
        </p:txBody>
      </p:sp>
    </p:spTree>
  </p:cSld>
  <p:clrMapOvr>
    <a:masterClrMapping/>
  </p:clrMapOvr>
</p:sld>
</file>

<file path=ppt/theme/theme1.xml><?xml version="1.0" encoding="utf-8"?>
<a:theme xmlns:a="http://schemas.openxmlformats.org/drawingml/2006/main" name="Taylor ppt template">
  <a:themeElements>
    <a:clrScheme name="Taylor ppt 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Taylor ppt templat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Taylor ppt templat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Taylor ppt 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Taylor ppt templat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Taylor ppt templat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Taylor ppt templat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Taylor ppt templat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Taylor ppt templat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Data\Microsoft\Templates\Taylor ppt template.pot</Template>
  <TotalTime>607</TotalTime>
  <Words>395</Words>
  <Application>Microsoft PowerPoint</Application>
  <PresentationFormat>On-screen Show (4:3)</PresentationFormat>
  <Paragraphs>51</Paragraphs>
  <Slides>8</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0" baseType="lpstr">
      <vt:lpstr>Taylor ppt template</vt:lpstr>
      <vt:lpstr>Microsoft Draw Drawing</vt:lpstr>
      <vt:lpstr>الجماعة</vt:lpstr>
      <vt:lpstr>Social Influence</vt:lpstr>
      <vt:lpstr>Conformity</vt:lpstr>
      <vt:lpstr>Conformity</vt:lpstr>
      <vt:lpstr>    Conformityأسباب حدوث المسايرة                </vt:lpstr>
      <vt:lpstr>Confomity</vt:lpstr>
      <vt:lpstr>Conformity</vt:lpstr>
      <vt:lpstr>نسألكم خالص الدعاء</vt:lpstr>
    </vt:vector>
  </TitlesOfParts>
  <Company>Dog-Ear Editing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Elissa Wurf</dc:creator>
  <cp:lastModifiedBy>TRUE TECH</cp:lastModifiedBy>
  <cp:revision>36</cp:revision>
  <dcterms:created xsi:type="dcterms:W3CDTF">2002-07-14T14:44:43Z</dcterms:created>
  <dcterms:modified xsi:type="dcterms:W3CDTF">2012-03-09T20:10:30Z</dcterms:modified>
</cp:coreProperties>
</file>