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340" r:id="rId3"/>
    <p:sldId id="403" r:id="rId4"/>
    <p:sldId id="341" r:id="rId5"/>
    <p:sldId id="400" r:id="rId6"/>
    <p:sldId id="342" r:id="rId7"/>
    <p:sldId id="343" r:id="rId8"/>
    <p:sldId id="402" r:id="rId9"/>
    <p:sldId id="401" r:id="rId10"/>
    <p:sldId id="347" r:id="rId11"/>
    <p:sldId id="348" r:id="rId12"/>
    <p:sldId id="287" r:id="rId13"/>
    <p:sldId id="288" r:id="rId14"/>
    <p:sldId id="34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19/03/1433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428097" y="2967335"/>
            <a:ext cx="3608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توصيف المنهج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85721" y="2967335"/>
            <a:ext cx="81439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للأسبوع القادم تحضير الأسبوع الثاني والثالث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02448" y="1214422"/>
            <a:ext cx="40270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كل يوم سبت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142976" y="714356"/>
            <a:ext cx="7257098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u="sng" dirty="0" smtClean="0">
                <a:solidFill>
                  <a:srgbClr val="FF0000"/>
                </a:solidFill>
              </a:rPr>
              <a:t>الأسبوع الثاني </a:t>
            </a:r>
          </a:p>
          <a:p>
            <a:r>
              <a:rPr lang="ar-SA" sz="3600" b="1" dirty="0" smtClean="0"/>
              <a:t>أولاً : مفهوم المعرفة </a:t>
            </a:r>
            <a:endParaRPr lang="en-US" sz="3600" b="1" dirty="0" smtClean="0"/>
          </a:p>
          <a:p>
            <a:r>
              <a:rPr lang="ar-SA" sz="3600" b="1" dirty="0" smtClean="0"/>
              <a:t>ثانياً: أنواع المعرفة وخصائصها</a:t>
            </a:r>
            <a:endParaRPr lang="en-US" sz="3600" b="1" dirty="0" smtClean="0"/>
          </a:p>
          <a:p>
            <a:r>
              <a:rPr lang="ar-SA" sz="3600" b="1" dirty="0" smtClean="0"/>
              <a:t>ثالثاً: العوامل المؤثرة على المعرفة </a:t>
            </a:r>
            <a:endParaRPr lang="en-US" sz="3600" b="1" dirty="0" smtClean="0"/>
          </a:p>
          <a:p>
            <a:r>
              <a:rPr lang="ar-SA" sz="3600" b="1" dirty="0" smtClean="0"/>
              <a:t>رابعاً: مفردات أخرى مرتبطة بالمعرفة: رأس المال الفكري – الرأس معرفية- المعرفة الإلكترونية – ما وراء المعرفة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857232"/>
            <a:ext cx="8786842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2800" b="1" u="sng" dirty="0" smtClean="0">
                <a:solidFill>
                  <a:srgbClr val="FF0000"/>
                </a:solidFill>
              </a:rPr>
              <a:t>الثالث</a:t>
            </a:r>
            <a:endParaRPr lang="ar-SA" sz="2800" b="1" u="sng" dirty="0" smtClean="0">
              <a:solidFill>
                <a:srgbClr val="FF0000"/>
              </a:solidFill>
            </a:endParaRPr>
          </a:p>
          <a:p>
            <a:r>
              <a:rPr lang="ar-SA" sz="2800" b="1" dirty="0" smtClean="0"/>
              <a:t>أولاً: مفهوم الإدارة وأهميتها</a:t>
            </a:r>
            <a:endParaRPr lang="en-US" sz="2800" dirty="0" smtClean="0"/>
          </a:p>
          <a:p>
            <a:r>
              <a:rPr lang="ar-SA" sz="2800" b="1" dirty="0" smtClean="0"/>
              <a:t>ثانياً: مفهوم إدارة المعرفة </a:t>
            </a:r>
            <a:endParaRPr lang="en-US" sz="2800" dirty="0" smtClean="0"/>
          </a:p>
          <a:p>
            <a:r>
              <a:rPr lang="ar-SA" sz="2800" b="1" dirty="0" smtClean="0"/>
              <a:t>ثالثاً: الفرق بين إدارة المعرفة وكل من إدارة المعلومات، وهندسة المعرفة </a:t>
            </a:r>
            <a:endParaRPr lang="en-US" sz="2800" dirty="0" smtClean="0"/>
          </a:p>
          <a:p>
            <a:r>
              <a:rPr lang="ar-SA" sz="2800" b="1" dirty="0" smtClean="0"/>
              <a:t>رابعاً: أهمية إدارة المعرفة وفوائدها</a:t>
            </a:r>
            <a:endParaRPr lang="en-US" sz="2800" dirty="0" smtClean="0"/>
          </a:p>
          <a:p>
            <a:r>
              <a:rPr lang="ar-SA" sz="2800" b="1" dirty="0" smtClean="0"/>
              <a:t>خامساً: أهداف إدارة المعرفة ووظائفها</a:t>
            </a:r>
            <a:endParaRPr lang="en-US" sz="2800" dirty="0" smtClean="0"/>
          </a:p>
          <a:p>
            <a:r>
              <a:rPr lang="ar-SA" sz="2800" b="1" dirty="0" smtClean="0"/>
              <a:t>سادساً: مجالات استخدام إدارة المعرفة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51811" y="642918"/>
            <a:ext cx="8462573" cy="230832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3600" b="1" u="sng" dirty="0" smtClean="0">
                <a:solidFill>
                  <a:srgbClr val="FF0000"/>
                </a:solidFill>
              </a:rPr>
              <a:t>الرابع</a:t>
            </a:r>
            <a:endParaRPr lang="ar-SA" sz="3600" b="1" u="sng" dirty="0" smtClean="0">
              <a:solidFill>
                <a:srgbClr val="FF0000"/>
              </a:solidFill>
            </a:endParaRPr>
          </a:p>
          <a:p>
            <a:r>
              <a:rPr lang="ar-SA" sz="3600" b="1" dirty="0" smtClean="0"/>
              <a:t>أولاً: مفهوم مجتمع المعرفة </a:t>
            </a:r>
            <a:endParaRPr lang="en-US" sz="3600" b="1" dirty="0" smtClean="0"/>
          </a:p>
          <a:p>
            <a:r>
              <a:rPr lang="ar-EG" sz="3600" b="1" dirty="0" smtClean="0"/>
              <a:t>ثانياً : أسس مجتمع المعرفة وخصائصه</a:t>
            </a:r>
            <a:endParaRPr lang="en-US" sz="3600" b="1" dirty="0" smtClean="0"/>
          </a:p>
          <a:p>
            <a:r>
              <a:rPr lang="ar-EG" sz="3600" b="1" dirty="0" smtClean="0"/>
              <a:t>ثالثاً: مقومات مجتمع المعرفة ودور المؤسسات </a:t>
            </a:r>
            <a:r>
              <a:rPr lang="ar-EG" sz="3600" b="1" dirty="0" err="1" smtClean="0"/>
              <a:t>فى</a:t>
            </a:r>
            <a:r>
              <a:rPr lang="ar-EG" sz="3600" b="1" dirty="0" smtClean="0"/>
              <a:t> بنائه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0"/>
            <a:ext cx="892971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dirty="0" smtClean="0"/>
          </a:p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3200" b="1" u="sng" dirty="0" smtClean="0">
                <a:solidFill>
                  <a:srgbClr val="FF0000"/>
                </a:solidFill>
              </a:rPr>
              <a:t>الخامس   </a:t>
            </a:r>
            <a:endParaRPr lang="ar-SA" sz="3200" b="1" u="sng" dirty="0" smtClean="0">
              <a:solidFill>
                <a:srgbClr val="FF0000"/>
              </a:solidFill>
            </a:endParaRPr>
          </a:p>
          <a:p>
            <a:r>
              <a:rPr lang="ar-SA" sz="3200" b="1" dirty="0" smtClean="0"/>
              <a:t>أولاً: متطلبات إدارة المعرفة (نظرة عامة)</a:t>
            </a:r>
            <a:endParaRPr lang="en-US" sz="3200" b="1" dirty="0" smtClean="0"/>
          </a:p>
          <a:p>
            <a:pPr>
              <a:buFontTx/>
              <a:buChar char="-"/>
            </a:pPr>
            <a:r>
              <a:rPr lang="ar-SA" sz="3200" b="1" dirty="0" smtClean="0"/>
              <a:t>مصـادر المعرفـة - عمليات المعرفة - تقنيات المعلومات – </a:t>
            </a:r>
          </a:p>
          <a:p>
            <a:pPr>
              <a:buFontTx/>
              <a:buChar char="-"/>
            </a:pPr>
            <a:r>
              <a:rPr lang="ar-SA" sz="3200" b="1" dirty="0" smtClean="0"/>
              <a:t>الموارد البشرية- البناء </a:t>
            </a:r>
            <a:r>
              <a:rPr lang="ar-SA" sz="3200" b="1" dirty="0" err="1" smtClean="0"/>
              <a:t>التنظيمى</a:t>
            </a:r>
            <a:r>
              <a:rPr lang="ar-SA" sz="3200" b="1" dirty="0" smtClean="0"/>
              <a:t>- البيئة الثقافية المعرفية</a:t>
            </a:r>
            <a:endParaRPr lang="en-US" sz="3200" b="1" dirty="0" smtClean="0"/>
          </a:p>
          <a:p>
            <a:r>
              <a:rPr lang="ar-SA" sz="3200" b="1" dirty="0" smtClean="0"/>
              <a:t>ثانياً: مصادر المعرفة: المصادر الداخلية- المصادر الخارجية</a:t>
            </a:r>
            <a:endParaRPr lang="en-US" sz="3200" b="1" dirty="0" smtClean="0"/>
          </a:p>
          <a:p>
            <a:r>
              <a:rPr lang="ar-SA" sz="3200" b="1" dirty="0" smtClean="0"/>
              <a:t>ثالثاً: الموارد البشرية </a:t>
            </a:r>
            <a:r>
              <a:rPr lang="ar-SA" sz="3200" b="1" dirty="0" err="1" smtClean="0"/>
              <a:t>فى</a:t>
            </a:r>
            <a:r>
              <a:rPr lang="ar-SA" sz="3200" b="1" dirty="0" smtClean="0"/>
              <a:t> إدارة المعرفة</a:t>
            </a:r>
            <a:endParaRPr lang="en-US" sz="3200" b="1" dirty="0" smtClean="0"/>
          </a:p>
          <a:p>
            <a:r>
              <a:rPr lang="ar-SA" sz="3200" b="1" dirty="0" smtClean="0"/>
              <a:t>1- فئات الموارد البشرية </a:t>
            </a:r>
            <a:endParaRPr lang="en-US" sz="3200" b="1" dirty="0" smtClean="0"/>
          </a:p>
          <a:p>
            <a:r>
              <a:rPr lang="ar-SA" sz="3200" b="1" dirty="0" smtClean="0"/>
              <a:t>2- </a:t>
            </a:r>
            <a:r>
              <a:rPr lang="ar-SA" sz="3200" b="1" dirty="0" err="1" smtClean="0"/>
              <a:t>الكفايات</a:t>
            </a:r>
            <a:r>
              <a:rPr lang="ar-SA" sz="3200" b="1" dirty="0" smtClean="0"/>
              <a:t> والمهارات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85786" y="714356"/>
            <a:ext cx="7715304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3200" b="1" u="sng" dirty="0" smtClean="0">
                <a:solidFill>
                  <a:srgbClr val="FF0000"/>
                </a:solidFill>
              </a:rPr>
              <a:t>السادس </a:t>
            </a:r>
            <a:endParaRPr lang="ar-SA" sz="3200" b="1" u="sng" dirty="0" smtClean="0">
              <a:solidFill>
                <a:srgbClr val="FF0000"/>
              </a:solidFill>
            </a:endParaRPr>
          </a:p>
          <a:p>
            <a:r>
              <a:rPr lang="ar-SA" sz="3200" b="1" dirty="0" smtClean="0"/>
              <a:t>عمليات إدارة المعرفة </a:t>
            </a:r>
          </a:p>
          <a:p>
            <a:r>
              <a:rPr lang="ar-SA" sz="3200" b="1" dirty="0" smtClean="0"/>
              <a:t>1- </a:t>
            </a:r>
            <a:r>
              <a:rPr lang="ar-AE" sz="3200" b="1" dirty="0" smtClean="0"/>
              <a:t>تشخيص المعرفة</a:t>
            </a:r>
            <a:r>
              <a:rPr lang="ar-SA" sz="3200" b="1" dirty="0" smtClean="0"/>
              <a:t> وتحديد أهدافها</a:t>
            </a:r>
            <a:endParaRPr lang="en-US" sz="3200" b="1" dirty="0" smtClean="0"/>
          </a:p>
          <a:p>
            <a:r>
              <a:rPr lang="ar-SA" sz="3200" b="1" dirty="0" smtClean="0"/>
              <a:t>2- تكوين المعرفة واقتنائها. </a:t>
            </a:r>
            <a:endParaRPr lang="en-US" sz="3200" b="1" dirty="0" smtClean="0"/>
          </a:p>
          <a:p>
            <a:pPr lvl="0"/>
            <a:r>
              <a:rPr lang="ar-SA" sz="3200" b="1" dirty="0" smtClean="0"/>
              <a:t>تنظيم المعرفة واختزانها </a:t>
            </a:r>
            <a:endParaRPr lang="en-US" sz="3200" b="1" dirty="0" smtClean="0"/>
          </a:p>
          <a:p>
            <a:r>
              <a:rPr lang="ar-SA" sz="3200" b="1" dirty="0" smtClean="0"/>
              <a:t>4- توزيع المعرفة وبثها </a:t>
            </a:r>
            <a:endParaRPr lang="en-US" sz="3200" b="1" dirty="0" smtClean="0"/>
          </a:p>
          <a:p>
            <a:r>
              <a:rPr lang="ar-SA" sz="3200" b="1" dirty="0" smtClean="0"/>
              <a:t>5- تطبيـق المعرفــة واستخدامها.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428992" y="642918"/>
            <a:ext cx="4643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857356" y="714356"/>
            <a:ext cx="664373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الأسبوع </a:t>
            </a:r>
            <a:r>
              <a:rPr lang="ar-SA" sz="3200" b="1" dirty="0" smtClean="0">
                <a:solidFill>
                  <a:srgbClr val="FF0000"/>
                </a:solidFill>
              </a:rPr>
              <a:t>السابع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اختبار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571604" y="357166"/>
            <a:ext cx="7042780" cy="45550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/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2800" b="1" u="sng" dirty="0" smtClean="0">
                <a:solidFill>
                  <a:srgbClr val="FF0000"/>
                </a:solidFill>
              </a:rPr>
              <a:t>الثامن والتاسع </a:t>
            </a:r>
            <a:endParaRPr lang="ar-SA" sz="2800" b="1" u="sng" dirty="0" smtClean="0">
              <a:solidFill>
                <a:srgbClr val="FF0000"/>
              </a:solidFill>
            </a:endParaRPr>
          </a:p>
          <a:p>
            <a:r>
              <a:rPr lang="ar-SA" sz="2800" b="1" dirty="0" smtClean="0"/>
              <a:t>نظم إدارة المعرفة</a:t>
            </a:r>
          </a:p>
          <a:p>
            <a:r>
              <a:rPr lang="ar-SA" sz="2400" b="1" u="sng" dirty="0" smtClean="0"/>
              <a:t>نظم العمل </a:t>
            </a:r>
            <a:r>
              <a:rPr lang="ar-SA" sz="2400" b="1" u="sng" dirty="0" err="1" smtClean="0"/>
              <a:t>التشابكى</a:t>
            </a:r>
            <a:endParaRPr lang="en-US" sz="2400" u="sng" dirty="0" smtClean="0"/>
          </a:p>
          <a:p>
            <a:r>
              <a:rPr lang="ar-SA" sz="2400" dirty="0" smtClean="0"/>
              <a:t>1- المؤتمرات السمعية والبصرية </a:t>
            </a:r>
            <a:endParaRPr lang="en-US" sz="2400" dirty="0" smtClean="0"/>
          </a:p>
          <a:p>
            <a:r>
              <a:rPr lang="ar-SA" sz="2400" dirty="0" smtClean="0"/>
              <a:t>2- الشبكات الداخلية والخارجية </a:t>
            </a:r>
            <a:endParaRPr lang="en-US" sz="2400" dirty="0" smtClean="0"/>
          </a:p>
          <a:p>
            <a:r>
              <a:rPr lang="ar-SA" sz="2400" dirty="0" smtClean="0"/>
              <a:t>3- بوابات المعرفة </a:t>
            </a:r>
            <a:endParaRPr lang="en-US" sz="2400" dirty="0" smtClean="0"/>
          </a:p>
          <a:p>
            <a:r>
              <a:rPr lang="ar-SA" sz="2400" dirty="0" smtClean="0"/>
              <a:t>4- البريد الإلكتروني المتكامل</a:t>
            </a:r>
            <a:endParaRPr lang="en-US" sz="2400" dirty="0" smtClean="0"/>
          </a:p>
          <a:p>
            <a:r>
              <a:rPr lang="ar-SA" sz="2400" dirty="0" smtClean="0"/>
              <a:t>5- جماعة الممارسة المشتركة</a:t>
            </a:r>
            <a:endParaRPr lang="en-US" sz="2400" dirty="0" smtClean="0"/>
          </a:p>
          <a:p>
            <a:r>
              <a:rPr lang="ar-SA" sz="2400" b="1" u="sng" dirty="0" smtClean="0"/>
              <a:t>نظم أخرى لإدارة المعرفة</a:t>
            </a:r>
            <a:endParaRPr lang="en-US" sz="2400" u="sng" dirty="0" smtClean="0"/>
          </a:p>
          <a:p>
            <a:pPr lvl="0"/>
            <a:r>
              <a:rPr lang="ar-SA" sz="2400" dirty="0" smtClean="0"/>
              <a:t>نظم التنقيب عن المعرفة </a:t>
            </a:r>
            <a:endParaRPr lang="en-US" sz="2400" dirty="0" smtClean="0"/>
          </a:p>
          <a:p>
            <a:r>
              <a:rPr lang="ar-SA" sz="2400" dirty="0" smtClean="0"/>
              <a:t>خرائط المعرفة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8596" y="285728"/>
            <a:ext cx="8286808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/>
          </a:p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3200" b="1" u="sng" dirty="0" smtClean="0">
                <a:solidFill>
                  <a:srgbClr val="FF0000"/>
                </a:solidFill>
              </a:rPr>
              <a:t>العاشر والحادي </a:t>
            </a:r>
            <a:r>
              <a:rPr lang="ar-SA" sz="3200" b="1" u="sng" dirty="0" smtClean="0">
                <a:solidFill>
                  <a:srgbClr val="FF0000"/>
                </a:solidFill>
              </a:rPr>
              <a:t>عشر </a:t>
            </a:r>
          </a:p>
          <a:p>
            <a:r>
              <a:rPr lang="ar-SA" sz="3200" b="1" dirty="0" smtClean="0"/>
              <a:t>تطبيق إدارة المعرفة في المؤسسات </a:t>
            </a:r>
            <a:endParaRPr lang="en-US" sz="3200" b="1" dirty="0" smtClean="0"/>
          </a:p>
          <a:p>
            <a:pPr lvl="0"/>
            <a:r>
              <a:rPr lang="ar-SA" sz="3200" dirty="0" smtClean="0"/>
              <a:t>ثقافة المؤسسة</a:t>
            </a:r>
            <a:endParaRPr lang="en-US" sz="3200" dirty="0" smtClean="0"/>
          </a:p>
          <a:p>
            <a:pPr lvl="0"/>
            <a:r>
              <a:rPr lang="ar-SA" sz="3200" dirty="0" smtClean="0"/>
              <a:t>المستويات المختلفة لثقافة المؤسسة</a:t>
            </a:r>
            <a:endParaRPr lang="en-US" sz="3200" dirty="0" smtClean="0"/>
          </a:p>
          <a:p>
            <a:pPr lvl="0"/>
            <a:r>
              <a:rPr lang="ar-SA" sz="3200" dirty="0" smtClean="0"/>
              <a:t>إدارة التغيير </a:t>
            </a:r>
            <a:endParaRPr lang="en-US" sz="3200" dirty="0" smtClean="0"/>
          </a:p>
          <a:p>
            <a:pPr lvl="0"/>
            <a:r>
              <a:rPr lang="ar-SA" sz="3200" dirty="0" smtClean="0"/>
              <a:t>إدارة " إدارة المعرفة " في المؤسسة .</a:t>
            </a:r>
            <a:endParaRPr lang="en-US" sz="3200" dirty="0" smtClean="0"/>
          </a:p>
          <a:p>
            <a:pPr lvl="0"/>
            <a:r>
              <a:rPr lang="ar-SA" sz="3200" dirty="0" smtClean="0"/>
              <a:t>موظف المعرفة في المؤسسة </a:t>
            </a:r>
            <a:endParaRPr lang="en-US" sz="3200" dirty="0" smtClean="0"/>
          </a:p>
          <a:p>
            <a:pPr lvl="0"/>
            <a:r>
              <a:rPr lang="ar-SA" sz="3200" dirty="0" smtClean="0"/>
              <a:t>مشكلات إدارة المعرفة في المؤسسات</a:t>
            </a:r>
            <a:endParaRPr lang="en-US" sz="3200" dirty="0" smtClean="0"/>
          </a:p>
          <a:p>
            <a:r>
              <a:rPr lang="ar-SA" sz="3200" dirty="0" smtClean="0"/>
              <a:t>تكنولوجيا المعلومات وإدارة المعرفة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23391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</a:t>
            </a:r>
            <a:r>
              <a:rPr lang="ar-SA" sz="3200" b="1" u="sng" dirty="0" smtClean="0">
                <a:solidFill>
                  <a:srgbClr val="FF0000"/>
                </a:solidFill>
              </a:rPr>
              <a:t>الثاني </a:t>
            </a:r>
            <a:r>
              <a:rPr lang="ar-SA" sz="3200" b="1" u="sng" dirty="0" smtClean="0">
                <a:solidFill>
                  <a:srgbClr val="FF0000"/>
                </a:solidFill>
              </a:rPr>
              <a:t>عشر </a:t>
            </a:r>
          </a:p>
          <a:p>
            <a:r>
              <a:rPr lang="ar-SA" sz="3200" b="1" dirty="0" smtClean="0"/>
              <a:t>الاستخدام الشخصي لإدارة المعرفة</a:t>
            </a:r>
            <a:endParaRPr lang="en-US" sz="3200" dirty="0" smtClean="0"/>
          </a:p>
          <a:p>
            <a:pPr lvl="0"/>
            <a:r>
              <a:rPr lang="ar-SA" sz="3200" b="1" dirty="0" smtClean="0"/>
              <a:t>إدارة المعرفة الشخصية باستخدام تكنولوجيا المعلومات .</a:t>
            </a:r>
            <a:endParaRPr lang="en-US" sz="3200" dirty="0" smtClean="0"/>
          </a:p>
          <a:p>
            <a:pPr lvl="0"/>
            <a:r>
              <a:rPr lang="ar-SA" sz="3200" b="1" dirty="0" smtClean="0"/>
              <a:t>الاتصال الفعال بالآخرين .</a:t>
            </a:r>
            <a:endParaRPr lang="en-US" sz="32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85786" y="500042"/>
            <a:ext cx="7929618" cy="13542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الثالث عشر </a:t>
            </a:r>
            <a:endParaRPr lang="ar-SA" sz="3200" b="1" u="sng" dirty="0" smtClean="0">
              <a:solidFill>
                <a:srgbClr val="FF0000"/>
              </a:solidFill>
            </a:endParaRPr>
          </a:p>
          <a:p>
            <a:r>
              <a:rPr lang="ar-SA" sz="3200" b="1" dirty="0" smtClean="0"/>
              <a:t>إدارة المعرفة في مؤسسات المعلومات </a:t>
            </a:r>
            <a:endParaRPr lang="en-US" sz="32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714612" y="500042"/>
            <a:ext cx="600079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الأسبوع الرابع عشر </a:t>
            </a:r>
          </a:p>
          <a:p>
            <a:r>
              <a:rPr lang="ar-SA" sz="3200" b="1" dirty="0" smtClean="0"/>
              <a:t>العالم العربي والتحول نحو مجتمع المعرفة</a:t>
            </a:r>
            <a:endParaRPr lang="ar-SA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823</TotalTime>
  <Words>428</Words>
  <Application>Microsoft Office PowerPoint</Application>
  <PresentationFormat>عرض على الشاشة (3:4)‏</PresentationFormat>
  <Paragraphs>109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MASHALLAH 21.10.1432</cp:lastModifiedBy>
  <cp:revision>109</cp:revision>
  <dcterms:created xsi:type="dcterms:W3CDTF">2011-11-24T06:24:32Z</dcterms:created>
  <dcterms:modified xsi:type="dcterms:W3CDTF">2012-02-11T14:09:04Z</dcterms:modified>
</cp:coreProperties>
</file>