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 varScale="1">
        <p:scale>
          <a:sx n="20" d="100"/>
          <a:sy n="20" d="100"/>
        </p:scale>
        <p:origin x="-129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23329-8B06-490C-8841-0D50B656CFB5}" type="datetimeFigureOut">
              <a:rPr lang="ar-SA" smtClean="0"/>
              <a:t>03/02/1433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3D0A9-CBF9-4F80-A730-0FFF663D4749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23329-8B06-490C-8841-0D50B656CFB5}" type="datetimeFigureOut">
              <a:rPr lang="ar-SA" smtClean="0"/>
              <a:t>03/02/1433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3D0A9-CBF9-4F80-A730-0FFF663D4749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23329-8B06-490C-8841-0D50B656CFB5}" type="datetimeFigureOut">
              <a:rPr lang="ar-SA" smtClean="0"/>
              <a:t>03/02/1433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3D0A9-CBF9-4F80-A730-0FFF663D4749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23329-8B06-490C-8841-0D50B656CFB5}" type="datetimeFigureOut">
              <a:rPr lang="ar-SA" smtClean="0"/>
              <a:t>03/02/1433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3D0A9-CBF9-4F80-A730-0FFF663D4749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23329-8B06-490C-8841-0D50B656CFB5}" type="datetimeFigureOut">
              <a:rPr lang="ar-SA" smtClean="0"/>
              <a:t>03/02/1433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3D0A9-CBF9-4F80-A730-0FFF663D4749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23329-8B06-490C-8841-0D50B656CFB5}" type="datetimeFigureOut">
              <a:rPr lang="ar-SA" smtClean="0"/>
              <a:t>03/02/1433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3D0A9-CBF9-4F80-A730-0FFF663D4749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23329-8B06-490C-8841-0D50B656CFB5}" type="datetimeFigureOut">
              <a:rPr lang="ar-SA" smtClean="0"/>
              <a:t>03/02/1433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3D0A9-CBF9-4F80-A730-0FFF663D4749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23329-8B06-490C-8841-0D50B656CFB5}" type="datetimeFigureOut">
              <a:rPr lang="ar-SA" smtClean="0"/>
              <a:t>03/02/1433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3D0A9-CBF9-4F80-A730-0FFF663D4749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23329-8B06-490C-8841-0D50B656CFB5}" type="datetimeFigureOut">
              <a:rPr lang="ar-SA" smtClean="0"/>
              <a:t>03/02/1433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3D0A9-CBF9-4F80-A730-0FFF663D4749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23329-8B06-490C-8841-0D50B656CFB5}" type="datetimeFigureOut">
              <a:rPr lang="ar-SA" smtClean="0"/>
              <a:t>03/02/1433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3D0A9-CBF9-4F80-A730-0FFF663D4749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23329-8B06-490C-8841-0D50B656CFB5}" type="datetimeFigureOut">
              <a:rPr lang="ar-SA" smtClean="0"/>
              <a:t>03/02/1433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3D0A9-CBF9-4F80-A730-0FFF663D4749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823329-8B06-490C-8841-0D50B656CFB5}" type="datetimeFigureOut">
              <a:rPr lang="ar-SA" smtClean="0"/>
              <a:t>03/02/1433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A3D0A9-CBF9-4F80-A730-0FFF663D4749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EG" dirty="0" smtClean="0"/>
              <a:t>الانتخابات التشريعية المصرية 2011</a:t>
            </a:r>
            <a:br>
              <a:rPr lang="ar-EG" dirty="0" smtClean="0"/>
            </a:br>
            <a:r>
              <a:rPr lang="ar-EG" dirty="0" smtClean="0"/>
              <a:t>وفقا لقانون مجلس الشعب 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614634"/>
          </a:xfrm>
        </p:spPr>
        <p:txBody>
          <a:bodyPr/>
          <a:lstStyle/>
          <a:p>
            <a:r>
              <a:rPr lang="ar-EG" dirty="0" smtClean="0"/>
              <a:t>إعداد</a:t>
            </a:r>
          </a:p>
          <a:p>
            <a:r>
              <a:rPr lang="ar-EG" dirty="0" smtClean="0"/>
              <a:t>ا/ جمعة صلاح احمد</a:t>
            </a:r>
          </a:p>
          <a:p>
            <a:r>
              <a:rPr lang="ar-EG" dirty="0" smtClean="0"/>
              <a:t>مدرس العلوم القانونية</a:t>
            </a:r>
          </a:p>
          <a:p>
            <a:r>
              <a:rPr lang="ar-EG" dirty="0" smtClean="0"/>
              <a:t>ماجستير في القانون 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المادة الأولى )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914400" y="1643050"/>
            <a:ext cx="7658128" cy="452596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lang="en-US" dirty="0"/>
          </a:p>
          <a:p>
            <a:r>
              <a:rPr lang="ar-SA" dirty="0"/>
              <a:t>يتألف مجلس الشعب من أربعمائة وأربعة وأربعين عضواً ، يختارون بطريق الانتخاب المباشر </a:t>
            </a:r>
            <a:r>
              <a:rPr lang="ar-SA" dirty="0" err="1"/>
              <a:t>السرى</a:t>
            </a:r>
            <a:r>
              <a:rPr lang="ar-SA" dirty="0"/>
              <a:t> العام ، على أن يكون نصفهم على الأقل من العمال والفلاحين. </a:t>
            </a:r>
            <a:endParaRPr lang="en-US" dirty="0"/>
          </a:p>
          <a:p>
            <a:r>
              <a:rPr lang="ar-SA" dirty="0"/>
              <a:t> </a:t>
            </a:r>
            <a:endParaRPr lang="en-US" dirty="0"/>
          </a:p>
          <a:p>
            <a:r>
              <a:rPr lang="ar-SA" dirty="0"/>
              <a:t>ويجوز لرئيس الجمهورية أن يعين عشرة أعضاء على الأكثر </a:t>
            </a:r>
            <a:r>
              <a:rPr lang="ar-SA" dirty="0" err="1"/>
              <a:t>فى</a:t>
            </a:r>
            <a:r>
              <a:rPr lang="ar-SA" dirty="0"/>
              <a:t> مجلس الشعب </a:t>
            </a:r>
            <a:endParaRPr lang="en-US" dirty="0"/>
          </a:p>
          <a:p>
            <a:r>
              <a:rPr lang="ar-SA" dirty="0"/>
              <a:t>( معدلة بالقرار بقانون رقم 201 لسنة 1990، وكان قد سبق تعديلها بالقرار بقانون رقم 21 لسنة 1979، والقانون رقم 114 لسنة 1983 ) 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858000"/>
          </a:xfrm>
        </p:spPr>
        <p:txBody>
          <a:bodyPr>
            <a:normAutofit fontScale="70000" lnSpcReduction="20000"/>
          </a:bodyPr>
          <a:lstStyle/>
          <a:p>
            <a:r>
              <a:rPr lang="ar-SA" dirty="0"/>
              <a:t/>
            </a:r>
            <a:br>
              <a:rPr lang="ar-SA" dirty="0"/>
            </a:br>
            <a:r>
              <a:rPr lang="ar-SA" dirty="0"/>
              <a:t>مع عدم الإخلال بالأحكام المقررة </a:t>
            </a:r>
            <a:r>
              <a:rPr lang="ar-SA" dirty="0" err="1"/>
              <a:t>فى</a:t>
            </a:r>
            <a:r>
              <a:rPr lang="ar-SA" dirty="0"/>
              <a:t> قانون تنظيم مباشرة الحقوق السياسية، يشترط فيمن يرشح لعضوية مجلس الشعب : </a:t>
            </a:r>
            <a:endParaRPr lang="en-US" dirty="0"/>
          </a:p>
          <a:p>
            <a:r>
              <a:rPr lang="ar-SA" dirty="0"/>
              <a:t>1 </a:t>
            </a:r>
            <a:r>
              <a:rPr lang="ar-SA" dirty="0" err="1"/>
              <a:t>ـ</a:t>
            </a:r>
            <a:r>
              <a:rPr lang="ar-SA" dirty="0"/>
              <a:t> أن يكون </a:t>
            </a:r>
            <a:r>
              <a:rPr lang="ar-SA" dirty="0" err="1"/>
              <a:t>مصرى</a:t>
            </a:r>
            <a:r>
              <a:rPr lang="ar-SA" dirty="0"/>
              <a:t> الجنسية ، من أب </a:t>
            </a:r>
            <a:r>
              <a:rPr lang="ar-SA" dirty="0" err="1"/>
              <a:t>مصرى</a:t>
            </a:r>
            <a:r>
              <a:rPr lang="ar-SA" dirty="0"/>
              <a:t> . </a:t>
            </a:r>
            <a:endParaRPr lang="en-US" dirty="0"/>
          </a:p>
          <a:p>
            <a:r>
              <a:rPr lang="ar-SA" dirty="0"/>
              <a:t>2 </a:t>
            </a:r>
            <a:r>
              <a:rPr lang="ar-SA" dirty="0" err="1"/>
              <a:t>ـ</a:t>
            </a:r>
            <a:r>
              <a:rPr lang="ar-SA" dirty="0"/>
              <a:t> أن يكون اسمه مقيداً </a:t>
            </a:r>
            <a:r>
              <a:rPr lang="ar-SA" dirty="0" err="1"/>
              <a:t>فى</a:t>
            </a:r>
            <a:r>
              <a:rPr lang="ar-SA" dirty="0"/>
              <a:t> أحد جداول الانتخاب ، وألا يكون قد طرأ عليه سبب يستوجب إلغاء قيده طبقا للقانون الخاص بذلك . </a:t>
            </a:r>
            <a:endParaRPr lang="en-US" dirty="0"/>
          </a:p>
          <a:p>
            <a:r>
              <a:rPr lang="ar-SA" dirty="0"/>
              <a:t>3 </a:t>
            </a:r>
            <a:r>
              <a:rPr lang="ar-SA" dirty="0" err="1"/>
              <a:t>ـ</a:t>
            </a:r>
            <a:r>
              <a:rPr lang="ar-SA" dirty="0"/>
              <a:t> أن يكون بالغا من العمر ثلاثين سنة ميلادية على الأقل يوم الانتخاب . </a:t>
            </a:r>
            <a:endParaRPr lang="en-US" dirty="0"/>
          </a:p>
          <a:p>
            <a:r>
              <a:rPr lang="ar-SA" dirty="0"/>
              <a:t>4 </a:t>
            </a:r>
            <a:r>
              <a:rPr lang="ar-SA" dirty="0" err="1"/>
              <a:t>ـ</a:t>
            </a:r>
            <a:r>
              <a:rPr lang="ar-SA" dirty="0"/>
              <a:t> أن يكون حاصلاً على شهادة إتمام مرحلة التعليم </a:t>
            </a:r>
            <a:r>
              <a:rPr lang="ar-SA" dirty="0" err="1"/>
              <a:t>الأساسى</a:t>
            </a:r>
            <a:r>
              <a:rPr lang="ar-SA" dirty="0"/>
              <a:t> أو ما يعادلها على الأقل ، </a:t>
            </a:r>
            <a:r>
              <a:rPr lang="ar-SA" dirty="0" err="1"/>
              <a:t>ويكتفى</a:t>
            </a:r>
            <a:r>
              <a:rPr lang="ar-SA" dirty="0"/>
              <a:t> بإجادة القراءة والكتابة بالنسبة إلى مواليد ما قبل أول يناير سنة 1970 . </a:t>
            </a:r>
            <a:endParaRPr lang="en-US" dirty="0"/>
          </a:p>
          <a:p>
            <a:r>
              <a:rPr lang="ar-SA" dirty="0"/>
              <a:t>5 </a:t>
            </a:r>
            <a:r>
              <a:rPr lang="ar-SA" dirty="0" err="1"/>
              <a:t>ـ</a:t>
            </a:r>
            <a:r>
              <a:rPr lang="ar-SA" dirty="0"/>
              <a:t> أن يكون قد أدى الخدمة العسكرية الإلزامية أو أعفى من أدائها طبقا للقانون . </a:t>
            </a:r>
            <a:endParaRPr lang="en-US" dirty="0"/>
          </a:p>
          <a:p>
            <a:r>
              <a:rPr lang="ar-SA" dirty="0"/>
              <a:t>6 </a:t>
            </a:r>
            <a:r>
              <a:rPr lang="ar-SA" dirty="0" err="1"/>
              <a:t>ـ</a:t>
            </a:r>
            <a:r>
              <a:rPr lang="ar-SA" dirty="0"/>
              <a:t> ألا تكون قد أسقطت عضويته بقرار من مجلس الشعب أو مجلس الشورى ( البند (4) معدل بالقانون رقم 175 لسنة 2005 ، وكان قد سبق تعديل هذه المادة بالقوانين أرقام : 109 لسنة 1976 و14 لسنة 1977 و114 لسنة 1983 . ) بسبب فقد الثقة والاعتبار أو بسبب الإخلال بواجبات العضوية بالتطبيق لأحكام المادة 96 من الدستور ، ومع ذلك يجوز له الترشيح </a:t>
            </a:r>
            <a:r>
              <a:rPr lang="ar-SA" dirty="0" err="1"/>
              <a:t>فى</a:t>
            </a:r>
            <a:r>
              <a:rPr lang="ar-SA" dirty="0"/>
              <a:t> </a:t>
            </a:r>
            <a:r>
              <a:rPr lang="ar-SA" dirty="0" err="1"/>
              <a:t>أى</a:t>
            </a:r>
            <a:r>
              <a:rPr lang="ar-SA" dirty="0"/>
              <a:t> من الحالتين الآتيتين : </a:t>
            </a:r>
            <a:endParaRPr lang="en-US" dirty="0"/>
          </a:p>
          <a:p>
            <a:r>
              <a:rPr lang="ar-SA" dirty="0"/>
              <a:t>( </a:t>
            </a:r>
            <a:r>
              <a:rPr lang="ar-SA" dirty="0" err="1"/>
              <a:t>أ</a:t>
            </a:r>
            <a:r>
              <a:rPr lang="ar-SA" dirty="0"/>
              <a:t> ) انقضاء الفصل </a:t>
            </a:r>
            <a:r>
              <a:rPr lang="ar-SA" dirty="0" err="1"/>
              <a:t>التشريعى</a:t>
            </a:r>
            <a:r>
              <a:rPr lang="ar-SA" dirty="0"/>
              <a:t> </a:t>
            </a:r>
            <a:r>
              <a:rPr lang="ar-SA" dirty="0" err="1"/>
              <a:t>الذى</a:t>
            </a:r>
            <a:r>
              <a:rPr lang="ar-SA" dirty="0"/>
              <a:t> صدر خلاله قرار إسقاط العضوية . </a:t>
            </a:r>
            <a:endParaRPr lang="en-US" dirty="0"/>
          </a:p>
          <a:p>
            <a:r>
              <a:rPr lang="ar-SA" dirty="0"/>
              <a:t>(ب) صدور قرار من مجلس الشعب أو من مجلس الشورى بإلغاء الأثر المانع من الترشيح المترتب على إسقاط العضوية بسبب الإخلال بواجباتها ويصدر قرار المجلس </a:t>
            </a:r>
            <a:r>
              <a:rPr lang="ar-SA" dirty="0" err="1"/>
              <a:t>فى</a:t>
            </a:r>
            <a:r>
              <a:rPr lang="ar-SA" dirty="0"/>
              <a:t> هذه الحالة بموافقة أغلبية أعضائه بناء على اقتراح مقدم من ثلاثين عضوا ، وذلك بعد انقضاء دور الانعقاد </a:t>
            </a:r>
            <a:r>
              <a:rPr lang="ar-SA" dirty="0" err="1"/>
              <a:t>الذى</a:t>
            </a:r>
            <a:r>
              <a:rPr lang="ar-SA" dirty="0"/>
              <a:t> صدر خلاله قرار إسقاط العضوية . 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6286520"/>
          </a:xfrm>
        </p:spPr>
        <p:txBody>
          <a:bodyPr>
            <a:normAutofit/>
          </a:bodyPr>
          <a:lstStyle/>
          <a:p>
            <a:r>
              <a:rPr lang="ar-SA" dirty="0"/>
              <a:t>يتعين الالتزام </a:t>
            </a:r>
            <a:r>
              <a:rPr lang="ar-SA" dirty="0" err="1"/>
              <a:t>فى</a:t>
            </a:r>
            <a:r>
              <a:rPr lang="ar-SA" dirty="0"/>
              <a:t> الدعاية الانتخابية بمبادئ الدستور والقانون وبالقواعد الآتية : </a:t>
            </a:r>
            <a:endParaRPr lang="en-US" dirty="0"/>
          </a:p>
          <a:p>
            <a:r>
              <a:rPr lang="ar-SA" dirty="0"/>
              <a:t>1عدم التعرض لحرمة الحياة الخاصة </a:t>
            </a:r>
            <a:r>
              <a:rPr lang="ar-SA" dirty="0" err="1"/>
              <a:t>لأى</a:t>
            </a:r>
            <a:r>
              <a:rPr lang="ar-SA" dirty="0"/>
              <a:t> من المرشحين . </a:t>
            </a:r>
            <a:endParaRPr lang="en-US" dirty="0"/>
          </a:p>
          <a:p>
            <a:r>
              <a:rPr lang="ar-SA" dirty="0"/>
              <a:t>2 الالتزام بالمحافظة على الوحدة الوطنية ، والامتناع عن استخدام الشعارات الدينية على نحو يهددها أو يسئ إليها . </a:t>
            </a:r>
            <a:endParaRPr lang="en-US" dirty="0"/>
          </a:p>
          <a:p>
            <a:r>
              <a:rPr lang="ar-SA" dirty="0"/>
              <a:t>3حظر استخدام </a:t>
            </a:r>
            <a:r>
              <a:rPr lang="ar-SA" dirty="0" err="1"/>
              <a:t>المبانى</a:t>
            </a:r>
            <a:r>
              <a:rPr lang="ar-SA" dirty="0"/>
              <a:t> والمنشآت ووسائل النقل والانتقال المملوكة للدولة أو لشركات القطاع العام وقطاع الأعمال العام وللشركات </a:t>
            </a:r>
            <a:r>
              <a:rPr lang="ar-SA" dirty="0" err="1"/>
              <a:t>التى</a:t>
            </a:r>
            <a:r>
              <a:rPr lang="ar-SA" dirty="0"/>
              <a:t> تساهم الدولة </a:t>
            </a:r>
            <a:r>
              <a:rPr lang="ar-SA" dirty="0" err="1"/>
              <a:t>فى</a:t>
            </a:r>
            <a:r>
              <a:rPr lang="ar-SA" dirty="0"/>
              <a:t> رأسمالها </a:t>
            </a:r>
            <a:r>
              <a:rPr lang="ar-SA" dirty="0" err="1"/>
              <a:t>فى</a:t>
            </a:r>
            <a:r>
              <a:rPr lang="ar-SA" dirty="0"/>
              <a:t> الدعاية الانتخابية . 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55</Words>
  <Application>Microsoft Office PowerPoint</Application>
  <PresentationFormat>عرض على الشاشة (3:4)‏</PresentationFormat>
  <Paragraphs>24</Paragraphs>
  <Slides>6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7" baseType="lpstr">
      <vt:lpstr>سمة Office</vt:lpstr>
      <vt:lpstr>الانتخابات التشريعية المصرية 2011 وفقا لقانون مجلس الشعب </vt:lpstr>
      <vt:lpstr>المادة الأولى )</vt:lpstr>
      <vt:lpstr>الشريحة 3</vt:lpstr>
      <vt:lpstr>الشريحة 4</vt:lpstr>
      <vt:lpstr>الشريحة 5</vt:lpstr>
      <vt:lpstr>الشريحة 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الانتخابات التشريعية المصرية 2011 وفقا لقانون مجلس الشعب </dc:title>
  <dc:creator>y</dc:creator>
  <cp:lastModifiedBy>y</cp:lastModifiedBy>
  <cp:revision>2</cp:revision>
  <dcterms:created xsi:type="dcterms:W3CDTF">2011-12-27T21:08:24Z</dcterms:created>
  <dcterms:modified xsi:type="dcterms:W3CDTF">2011-12-27T21:23:21Z</dcterms:modified>
</cp:coreProperties>
</file>