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73B192-0A88-476E-B76E-FC1D2948A173}" type="doc">
      <dgm:prSet loTypeId="urn:microsoft.com/office/officeart/2005/8/layout/pyramid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EG"/>
        </a:p>
      </dgm:t>
    </dgm:pt>
    <dgm:pt modelId="{89E35FE2-7D17-4ED4-AE1B-8DBB59A3D030}">
      <dgm:prSet phldrT="[Text]"/>
      <dgm:spPr/>
      <dgm:t>
        <a:bodyPr/>
        <a:lstStyle/>
        <a:p>
          <a:pPr rtl="1"/>
          <a:r>
            <a:rPr lang="ar-EG" dirty="0" smtClean="0"/>
            <a:t>قبل كتابة المقال  </a:t>
          </a:r>
          <a:endParaRPr lang="ar-EG" dirty="0"/>
        </a:p>
      </dgm:t>
    </dgm:pt>
    <dgm:pt modelId="{E9F681F2-7AFA-44A6-9D3B-35FB8642A571}" type="parTrans" cxnId="{7559A0EA-536D-4F5B-B0F0-42FB9DAC2A13}">
      <dgm:prSet/>
      <dgm:spPr/>
      <dgm:t>
        <a:bodyPr/>
        <a:lstStyle/>
        <a:p>
          <a:pPr rtl="1"/>
          <a:endParaRPr lang="ar-EG"/>
        </a:p>
      </dgm:t>
    </dgm:pt>
    <dgm:pt modelId="{DD4216CF-BC29-4FFE-87A8-BFAB5DFF0562}" type="sibTrans" cxnId="{7559A0EA-536D-4F5B-B0F0-42FB9DAC2A13}">
      <dgm:prSet/>
      <dgm:spPr/>
      <dgm:t>
        <a:bodyPr/>
        <a:lstStyle/>
        <a:p>
          <a:pPr rtl="1"/>
          <a:endParaRPr lang="ar-EG"/>
        </a:p>
      </dgm:t>
    </dgm:pt>
    <dgm:pt modelId="{D5849CB4-AFF5-4330-9A4D-8C2486C16F8D}">
      <dgm:prSet phldrT="[Text]"/>
      <dgm:spPr/>
      <dgm:t>
        <a:bodyPr/>
        <a:lstStyle/>
        <a:p>
          <a:pPr rtl="1"/>
          <a:r>
            <a:rPr lang="ar-EG" dirty="0" smtClean="0"/>
            <a:t>بعد نشر المقال </a:t>
          </a:r>
          <a:endParaRPr lang="ar-EG" dirty="0"/>
        </a:p>
      </dgm:t>
    </dgm:pt>
    <dgm:pt modelId="{1B2E556F-00C8-4100-AF42-CFFF6CC8B587}" type="parTrans" cxnId="{D1E24A6E-02B1-44BE-8BCE-43F154B379BD}">
      <dgm:prSet/>
      <dgm:spPr/>
      <dgm:t>
        <a:bodyPr/>
        <a:lstStyle/>
        <a:p>
          <a:pPr rtl="1"/>
          <a:endParaRPr lang="ar-EG"/>
        </a:p>
      </dgm:t>
    </dgm:pt>
    <dgm:pt modelId="{B7493720-B4AC-4854-A123-81000CD2207D}" type="sibTrans" cxnId="{D1E24A6E-02B1-44BE-8BCE-43F154B379BD}">
      <dgm:prSet/>
      <dgm:spPr/>
      <dgm:t>
        <a:bodyPr/>
        <a:lstStyle/>
        <a:p>
          <a:pPr rtl="1"/>
          <a:endParaRPr lang="ar-EG"/>
        </a:p>
      </dgm:t>
    </dgm:pt>
    <dgm:pt modelId="{E4FB6B42-6C47-49F2-A7F3-1CA81B11C6CC}">
      <dgm:prSet phldrT="[Text]"/>
      <dgm:spPr/>
      <dgm:t>
        <a:bodyPr/>
        <a:lstStyle/>
        <a:p>
          <a:pPr rtl="1"/>
          <a:r>
            <a:rPr lang="ar-EG" u="sng" dirty="0" smtClean="0">
              <a:solidFill>
                <a:srgbClr val="FF0000"/>
              </a:solidFill>
            </a:rPr>
            <a:t>مثلث نجاح المقال التسويقى </a:t>
          </a:r>
          <a:endParaRPr lang="ar-EG" dirty="0"/>
        </a:p>
      </dgm:t>
    </dgm:pt>
    <dgm:pt modelId="{2489EF34-82B4-422B-8CA6-42C4B614E247}" type="parTrans" cxnId="{D8561FBF-D347-4922-8E48-AEB0C1E76F0A}">
      <dgm:prSet/>
      <dgm:spPr/>
      <dgm:t>
        <a:bodyPr/>
        <a:lstStyle/>
        <a:p>
          <a:pPr rtl="1"/>
          <a:endParaRPr lang="ar-EG"/>
        </a:p>
      </dgm:t>
    </dgm:pt>
    <dgm:pt modelId="{45CDCA83-2DB3-4960-8A28-E222BCA127E6}" type="sibTrans" cxnId="{D8561FBF-D347-4922-8E48-AEB0C1E76F0A}">
      <dgm:prSet/>
      <dgm:spPr/>
      <dgm:t>
        <a:bodyPr/>
        <a:lstStyle/>
        <a:p>
          <a:pPr rtl="1"/>
          <a:endParaRPr lang="ar-EG"/>
        </a:p>
      </dgm:t>
    </dgm:pt>
    <dgm:pt modelId="{68975C9C-CE35-4BD7-BC35-D8150342CEBE}">
      <dgm:prSet phldrT="[Text]"/>
      <dgm:spPr/>
      <dgm:t>
        <a:bodyPr/>
        <a:lstStyle/>
        <a:p>
          <a:pPr rtl="1"/>
          <a:r>
            <a:rPr lang="ar-EG" dirty="0" smtClean="0"/>
            <a:t>نقاط فى المقال نفسه</a:t>
          </a:r>
          <a:endParaRPr lang="ar-EG" dirty="0"/>
        </a:p>
      </dgm:t>
    </dgm:pt>
    <dgm:pt modelId="{809621D9-7C91-496A-B512-871A5C68D97C}" type="parTrans" cxnId="{AF9F9DAF-D63D-458E-B2F4-E3DCF051325B}">
      <dgm:prSet/>
      <dgm:spPr/>
      <dgm:t>
        <a:bodyPr/>
        <a:lstStyle/>
        <a:p>
          <a:pPr rtl="1"/>
          <a:endParaRPr lang="ar-EG"/>
        </a:p>
      </dgm:t>
    </dgm:pt>
    <dgm:pt modelId="{5FBF9B28-67E5-4783-9ABB-D14AC23FB421}" type="sibTrans" cxnId="{AF9F9DAF-D63D-458E-B2F4-E3DCF051325B}">
      <dgm:prSet/>
      <dgm:spPr/>
      <dgm:t>
        <a:bodyPr/>
        <a:lstStyle/>
        <a:p>
          <a:pPr rtl="1"/>
          <a:endParaRPr lang="ar-EG"/>
        </a:p>
      </dgm:t>
    </dgm:pt>
    <dgm:pt modelId="{14C06F61-B392-403B-A871-AACCE9D66850}" type="pres">
      <dgm:prSet presAssocID="{9D73B192-0A88-476E-B76E-FC1D2948A173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pPr rtl="1"/>
          <a:endParaRPr lang="ar-EG"/>
        </a:p>
      </dgm:t>
    </dgm:pt>
    <dgm:pt modelId="{299FBE23-2EF6-4FA3-A8ED-DD4537C24AF0}" type="pres">
      <dgm:prSet presAssocID="{9D73B192-0A88-476E-B76E-FC1D2948A173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241D1FAE-692F-4D62-9C47-02E154E045C5}" type="pres">
      <dgm:prSet presAssocID="{9D73B192-0A88-476E-B76E-FC1D2948A173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C6E6E8AB-80C1-482E-9767-3075D1A829DD}" type="pres">
      <dgm:prSet presAssocID="{9D73B192-0A88-476E-B76E-FC1D2948A173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0199ACAC-EBBA-46A3-B68C-2698F2474A53}" type="pres">
      <dgm:prSet presAssocID="{9D73B192-0A88-476E-B76E-FC1D2948A173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</dgm:ptLst>
  <dgm:cxnLst>
    <dgm:cxn modelId="{F231587B-BAD3-4C05-A290-2DB0E01EE84D}" type="presOf" srcId="{9D73B192-0A88-476E-B76E-FC1D2948A173}" destId="{14C06F61-B392-403B-A871-AACCE9D66850}" srcOrd="0" destOrd="0" presId="urn:microsoft.com/office/officeart/2005/8/layout/pyramid4"/>
    <dgm:cxn modelId="{E18EB5B5-671C-483B-9193-5747D93ACDD6}" type="presOf" srcId="{68975C9C-CE35-4BD7-BC35-D8150342CEBE}" destId="{0199ACAC-EBBA-46A3-B68C-2698F2474A53}" srcOrd="0" destOrd="0" presId="urn:microsoft.com/office/officeart/2005/8/layout/pyramid4"/>
    <dgm:cxn modelId="{7559A0EA-536D-4F5B-B0F0-42FB9DAC2A13}" srcId="{9D73B192-0A88-476E-B76E-FC1D2948A173}" destId="{89E35FE2-7D17-4ED4-AE1B-8DBB59A3D030}" srcOrd="0" destOrd="0" parTransId="{E9F681F2-7AFA-44A6-9D3B-35FB8642A571}" sibTransId="{DD4216CF-BC29-4FFE-87A8-BFAB5DFF0562}"/>
    <dgm:cxn modelId="{D1E24A6E-02B1-44BE-8BCE-43F154B379BD}" srcId="{9D73B192-0A88-476E-B76E-FC1D2948A173}" destId="{D5849CB4-AFF5-4330-9A4D-8C2486C16F8D}" srcOrd="1" destOrd="0" parTransId="{1B2E556F-00C8-4100-AF42-CFFF6CC8B587}" sibTransId="{B7493720-B4AC-4854-A123-81000CD2207D}"/>
    <dgm:cxn modelId="{E9689A05-34FA-48CB-BBEE-F6F2733F1163}" type="presOf" srcId="{D5849CB4-AFF5-4330-9A4D-8C2486C16F8D}" destId="{241D1FAE-692F-4D62-9C47-02E154E045C5}" srcOrd="0" destOrd="0" presId="urn:microsoft.com/office/officeart/2005/8/layout/pyramid4"/>
    <dgm:cxn modelId="{5A1E5EFB-082B-4133-B4BC-E3ACAD3AB3DC}" type="presOf" srcId="{89E35FE2-7D17-4ED4-AE1B-8DBB59A3D030}" destId="{299FBE23-2EF6-4FA3-A8ED-DD4537C24AF0}" srcOrd="0" destOrd="0" presId="urn:microsoft.com/office/officeart/2005/8/layout/pyramid4"/>
    <dgm:cxn modelId="{D8561FBF-D347-4922-8E48-AEB0C1E76F0A}" srcId="{9D73B192-0A88-476E-B76E-FC1D2948A173}" destId="{E4FB6B42-6C47-49F2-A7F3-1CA81B11C6CC}" srcOrd="2" destOrd="0" parTransId="{2489EF34-82B4-422B-8CA6-42C4B614E247}" sibTransId="{45CDCA83-2DB3-4960-8A28-E222BCA127E6}"/>
    <dgm:cxn modelId="{AF9F9DAF-D63D-458E-B2F4-E3DCF051325B}" srcId="{9D73B192-0A88-476E-B76E-FC1D2948A173}" destId="{68975C9C-CE35-4BD7-BC35-D8150342CEBE}" srcOrd="3" destOrd="0" parTransId="{809621D9-7C91-496A-B512-871A5C68D97C}" sibTransId="{5FBF9B28-67E5-4783-9ABB-D14AC23FB421}"/>
    <dgm:cxn modelId="{44DDA0E0-83F0-4566-BFBD-A241649BF647}" type="presOf" srcId="{E4FB6B42-6C47-49F2-A7F3-1CA81B11C6CC}" destId="{C6E6E8AB-80C1-482E-9767-3075D1A829DD}" srcOrd="0" destOrd="0" presId="urn:microsoft.com/office/officeart/2005/8/layout/pyramid4"/>
    <dgm:cxn modelId="{8B8D515F-E8BD-4F41-8CFB-DF09C9054756}" type="presParOf" srcId="{14C06F61-B392-403B-A871-AACCE9D66850}" destId="{299FBE23-2EF6-4FA3-A8ED-DD4537C24AF0}" srcOrd="0" destOrd="0" presId="urn:microsoft.com/office/officeart/2005/8/layout/pyramid4"/>
    <dgm:cxn modelId="{C0D11E6F-0962-492A-B1A1-44959D1F405E}" type="presParOf" srcId="{14C06F61-B392-403B-A871-AACCE9D66850}" destId="{241D1FAE-692F-4D62-9C47-02E154E045C5}" srcOrd="1" destOrd="0" presId="urn:microsoft.com/office/officeart/2005/8/layout/pyramid4"/>
    <dgm:cxn modelId="{D9F00255-5677-440B-B50E-AB6BA5A725F6}" type="presParOf" srcId="{14C06F61-B392-403B-A871-AACCE9D66850}" destId="{C6E6E8AB-80C1-482E-9767-3075D1A829DD}" srcOrd="2" destOrd="0" presId="urn:microsoft.com/office/officeart/2005/8/layout/pyramid4"/>
    <dgm:cxn modelId="{B95BF339-AD93-495F-9783-BE2247FFDD17}" type="presParOf" srcId="{14C06F61-B392-403B-A871-AACCE9D66850}" destId="{0199ACAC-EBBA-46A3-B68C-2698F2474A53}" srcOrd="3" destOrd="0" presId="urn:microsoft.com/office/officeart/2005/8/layout/pyramid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10/1/2007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10/1/2007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10/1/2007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10/1/2007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10/1/2007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10/1/2007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10/1/2007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10/1/2007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52600"/>
            <a:ext cx="7772400" cy="1829761"/>
          </a:xfrm>
        </p:spPr>
        <p:txBody>
          <a:bodyPr/>
          <a:lstStyle/>
          <a:p>
            <a:r>
              <a:rPr lang="ar-EG" b="1" dirty="0" smtClean="0"/>
              <a:t>مفاتيح لنجاح المقال التسويقى </a:t>
            </a:r>
            <a:endParaRPr lang="ar-EG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0"/>
          <a:ext cx="8229600" cy="6126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6172200" y="381000"/>
            <a:ext cx="2514600" cy="1295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>
              <a:buFont typeface="Arial" pitchFamily="34" charset="0"/>
              <a:buChar char="•"/>
            </a:pPr>
            <a:r>
              <a:rPr lang="ar-EG" dirty="0" smtClean="0"/>
              <a:t>ملم بكل تفاصيل المنتج </a:t>
            </a:r>
          </a:p>
          <a:p>
            <a:pPr algn="ctr" rtl="1">
              <a:buFont typeface="Arial" pitchFamily="34" charset="0"/>
              <a:buChar char="•"/>
            </a:pPr>
            <a:r>
              <a:rPr lang="ar-EG" dirty="0" smtClean="0"/>
              <a:t>القارئ المستهدف</a:t>
            </a:r>
          </a:p>
          <a:p>
            <a:pPr algn="ctr" rtl="1">
              <a:buFont typeface="Arial" pitchFamily="34" charset="0"/>
              <a:buChar char="•"/>
            </a:pPr>
            <a:r>
              <a:rPr lang="ar-EG" dirty="0" smtClean="0"/>
              <a:t>جاهز للبيع الفعلى </a:t>
            </a:r>
            <a:endParaRPr lang="ar-EG" dirty="0"/>
          </a:p>
        </p:txBody>
      </p:sp>
      <p:sp>
        <p:nvSpPr>
          <p:cNvPr id="8" name="Rectangle 7"/>
          <p:cNvSpPr/>
          <p:nvPr/>
        </p:nvSpPr>
        <p:spPr>
          <a:xfrm>
            <a:off x="6705600" y="2895600"/>
            <a:ext cx="2438400" cy="1905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>
              <a:buFont typeface="Arial" pitchFamily="34" charset="0"/>
              <a:buChar char="•"/>
            </a:pPr>
            <a:r>
              <a:rPr lang="ar-EG" dirty="0" smtClean="0"/>
              <a:t>وافى و مشوق </a:t>
            </a:r>
          </a:p>
          <a:p>
            <a:pPr algn="ctr" rtl="1">
              <a:buFont typeface="Arial" pitchFamily="34" charset="0"/>
              <a:buChar char="•"/>
            </a:pPr>
            <a:r>
              <a:rPr lang="ar-EG" dirty="0" smtClean="0"/>
              <a:t>بسيط و مقنع و يثير الفضول</a:t>
            </a:r>
          </a:p>
          <a:p>
            <a:pPr algn="ctr" rtl="1">
              <a:buFont typeface="Arial" pitchFamily="34" charset="0"/>
              <a:buChar char="•"/>
            </a:pPr>
            <a:r>
              <a:rPr lang="en-US" dirty="0" smtClean="0"/>
              <a:t>Key words &amp; pictures</a:t>
            </a:r>
            <a:r>
              <a:rPr lang="ar-EG" dirty="0" smtClean="0"/>
              <a:t> </a:t>
            </a:r>
          </a:p>
          <a:p>
            <a:pPr algn="ctr" rtl="1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ar-EG" dirty="0" smtClean="0"/>
              <a:t>وسيلة الاتصال و الطلب </a:t>
            </a:r>
            <a:endParaRPr lang="ar-EG" dirty="0" smtClean="0"/>
          </a:p>
          <a:p>
            <a:pPr algn="ctr" rtl="1">
              <a:buFont typeface="Arial" pitchFamily="34" charset="0"/>
              <a:buChar char="•"/>
            </a:pPr>
            <a:r>
              <a:rPr lang="ar-EG" dirty="0" smtClean="0"/>
              <a:t>ملتزم بالشروط</a:t>
            </a:r>
            <a:endParaRPr lang="ar-EG" dirty="0" smtClean="0"/>
          </a:p>
        </p:txBody>
      </p:sp>
      <p:sp>
        <p:nvSpPr>
          <p:cNvPr id="9" name="Rectangle 8"/>
          <p:cNvSpPr/>
          <p:nvPr/>
        </p:nvSpPr>
        <p:spPr>
          <a:xfrm>
            <a:off x="0" y="3124200"/>
            <a:ext cx="2209800" cy="1143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>
              <a:buFont typeface="Arial" pitchFamily="34" charset="0"/>
              <a:buChar char="•"/>
            </a:pPr>
            <a:r>
              <a:rPr lang="ar-EG" dirty="0" smtClean="0"/>
              <a:t>متابعة القراء </a:t>
            </a:r>
          </a:p>
          <a:p>
            <a:pPr algn="ctr" rtl="1">
              <a:buFont typeface="Arial" pitchFamily="34" charset="0"/>
              <a:buChar char="•"/>
            </a:pPr>
            <a:r>
              <a:rPr lang="ar-EG" dirty="0" smtClean="0"/>
              <a:t>الإستفادة من التعليقات </a:t>
            </a:r>
          </a:p>
          <a:p>
            <a:pPr algn="ctr" rtl="1">
              <a:buFont typeface="Arial" pitchFamily="34" charset="0"/>
              <a:buChar char="•"/>
            </a:pPr>
            <a:r>
              <a:rPr lang="ar-EG" dirty="0" smtClean="0"/>
              <a:t>التنفيذ الفورى بعد الطلب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8799"/>
            <a:ext cx="8229600" cy="2895601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ar-EG" sz="9600" dirty="0" smtClean="0">
                <a:solidFill>
                  <a:schemeClr val="accent1"/>
                </a:solidFill>
              </a:rPr>
              <a:t>؟</a:t>
            </a:r>
          </a:p>
          <a:p>
            <a:pPr algn="ctr">
              <a:buNone/>
            </a:pPr>
            <a:r>
              <a:rPr lang="ar-EG" sz="7200" dirty="0" smtClean="0">
                <a:solidFill>
                  <a:schemeClr val="accent1"/>
                </a:solidFill>
              </a:rPr>
              <a:t>أى إستفسار</a:t>
            </a:r>
          </a:p>
          <a:p>
            <a:pPr algn="ctr">
              <a:buNone/>
            </a:pPr>
            <a:r>
              <a:rPr lang="ar-EG" sz="7200" dirty="0" smtClean="0">
                <a:solidFill>
                  <a:schemeClr val="accent1"/>
                </a:solidFill>
              </a:rPr>
              <a:t>أو  إضافة </a:t>
            </a:r>
          </a:p>
          <a:p>
            <a:pPr algn="ctr">
              <a:buNone/>
            </a:pPr>
            <a:r>
              <a:rPr lang="ar-EG" sz="7200" dirty="0" smtClean="0">
                <a:solidFill>
                  <a:schemeClr val="accent1"/>
                </a:solidFill>
              </a:rPr>
              <a:t>؟</a:t>
            </a:r>
          </a:p>
          <a:p>
            <a:pPr algn="ctr">
              <a:buNone/>
            </a:pPr>
            <a:endParaRPr lang="ar-EG" sz="9600" dirty="0">
              <a:solidFill>
                <a:schemeClr val="accent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06562"/>
          </a:xfrm>
        </p:spPr>
        <p:txBody>
          <a:bodyPr>
            <a:normAutofit/>
          </a:bodyPr>
          <a:lstStyle/>
          <a:p>
            <a:pPr algn="ctr"/>
            <a:r>
              <a:rPr lang="ar-EG" u="sng" dirty="0" smtClean="0">
                <a:solidFill>
                  <a:srgbClr val="FF0000"/>
                </a:solidFill>
              </a:rPr>
              <a:t>شكراً لحسن إستماعكم </a:t>
            </a:r>
            <a:r>
              <a:rPr lang="ar-EG" dirty="0" smtClean="0">
                <a:solidFill>
                  <a:srgbClr val="FF0000"/>
                </a:solidFill>
              </a:rPr>
              <a:t/>
            </a:r>
            <a:br>
              <a:rPr lang="ar-EG" dirty="0" smtClean="0">
                <a:solidFill>
                  <a:srgbClr val="FF0000"/>
                </a:solidFill>
              </a:rPr>
            </a:br>
            <a:r>
              <a:rPr lang="ar-EG" dirty="0" smtClean="0">
                <a:solidFill>
                  <a:srgbClr val="FF0000"/>
                </a:solidFill>
                <a:sym typeface="Wingdings" pitchFamily="2" charset="2"/>
              </a:rPr>
              <a:t></a:t>
            </a:r>
            <a:endParaRPr lang="ar-EG" dirty="0">
              <a:solidFill>
                <a:srgbClr val="FF0000"/>
              </a:solidFill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0" y="4419600"/>
            <a:ext cx="3429000" cy="1401762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EG" sz="4100" b="1" dirty="0" smtClean="0">
                <a:solidFill>
                  <a:schemeClr val="accent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أسماء فراج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</TotalTime>
  <Words>67</Words>
  <Application>Microsoft Office PowerPoint</Application>
  <PresentationFormat>On-screen Show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Concourse</vt:lpstr>
      <vt:lpstr>مفاتيح لنجاح المقال التسويقى </vt:lpstr>
      <vt:lpstr>Slide 2</vt:lpstr>
      <vt:lpstr>شكراً لحسن إستماعكم  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مفاتيح لنجاح المقال التسويقى </dc:title>
  <dc:creator/>
  <cp:lastModifiedBy>pcV</cp:lastModifiedBy>
  <cp:revision>5</cp:revision>
  <dcterms:created xsi:type="dcterms:W3CDTF">2006-08-16T00:00:00Z</dcterms:created>
  <dcterms:modified xsi:type="dcterms:W3CDTF">2007-10-01T07:41:48Z</dcterms:modified>
</cp:coreProperties>
</file>